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3.xml" ContentType="application/vnd.openxmlformats-officedocument.presentationml.tags+xml"/>
  <Override PartName="/ppt/notesSlides/notesSlide27.xml" ContentType="application/vnd.openxmlformats-officedocument.presentationml.notesSlide+xml"/>
  <Override PartName="/ppt/tags/tag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5.xml" ContentType="application/vnd.openxmlformats-officedocument.presentationml.tags+xml"/>
  <Override PartName="/ppt/notesSlides/notesSlide3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8.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72" r:id="rId3"/>
  </p:sldMasterIdLst>
  <p:notesMasterIdLst>
    <p:notesMasterId r:id="rId78"/>
  </p:notesMasterIdLst>
  <p:handoutMasterIdLst>
    <p:handoutMasterId r:id="rId79"/>
  </p:handoutMasterIdLst>
  <p:sldIdLst>
    <p:sldId id="776" r:id="rId4"/>
    <p:sldId id="531" r:id="rId5"/>
    <p:sldId id="746" r:id="rId6"/>
    <p:sldId id="714" r:id="rId7"/>
    <p:sldId id="715" r:id="rId8"/>
    <p:sldId id="719" r:id="rId9"/>
    <p:sldId id="720" r:id="rId10"/>
    <p:sldId id="706" r:id="rId11"/>
    <p:sldId id="756" r:id="rId12"/>
    <p:sldId id="757" r:id="rId13"/>
    <p:sldId id="758" r:id="rId14"/>
    <p:sldId id="759" r:id="rId15"/>
    <p:sldId id="764" r:id="rId16"/>
    <p:sldId id="760" r:id="rId17"/>
    <p:sldId id="763" r:id="rId18"/>
    <p:sldId id="762" r:id="rId19"/>
    <p:sldId id="747" r:id="rId20"/>
    <p:sldId id="642" r:id="rId21"/>
    <p:sldId id="641" r:id="rId22"/>
    <p:sldId id="643" r:id="rId23"/>
    <p:sldId id="644" r:id="rId24"/>
    <p:sldId id="765" r:id="rId25"/>
    <p:sldId id="724" r:id="rId26"/>
    <p:sldId id="725" r:id="rId27"/>
    <p:sldId id="723" r:id="rId28"/>
    <p:sldId id="646" r:id="rId29"/>
    <p:sldId id="647" r:id="rId30"/>
    <p:sldId id="752" r:id="rId31"/>
    <p:sldId id="753" r:id="rId32"/>
    <p:sldId id="769" r:id="rId33"/>
    <p:sldId id="768" r:id="rId34"/>
    <p:sldId id="770" r:id="rId35"/>
    <p:sldId id="648" r:id="rId36"/>
    <p:sldId id="771" r:id="rId37"/>
    <p:sldId id="775" r:id="rId38"/>
    <p:sldId id="650" r:id="rId39"/>
    <p:sldId id="651" r:id="rId40"/>
    <p:sldId id="737" r:id="rId41"/>
    <p:sldId id="727" r:id="rId42"/>
    <p:sldId id="652" r:id="rId43"/>
    <p:sldId id="729" r:id="rId44"/>
    <p:sldId id="726" r:id="rId45"/>
    <p:sldId id="653" r:id="rId46"/>
    <p:sldId id="654" r:id="rId47"/>
    <p:sldId id="745" r:id="rId48"/>
    <p:sldId id="730" r:id="rId49"/>
    <p:sldId id="655" r:id="rId50"/>
    <p:sldId id="656" r:id="rId51"/>
    <p:sldId id="657" r:id="rId52"/>
    <p:sldId id="658" r:id="rId53"/>
    <p:sldId id="659" r:id="rId54"/>
    <p:sldId id="660" r:id="rId55"/>
    <p:sldId id="661" r:id="rId56"/>
    <p:sldId id="662" r:id="rId57"/>
    <p:sldId id="663" r:id="rId58"/>
    <p:sldId id="748" r:id="rId59"/>
    <p:sldId id="773" r:id="rId60"/>
    <p:sldId id="667" r:id="rId61"/>
    <p:sldId id="666" r:id="rId62"/>
    <p:sldId id="732" r:id="rId63"/>
    <p:sldId id="668" r:id="rId64"/>
    <p:sldId id="670" r:id="rId65"/>
    <p:sldId id="669" r:id="rId66"/>
    <p:sldId id="671" r:id="rId67"/>
    <p:sldId id="672" r:id="rId68"/>
    <p:sldId id="673" r:id="rId69"/>
    <p:sldId id="734" r:id="rId70"/>
    <p:sldId id="733" r:id="rId71"/>
    <p:sldId id="735" r:id="rId72"/>
    <p:sldId id="674" r:id="rId73"/>
    <p:sldId id="766" r:id="rId74"/>
    <p:sldId id="749" r:id="rId75"/>
    <p:sldId id="750" r:id="rId76"/>
    <p:sldId id="446" r:id="rId77"/>
  </p:sldIdLst>
  <p:sldSz cx="9144000" cy="6858000" type="screen4x3"/>
  <p:notesSz cx="6858000" cy="9144000"/>
  <p:defaultTextStyle>
    <a:defPPr>
      <a:defRPr lang="en-US"/>
    </a:defPPr>
    <a:lvl1pPr algn="l" rtl="0" eaLnBrk="0" fontAlgn="base" hangingPunct="0">
      <a:spcBef>
        <a:spcPct val="0"/>
      </a:spcBef>
      <a:spcAft>
        <a:spcPct val="0"/>
      </a:spcAft>
      <a:defRPr sz="2800" kern="1200">
        <a:solidFill>
          <a:srgbClr val="00DFCA"/>
        </a:solidFill>
        <a:latin typeface="Comic Sans MS" panose="030F0902030302020204" pitchFamily="66" charset="0"/>
        <a:ea typeface="ＭＳ Ｐゴシック" panose="020B0600070205080204" pitchFamily="34" charset="-128"/>
        <a:cs typeface="+mn-cs"/>
      </a:defRPr>
    </a:lvl1pPr>
    <a:lvl2pPr marL="457200" algn="l" rtl="0" eaLnBrk="0" fontAlgn="base" hangingPunct="0">
      <a:spcBef>
        <a:spcPct val="0"/>
      </a:spcBef>
      <a:spcAft>
        <a:spcPct val="0"/>
      </a:spcAft>
      <a:defRPr sz="2800" kern="1200">
        <a:solidFill>
          <a:srgbClr val="00DFCA"/>
        </a:solidFill>
        <a:latin typeface="Comic Sans MS" panose="030F0902030302020204" pitchFamily="66" charset="0"/>
        <a:ea typeface="ＭＳ Ｐゴシック" panose="020B0600070205080204" pitchFamily="34" charset="-128"/>
        <a:cs typeface="+mn-cs"/>
      </a:defRPr>
    </a:lvl2pPr>
    <a:lvl3pPr marL="914400" algn="l" rtl="0" eaLnBrk="0" fontAlgn="base" hangingPunct="0">
      <a:spcBef>
        <a:spcPct val="0"/>
      </a:spcBef>
      <a:spcAft>
        <a:spcPct val="0"/>
      </a:spcAft>
      <a:defRPr sz="2800" kern="1200">
        <a:solidFill>
          <a:srgbClr val="00DFCA"/>
        </a:solidFill>
        <a:latin typeface="Comic Sans MS" panose="030F0902030302020204" pitchFamily="66" charset="0"/>
        <a:ea typeface="ＭＳ Ｐゴシック" panose="020B0600070205080204" pitchFamily="34" charset="-128"/>
        <a:cs typeface="+mn-cs"/>
      </a:defRPr>
    </a:lvl3pPr>
    <a:lvl4pPr marL="1371600" algn="l" rtl="0" eaLnBrk="0" fontAlgn="base" hangingPunct="0">
      <a:spcBef>
        <a:spcPct val="0"/>
      </a:spcBef>
      <a:spcAft>
        <a:spcPct val="0"/>
      </a:spcAft>
      <a:defRPr sz="2800" kern="1200">
        <a:solidFill>
          <a:srgbClr val="00DFCA"/>
        </a:solidFill>
        <a:latin typeface="Comic Sans MS" panose="030F0902030302020204" pitchFamily="66" charset="0"/>
        <a:ea typeface="ＭＳ Ｐゴシック" panose="020B0600070205080204" pitchFamily="34" charset="-128"/>
        <a:cs typeface="+mn-cs"/>
      </a:defRPr>
    </a:lvl4pPr>
    <a:lvl5pPr marL="1828800" algn="l" rtl="0" eaLnBrk="0" fontAlgn="base" hangingPunct="0">
      <a:spcBef>
        <a:spcPct val="0"/>
      </a:spcBef>
      <a:spcAft>
        <a:spcPct val="0"/>
      </a:spcAft>
      <a:defRPr sz="2800" kern="1200">
        <a:solidFill>
          <a:srgbClr val="00DFCA"/>
        </a:solidFill>
        <a:latin typeface="Comic Sans MS" panose="030F0902030302020204" pitchFamily="66" charset="0"/>
        <a:ea typeface="ＭＳ Ｐゴシック" panose="020B0600070205080204" pitchFamily="34" charset="-128"/>
        <a:cs typeface="+mn-cs"/>
      </a:defRPr>
    </a:lvl5pPr>
    <a:lvl6pPr marL="2286000" algn="l" defTabSz="914400" rtl="0" eaLnBrk="1" latinLnBrk="0" hangingPunct="1">
      <a:defRPr sz="2800" kern="1200">
        <a:solidFill>
          <a:srgbClr val="00DFCA"/>
        </a:solidFill>
        <a:latin typeface="Comic Sans MS" panose="030F0902030302020204" pitchFamily="66" charset="0"/>
        <a:ea typeface="ＭＳ Ｐゴシック" panose="020B0600070205080204" pitchFamily="34" charset="-128"/>
        <a:cs typeface="+mn-cs"/>
      </a:defRPr>
    </a:lvl6pPr>
    <a:lvl7pPr marL="2743200" algn="l" defTabSz="914400" rtl="0" eaLnBrk="1" latinLnBrk="0" hangingPunct="1">
      <a:defRPr sz="2800" kern="1200">
        <a:solidFill>
          <a:srgbClr val="00DFCA"/>
        </a:solidFill>
        <a:latin typeface="Comic Sans MS" panose="030F0902030302020204" pitchFamily="66" charset="0"/>
        <a:ea typeface="ＭＳ Ｐゴシック" panose="020B0600070205080204" pitchFamily="34" charset="-128"/>
        <a:cs typeface="+mn-cs"/>
      </a:defRPr>
    </a:lvl7pPr>
    <a:lvl8pPr marL="3200400" algn="l" defTabSz="914400" rtl="0" eaLnBrk="1" latinLnBrk="0" hangingPunct="1">
      <a:defRPr sz="2800" kern="1200">
        <a:solidFill>
          <a:srgbClr val="00DFCA"/>
        </a:solidFill>
        <a:latin typeface="Comic Sans MS" panose="030F0902030302020204" pitchFamily="66" charset="0"/>
        <a:ea typeface="ＭＳ Ｐゴシック" panose="020B0600070205080204" pitchFamily="34" charset="-128"/>
        <a:cs typeface="+mn-cs"/>
      </a:defRPr>
    </a:lvl8pPr>
    <a:lvl9pPr marL="3657600" algn="l" defTabSz="914400" rtl="0" eaLnBrk="1" latinLnBrk="0" hangingPunct="1">
      <a:defRPr sz="2800" kern="1200">
        <a:solidFill>
          <a:srgbClr val="00DFCA"/>
        </a:solidFill>
        <a:latin typeface="Comic Sans MS" panose="030F0902030302020204" pitchFamily="66"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3343">
          <p15:clr>
            <a:srgbClr val="A4A3A4"/>
          </p15:clr>
        </p15:guide>
        <p15:guide id="2" orient="horz" pos="160">
          <p15:clr>
            <a:srgbClr val="A4A3A4"/>
          </p15:clr>
        </p15:guide>
        <p15:guide id="3" orient="horz" pos="4229">
          <p15:clr>
            <a:srgbClr val="A4A3A4"/>
          </p15:clr>
        </p15:guide>
        <p15:guide id="4" orient="horz" pos="4168">
          <p15:clr>
            <a:srgbClr val="A4A3A4"/>
          </p15:clr>
        </p15:guide>
        <p15:guide id="5" orient="horz" pos="2618">
          <p15:clr>
            <a:srgbClr val="A4A3A4"/>
          </p15:clr>
        </p15:guide>
        <p15:guide id="6" orient="horz" pos="1936">
          <p15:clr>
            <a:srgbClr val="A4A3A4"/>
          </p15:clr>
        </p15:guide>
        <p15:guide id="7" orient="horz">
          <p15:clr>
            <a:srgbClr val="A4A3A4"/>
          </p15:clr>
        </p15:guide>
        <p15:guide id="8" orient="horz" pos="1048">
          <p15:clr>
            <a:srgbClr val="A4A3A4"/>
          </p15:clr>
        </p15:guide>
        <p15:guide id="9" pos="2885">
          <p15:clr>
            <a:srgbClr val="A4A3A4"/>
          </p15:clr>
        </p15:guide>
        <p15:guide id="10" pos="5153">
          <p15:clr>
            <a:srgbClr val="A4A3A4"/>
          </p15:clr>
        </p15:guide>
        <p15:guide id="11" pos="480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2"/>
    <p:restoredTop sz="94681"/>
  </p:normalViewPr>
  <p:slideViewPr>
    <p:cSldViewPr snapToGrid="0">
      <p:cViewPr>
        <p:scale>
          <a:sx n="86" d="100"/>
          <a:sy n="86" d="100"/>
        </p:scale>
        <p:origin x="544" y="1272"/>
      </p:cViewPr>
      <p:guideLst>
        <p:guide orient="horz" pos="3343"/>
        <p:guide orient="horz" pos="160"/>
        <p:guide orient="horz" pos="4229"/>
        <p:guide orient="horz" pos="4168"/>
        <p:guide orient="horz" pos="2618"/>
        <p:guide orient="horz" pos="1936"/>
        <p:guide orient="horz"/>
        <p:guide orient="horz" pos="1048"/>
        <p:guide pos="2885"/>
        <p:guide pos="5153"/>
        <p:guide pos="480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5584"/>
    </p:cViewPr>
  </p:sorterViewPr>
  <p:notesViewPr>
    <p:cSldViewPr snapToGrid="0">
      <p:cViewPr varScale="1">
        <p:scale>
          <a:sx n="80" d="100"/>
          <a:sy n="80" d="100"/>
        </p:scale>
        <p:origin x="-1768"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handoutMaster" Target="handoutMasters/handout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D9F59F9-33C2-F245-8D5C-CB7C4EC660AD}"/>
              </a:ext>
            </a:extLst>
          </p:cNvPr>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r"/>
            <a:fld id="{A8D97B6A-7FC8-F548-9D6B-BE88E4BDB5B6}" type="slidenum">
              <a:rPr lang="ko-KR" altLang="en-US" sz="1400">
                <a:solidFill>
                  <a:schemeClr val="tx1"/>
                </a:solidFill>
                <a:latin typeface="Times" pitchFamily="2" charset="0"/>
                <a:ea typeface="Gulim" panose="020B0600000101010101" pitchFamily="34" charset="-127"/>
              </a:rPr>
              <a:pPr algn="r"/>
              <a:t>‹#›</a:t>
            </a:fld>
            <a:endParaRPr lang="en-US" altLang="ko-KR" sz="1400">
              <a:solidFill>
                <a:schemeClr val="tx1"/>
              </a:solidFill>
              <a:latin typeface="Times" pitchFamily="2" charset="0"/>
              <a:ea typeface="Gulim" panose="020B0600000101010101" pitchFamily="34" charset="-127"/>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63951B96-C004-2443-99D9-F08F3D4EB767}"/>
              </a:ext>
            </a:extLst>
          </p:cNvPr>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1" name="Rectangle 3">
            <a:extLst>
              <a:ext uri="{FF2B5EF4-FFF2-40B4-BE49-F238E27FC236}">
                <a16:creationId xmlns:a16="http://schemas.microsoft.com/office/drawing/2014/main" id="{59E0C6A8-CCA6-EA46-864A-90D35D807EF0}"/>
              </a:ext>
            </a:extLst>
          </p:cNvPr>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ltLang="ko-KR" noProof="0"/>
              <a:t>Click to edit Master text styles</a:t>
            </a:r>
          </a:p>
          <a:p>
            <a:pPr lvl="1"/>
            <a:r>
              <a:rPr lang="en-US" altLang="ko-KR" noProof="0"/>
              <a:t>Second level</a:t>
            </a:r>
          </a:p>
          <a:p>
            <a:pPr lvl="2"/>
            <a:r>
              <a:rPr lang="en-US" altLang="ko-KR" noProof="0"/>
              <a:t>Third level</a:t>
            </a:r>
          </a:p>
          <a:p>
            <a:pPr lvl="3"/>
            <a:r>
              <a:rPr lang="en-US" altLang="ko-KR" noProof="0"/>
              <a:t>Fourth level</a:t>
            </a:r>
          </a:p>
          <a:p>
            <a:pPr lvl="4"/>
            <a:r>
              <a:rPr lang="en-US" altLang="ko-KR" noProof="0"/>
              <a:t>Fifth level</a:t>
            </a:r>
          </a:p>
        </p:txBody>
      </p:sp>
      <p:sp>
        <p:nvSpPr>
          <p:cNvPr id="3076" name="Rectangle 4">
            <a:extLst>
              <a:ext uri="{FF2B5EF4-FFF2-40B4-BE49-F238E27FC236}">
                <a16:creationId xmlns:a16="http://schemas.microsoft.com/office/drawing/2014/main" id="{16DDE74B-5638-0E40-AD5C-5936C67548A3}"/>
              </a:ext>
            </a:extLst>
          </p:cNvPr>
          <p:cNvSpPr>
            <a:spLocks noChangeArrowheads="1"/>
          </p:cNvSpPr>
          <p:nvPr/>
        </p:nvSpPr>
        <p:spPr bwMode="auto">
          <a:xfrm>
            <a:off x="6400800" y="8750300"/>
            <a:ext cx="387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r"/>
            <a:fld id="{9011D429-CC31-AD42-B467-36BCE376FB8A}" type="slidenum">
              <a:rPr lang="ko-KR" altLang="en-US" sz="1400">
                <a:solidFill>
                  <a:schemeClr val="tx1"/>
                </a:solidFill>
                <a:latin typeface="Times" pitchFamily="2" charset="0"/>
                <a:ea typeface="Gulim" panose="020B0600000101010101" pitchFamily="34" charset="-127"/>
              </a:rPr>
              <a:pPr algn="r"/>
              <a:t>‹#›</a:t>
            </a:fld>
            <a:endParaRPr lang="en-US" altLang="ko-KR" sz="1400">
              <a:solidFill>
                <a:schemeClr val="tx1"/>
              </a:solidFill>
              <a:latin typeface="Times" pitchFamily="2" charset="0"/>
              <a:ea typeface="Gulim" panose="020B0600000101010101" pitchFamily="34" charset="-127"/>
            </a:endParaRP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a:extLst>
              <a:ext uri="{FF2B5EF4-FFF2-40B4-BE49-F238E27FC236}">
                <a16:creationId xmlns:a16="http://schemas.microsoft.com/office/drawing/2014/main" id="{A1B8CFDB-C00F-574E-96AC-9647AA81544F}"/>
              </a:ext>
            </a:extLst>
          </p:cNvPr>
          <p:cNvSpPr>
            <a:spLocks noGrp="1" noRot="1" noChangeAspect="1" noChangeArrowheads="1" noTextEdit="1"/>
          </p:cNvSpPr>
          <p:nvPr>
            <p:ph type="sldImg"/>
          </p:nvPr>
        </p:nvSpPr>
        <p:spPr>
          <a:xfrm>
            <a:off x="1150938" y="692150"/>
            <a:ext cx="4556125" cy="3416300"/>
          </a:xfrm>
          <a:ln/>
        </p:spPr>
      </p:sp>
      <p:sp>
        <p:nvSpPr>
          <p:cNvPr id="115714" name="Rectangle 3">
            <a:extLst>
              <a:ext uri="{FF2B5EF4-FFF2-40B4-BE49-F238E27FC236}">
                <a16:creationId xmlns:a16="http://schemas.microsoft.com/office/drawing/2014/main" id="{365E9645-C62D-4240-A0D4-707DDCBC7AB3}"/>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...komunitas yang ketiga, yang terakhir. PEMBUANGAN.</a:t>
            </a:r>
          </a:p>
          <a:p>
            <a:r>
              <a:rPr lang="fi-FI" altLang="en-US" b="1">
                <a:latin typeface="Times" pitchFamily="2" charset="0"/>
                <a:ea typeface="ＭＳ Ｐゴシック" panose="020B0600070205080204" pitchFamily="34" charset="-128"/>
              </a:rPr>
              <a:t>//// Ingat akan alat bantu pengingat kita yaitu ikan KAKAP yang kita buang huruf double-nya menjadi A-K-P…</a:t>
            </a:r>
            <a:endParaRPr lang="en-US" altLang="en-US" b="1">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1534627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4DA55F6B-99A9-0B45-A357-9DC60B3177A2}"/>
              </a:ext>
            </a:extLst>
          </p:cNvPr>
          <p:cNvSpPr>
            <a:spLocks noGrp="1" noRot="1" noChangeAspect="1" noChangeArrowheads="1" noTextEdit="1"/>
          </p:cNvSpPr>
          <p:nvPr>
            <p:ph type="sldImg"/>
          </p:nvPr>
        </p:nvSpPr>
        <p:spPr>
          <a:xfrm>
            <a:off x="1150938" y="692150"/>
            <a:ext cx="4556125" cy="3416300"/>
          </a:xfrm>
          <a:ln/>
        </p:spPr>
      </p:sp>
      <p:sp>
        <p:nvSpPr>
          <p:cNvPr id="21506" name="Rectangle 3">
            <a:extLst>
              <a:ext uri="{FF2B5EF4-FFF2-40B4-BE49-F238E27FC236}">
                <a16:creationId xmlns:a16="http://schemas.microsoft.com/office/drawing/2014/main" id="{7F1AEE4E-B63B-DC44-AA21-8CA16C3C0517}"/>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Setiap ahli teologi mempunyai perhitungan yang berbeda sehubungan dengan jumlah para hakim Israel. Ada sekitar 13 sampai 15 HAKIM-HAKIM selama periode ANARKI. </a:t>
            </a:r>
          </a:p>
          <a:p>
            <a:r>
              <a:rPr lang="fi-FI" altLang="en-US" b="1">
                <a:latin typeface="Times" pitchFamily="2" charset="0"/>
                <a:ea typeface="ＭＳ Ｐゴシック" panose="020B0600070205080204" pitchFamily="34" charset="-128"/>
              </a:rPr>
              <a:t>////	beberapa dari HAKIM-HAKIM tersebut...seperti yang Anda kenal, yaitu Deborah &amp; Barak…Deborah adalah seorang wanita… ada Gideon…dan tentu saja, tokoh legendaris Simson.</a:t>
            </a:r>
            <a:r>
              <a:rPr lang="en-US" altLang="en-US">
                <a:latin typeface="Times" pitchFamily="2" charset="0"/>
                <a:ea typeface="ＭＳ Ｐゴシック" panose="020B0600070205080204" pitchFamily="34" charset="-128"/>
              </a:rPr>
              <a: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7D6B9525-E477-BA49-953E-624A626DD679}"/>
              </a:ext>
            </a:extLst>
          </p:cNvPr>
          <p:cNvSpPr>
            <a:spLocks noGrp="1" noRot="1" noChangeAspect="1" noChangeArrowheads="1" noTextEdit="1"/>
          </p:cNvSpPr>
          <p:nvPr>
            <p:ph type="sldImg"/>
          </p:nvPr>
        </p:nvSpPr>
        <p:spPr>
          <a:xfrm>
            <a:off x="1150938" y="692150"/>
            <a:ext cx="4556125" cy="3416300"/>
          </a:xfrm>
          <a:ln/>
        </p:spPr>
      </p:sp>
      <p:sp>
        <p:nvSpPr>
          <p:cNvPr id="23554" name="Rectangle 3">
            <a:extLst>
              <a:ext uri="{FF2B5EF4-FFF2-40B4-BE49-F238E27FC236}">
                <a16:creationId xmlns:a16="http://schemas.microsoft.com/office/drawing/2014/main" id="{CFF79FDE-243A-C748-8E84-E55693C62E8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Dari sekian banyak para hakim Israel, HAKIM yang terakhir dan yang terbesar adalah Samuel, seorang tokoh yang berada pada peralihan antara zaman hakim-hakim dan zaman raja-raja.  </a:t>
            </a:r>
            <a:r>
              <a:rPr lang="pt-BR" altLang="en-US" b="1">
                <a:latin typeface="Times" pitchFamily="2" charset="0"/>
                <a:ea typeface="ＭＳ Ｐゴシック" panose="020B0600070205080204" pitchFamily="34" charset="-128"/>
              </a:rPr>
              <a:t>Di luar Musa, Samuel merupakan nabi yang pertama di dalam periode para nabi. </a:t>
            </a:r>
            <a:r>
              <a:rPr lang="fi-FI" altLang="en-US" b="1">
                <a:latin typeface="Times" pitchFamily="2" charset="0"/>
                <a:ea typeface="ＭＳ Ｐゴシック" panose="020B0600070205080204" pitchFamily="34" charset="-128"/>
              </a:rPr>
              <a:t>Kehadiran hakim Samuel menandai dimulainya periode para Nabi.</a:t>
            </a:r>
            <a:r>
              <a:rPr lang="fi-FI" altLang="en-US">
                <a:latin typeface="Times" pitchFamily="2" charset="0"/>
                <a:ea typeface="ＭＳ Ｐゴシック" panose="020B0600070205080204" pitchFamily="34" charset="-128"/>
              </a:rPr>
              <a:t> </a:t>
            </a:r>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278E4B93-10C3-5040-94E8-ACD9B954809B}"/>
              </a:ext>
            </a:extLst>
          </p:cNvPr>
          <p:cNvSpPr>
            <a:spLocks noGrp="1" noRot="1" noChangeAspect="1" noChangeArrowheads="1" noTextEdit="1"/>
          </p:cNvSpPr>
          <p:nvPr>
            <p:ph type="sldImg"/>
          </p:nvPr>
        </p:nvSpPr>
        <p:spPr>
          <a:xfrm>
            <a:off x="1150938" y="692150"/>
            <a:ext cx="4556125" cy="3416300"/>
          </a:xfrm>
          <a:ln/>
        </p:spPr>
      </p:sp>
      <p:sp>
        <p:nvSpPr>
          <p:cNvPr id="25602" name="Rectangle 3">
            <a:extLst>
              <a:ext uri="{FF2B5EF4-FFF2-40B4-BE49-F238E27FC236}">
                <a16:creationId xmlns:a16="http://schemas.microsoft.com/office/drawing/2014/main" id="{F1DD72D4-A333-024A-A399-6C5BD6A1208C}"/>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Samuel dilahirkan dan menghabiskan seluruh hidupnya di sebuah perkampungan yang bernama Ramah atau sekarang ini dikenal sebagai Saudi Arabia… perkampungan ini hanya beberapa mil jauhnya dari Yerusalem. Dilihat dari atas udara, kita dapat melihat bahwa tempat-tempat kuno yang dicatat oleh Alkitab letaknya berdekatan satu dengan yang lainnya. </a:t>
            </a:r>
          </a:p>
          <a:p>
            <a:r>
              <a:rPr lang="fi-FI" altLang="en-US" b="1">
                <a:latin typeface="Times" pitchFamily="2" charset="0"/>
                <a:ea typeface="ＭＳ Ｐゴシック" panose="020B0600070205080204" pitchFamily="34" charset="-128"/>
              </a:rPr>
              <a:t>////	Di wilayah bagian utara dari Yerusalem ini, kepala-kepala suku bangsa Israel mendatangi Samuel. Mereka memohon kepada Samuel untuk mengurapi seorang raja bagi mereka, sehingga negara mereka akan menjadi seperti kerajaan yang ada di sekitarnya.</a:t>
            </a:r>
            <a:r>
              <a:rPr lang="fi-FI" altLang="en-US">
                <a:latin typeface="Times" pitchFamily="2" charset="0"/>
                <a:ea typeface="ＭＳ Ｐゴシック" panose="020B0600070205080204" pitchFamily="34" charset="-128"/>
              </a:rPr>
              <a:t> </a:t>
            </a:r>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7CF0C363-8498-A34F-962F-5C33EF601C3B}"/>
              </a:ext>
            </a:extLst>
          </p:cNvPr>
          <p:cNvSpPr>
            <a:spLocks noGrp="1" noRot="1" noChangeAspect="1" noChangeArrowheads="1" noTextEdit="1"/>
          </p:cNvSpPr>
          <p:nvPr>
            <p:ph type="sldImg"/>
          </p:nvPr>
        </p:nvSpPr>
        <p:spPr>
          <a:xfrm>
            <a:off x="1150938" y="692150"/>
            <a:ext cx="4556125" cy="3416300"/>
          </a:xfrm>
          <a:ln/>
        </p:spPr>
      </p:sp>
      <p:sp>
        <p:nvSpPr>
          <p:cNvPr id="27650" name="Rectangle 3">
            <a:extLst>
              <a:ext uri="{FF2B5EF4-FFF2-40B4-BE49-F238E27FC236}">
                <a16:creationId xmlns:a16="http://schemas.microsoft.com/office/drawing/2014/main" id="{D2E03B18-29CB-4441-97C7-198947C868C8}"/>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“Kami mau Raja!” kata mereka.  Akan tetapi melalui Samuel, Allah berkata kepada mereka bahwa satu-satunya raja bagi mereka adalah Allah sendiri, tidak ada yang lain. Akan tetapi mereka tidak puas. </a:t>
            </a:r>
          </a:p>
          <a:p>
            <a:r>
              <a:rPr lang="fi-FI" altLang="en-US" b="1">
                <a:latin typeface="Times" pitchFamily="2" charset="0"/>
                <a:ea typeface="ＭＳ Ｐゴシック" panose="020B0600070205080204" pitchFamily="34" charset="-128"/>
              </a:rPr>
              <a:t>////	Menanggapi permintaan mereka, Allah bertanya melalui Samuel, "Apakah benar kalian menginginkan seorang raja?" Allah kemudian berkata kepada Samuel, baiklah: Urapi seorang raja bagi mereka supaya mereka mendapatkan pelajaran bagaimana sulitnya diatur oleh penguasa manusiawi daripada oleh penguasa surgawi.</a:t>
            </a:r>
            <a:endParaRPr lang="fi-FI" altLang="en-US">
              <a:latin typeface="Times" pitchFamily="2" charset="0"/>
              <a:ea typeface="ＭＳ Ｐゴシック" panose="020B0600070205080204" pitchFamily="34" charset="-128"/>
            </a:endParaRPr>
          </a:p>
          <a:p>
            <a:r>
              <a:rPr lang="fi-FI" altLang="en-US">
                <a:latin typeface="Times" pitchFamily="2" charset="0"/>
                <a:ea typeface="ＭＳ Ｐゴシック" panose="020B0600070205080204" pitchFamily="34" charset="-128"/>
              </a:rPr>
              <a:t>////	Setelah 350 tahun berada dalam kebejatan dan pemberontakan secara nasional… dosa semakin berlimpah dan mereka tidak lagi menyembah Allah yang benar…akhirnya masa ANARKI berakhir …</a:t>
            </a:r>
            <a:r>
              <a:rPr lang="en-US" altLang="en-US">
                <a:latin typeface="Times" pitchFamily="2" charset="0"/>
                <a:ea typeface="ＭＳ Ｐゴシック" panose="020B0600070205080204" pitchFamily="34" charset="-128"/>
              </a:rPr>
              <a: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C8D264A3-557D-5E42-A636-FB9E5D040D41}"/>
              </a:ext>
            </a:extLst>
          </p:cNvPr>
          <p:cNvSpPr>
            <a:spLocks noGrp="1" noRot="1" noChangeAspect="1" noChangeArrowheads="1" noTextEdit="1"/>
          </p:cNvSpPr>
          <p:nvPr>
            <p:ph type="sldImg"/>
          </p:nvPr>
        </p:nvSpPr>
        <p:spPr>
          <a:xfrm>
            <a:off x="1150938" y="692150"/>
            <a:ext cx="4556125" cy="3416300"/>
          </a:xfrm>
          <a:ln/>
        </p:spPr>
      </p:sp>
      <p:sp>
        <p:nvSpPr>
          <p:cNvPr id="29698" name="Rectangle 3">
            <a:extLst>
              <a:ext uri="{FF2B5EF4-FFF2-40B4-BE49-F238E27FC236}">
                <a16:creationId xmlns:a16="http://schemas.microsoft.com/office/drawing/2014/main" id="{4B9A5446-BB2D-F142-AB9A-935FC0423B1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Samuel menjadi tokoh yang menjembatani dua zaman. Ia merupakan tokoh penting yang membawa bangsa Israel memasuki periode komunitas yang kedua </a:t>
            </a:r>
            <a:endParaRPr lang="en-US" altLang="en-US" b="1">
              <a:latin typeface="Times" pitchFamily="2" charset="0"/>
              <a:ea typeface="ＭＳ Ｐゴシック" panose="020B0600070205080204" pitchFamily="34" charset="-128"/>
            </a:endParaRPr>
          </a:p>
          <a:p>
            <a:r>
              <a:rPr lang="en-US" altLang="en-US" b="1">
                <a:latin typeface="Times" pitchFamily="2" charset="0"/>
                <a:ea typeface="ＭＳ Ｐゴシック" panose="020B0600070205080204" pitchFamily="34" charset="-128"/>
              </a:rPr>
              <a:t>////	… yang cukup berbeda dengan periode ANARKI. </a:t>
            </a:r>
            <a:r>
              <a:rPr lang="fi-FI" altLang="en-US" b="1">
                <a:latin typeface="Times" pitchFamily="2" charset="0"/>
                <a:ea typeface="ＭＳ Ｐゴシック" panose="020B0600070205080204" pitchFamily="34" charset="-128"/>
              </a:rPr>
              <a:t>Kita menyebutnya sebagai periode “KERAJAAN.”</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9E1B77C3-16F6-B64D-962E-1682330DFB12}"/>
              </a:ext>
            </a:extLst>
          </p:cNvPr>
          <p:cNvSpPr>
            <a:spLocks noGrp="1" noRot="1" noChangeAspect="1" noChangeArrowheads="1" noTextEdit="1"/>
          </p:cNvSpPr>
          <p:nvPr>
            <p:ph type="sldImg"/>
          </p:nvPr>
        </p:nvSpPr>
        <p:spPr>
          <a:xfrm>
            <a:off x="1150938" y="692150"/>
            <a:ext cx="4556125" cy="3416300"/>
          </a:xfrm>
          <a:ln/>
        </p:spPr>
      </p:sp>
      <p:sp>
        <p:nvSpPr>
          <p:cNvPr id="31746" name="Rectangle 3">
            <a:extLst>
              <a:ext uri="{FF2B5EF4-FFF2-40B4-BE49-F238E27FC236}">
                <a16:creationId xmlns:a16="http://schemas.microsoft.com/office/drawing/2014/main" id="{7EF18F05-70A6-F347-8A73-597FC4B8F3EE}"/>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b="1">
                <a:latin typeface="Times" pitchFamily="2" charset="0"/>
                <a:ea typeface="ＭＳ Ｐゴシック" panose="020B0600070205080204" pitchFamily="34" charset="-128"/>
              </a:rPr>
              <a:t>Masih ingat dengan ini…?</a:t>
            </a:r>
            <a:endParaRPr lang="fi-FI" altLang="en-US" b="1">
              <a:latin typeface="Times" pitchFamily="2" charset="0"/>
              <a:ea typeface="ＭＳ Ｐゴシック" panose="020B0600070205080204" pitchFamily="34" charset="-128"/>
            </a:endParaRPr>
          </a:p>
          <a:p>
            <a:r>
              <a:rPr lang="fi-FI" altLang="en-US" b="1">
                <a:latin typeface="Times" pitchFamily="2" charset="0"/>
                <a:ea typeface="ＭＳ Ｐゴシック" panose="020B0600070205080204" pitchFamily="34" charset="-128"/>
              </a:rPr>
              <a:t>////	ikan KAKAP…</a:t>
            </a:r>
          </a:p>
          <a:p>
            <a:r>
              <a:rPr lang="fi-FI" altLang="en-US" b="1">
                <a:latin typeface="Times" pitchFamily="2" charset="0"/>
                <a:ea typeface="ＭＳ Ｐゴシック" panose="020B0600070205080204" pitchFamily="34" charset="-128"/>
              </a:rPr>
              <a:t>////	K dan A-nya double jadi kita buang salah satu dan sisanya A…K…P…huruf K akan membawa kita ke periode RAJA-RAJA Israel.</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B570CB8F-89FB-214E-8264-1635737D2145}"/>
              </a:ext>
            </a:extLst>
          </p:cNvPr>
          <p:cNvSpPr>
            <a:spLocks noGrp="1" noRot="1" noChangeAspect="1" noChangeArrowheads="1" noTextEdit="1"/>
          </p:cNvSpPr>
          <p:nvPr>
            <p:ph type="sldImg"/>
          </p:nvPr>
        </p:nvSpPr>
        <p:spPr>
          <a:xfrm>
            <a:off x="1150938" y="692150"/>
            <a:ext cx="4556125" cy="3416300"/>
          </a:xfrm>
          <a:ln/>
        </p:spPr>
      </p:sp>
      <p:sp>
        <p:nvSpPr>
          <p:cNvPr id="33794" name="Rectangle 3">
            <a:extLst>
              <a:ext uri="{FF2B5EF4-FFF2-40B4-BE49-F238E27FC236}">
                <a16:creationId xmlns:a16="http://schemas.microsoft.com/office/drawing/2014/main" id="{1044E317-2CBB-5E49-BFDA-7960937A8F83}"/>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Sekarang kita telah mendapatkan sejumlah arsip Alkitab.  </a:t>
            </a:r>
          </a:p>
          <a:p>
            <a:r>
              <a:rPr lang="fi-FI" altLang="en-US" b="1">
                <a:latin typeface="Times" pitchFamily="2" charset="0"/>
                <a:ea typeface="ＭＳ Ｐゴシック" panose="020B0600070205080204" pitchFamily="34" charset="-128"/>
              </a:rPr>
              <a:t>////	CIPTAAN... </a:t>
            </a:r>
          </a:p>
          <a:p>
            <a:r>
              <a:rPr lang="fi-FI" altLang="en-US" b="1">
                <a:latin typeface="Times" pitchFamily="2" charset="0"/>
                <a:ea typeface="ＭＳ Ｐゴシック" panose="020B0600070205080204" pitchFamily="34" charset="-128"/>
              </a:rPr>
              <a:t>////	ABRAHAM.. YUSUF...MUSA...YOSUA...dan</a:t>
            </a:r>
          </a:p>
          <a:p>
            <a:r>
              <a:rPr lang="fi-FI" altLang="en-US" b="1">
                <a:latin typeface="Times" pitchFamily="2" charset="0"/>
                <a:ea typeface="ＭＳ Ｐゴシック" panose="020B0600070205080204" pitchFamily="34" charset="-128"/>
              </a:rPr>
              <a:t>////	ANARKI. Sekarang kita berpindah ke komunitas </a:t>
            </a:r>
          </a:p>
          <a:p>
            <a:r>
              <a:rPr lang="fi-FI" altLang="en-US" b="1">
                <a:latin typeface="Times" pitchFamily="2" charset="0"/>
                <a:ea typeface="ＭＳ Ｐゴシック" panose="020B0600070205080204" pitchFamily="34" charset="-128"/>
              </a:rPr>
              <a:t>////	KERAJAAN...dengan Samuel sebagai karakter yang menjembatani masa transisi ini, seorang yang dipanggil oleh Allah  yang mempunyai pengaruh yang besar dalam sejarah Israel.</a:t>
            </a:r>
            <a:r>
              <a:rPr lang="fi-FI" altLang="en-US">
                <a:latin typeface="Times" pitchFamily="2" charset="0"/>
                <a:ea typeface="ＭＳ Ｐゴシック" panose="020B0600070205080204" pitchFamily="34" charset="-128"/>
              </a:rPr>
              <a:t> </a:t>
            </a:r>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C63C8E5C-449B-5140-8D4E-B99ADEE6E5B7}"/>
              </a:ext>
            </a:extLst>
          </p:cNvPr>
          <p:cNvSpPr>
            <a:spLocks noGrp="1" noRot="1" noChangeAspect="1" noChangeArrowheads="1" noTextEdit="1"/>
          </p:cNvSpPr>
          <p:nvPr>
            <p:ph type="sldImg"/>
          </p:nvPr>
        </p:nvSpPr>
        <p:spPr>
          <a:xfrm>
            <a:off x="1150938" y="692150"/>
            <a:ext cx="4556125" cy="3416300"/>
          </a:xfrm>
          <a:ln/>
        </p:spPr>
      </p:sp>
      <p:sp>
        <p:nvSpPr>
          <p:cNvPr id="35842" name="Rectangle 3">
            <a:extLst>
              <a:ext uri="{FF2B5EF4-FFF2-40B4-BE49-F238E27FC236}">
                <a16:creationId xmlns:a16="http://schemas.microsoft.com/office/drawing/2014/main" id="{4BC0911A-4570-3F42-8E69-FB46A5078163}"/>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Sekarang periode waktu beralih ke periode sekitar 1000 SM…masa kejayaan dari sejarah Israel kuno.</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A2D87F9E-248D-8F49-A823-73CE75E1052F}"/>
              </a:ext>
            </a:extLst>
          </p:cNvPr>
          <p:cNvSpPr>
            <a:spLocks noGrp="1" noRot="1" noChangeAspect="1" noChangeArrowheads="1" noTextEdit="1"/>
          </p:cNvSpPr>
          <p:nvPr>
            <p:ph type="sldImg"/>
          </p:nvPr>
        </p:nvSpPr>
        <p:spPr>
          <a:xfrm>
            <a:off x="1150938" y="692150"/>
            <a:ext cx="4556125" cy="3416300"/>
          </a:xfrm>
          <a:ln/>
        </p:spPr>
      </p:sp>
      <p:sp>
        <p:nvSpPr>
          <p:cNvPr id="37890" name="Rectangle 3">
            <a:extLst>
              <a:ext uri="{FF2B5EF4-FFF2-40B4-BE49-F238E27FC236}">
                <a16:creationId xmlns:a16="http://schemas.microsoft.com/office/drawing/2014/main" id="{34E30806-5A62-0446-A634-A009E26E6E23}"/>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Dan map KERAJAAN sekarang mendapat gilirannya.</a:t>
            </a:r>
          </a:p>
          <a:p>
            <a:r>
              <a:rPr lang="fi-FI" altLang="en-US" b="1">
                <a:latin typeface="Times" pitchFamily="2" charset="0"/>
                <a:ea typeface="ＭＳ Ｐゴシック" panose="020B0600070205080204" pitchFamily="34" charset="-128"/>
              </a:rPr>
              <a:t>Ulangi dengan bersuara seluruh map arsip Alkitab: CIPTAAN, ABRAHAM, YUSUF, MUSA, YOSUA, ANARKI, KERAJAAN, PEMBUANGAN, SENYAP DAN YESUS.</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3380806F-3BB0-F342-8257-26F4B427097F}"/>
              </a:ext>
            </a:extLst>
          </p:cNvPr>
          <p:cNvSpPr>
            <a:spLocks noGrp="1" noRot="1" noChangeAspect="1" noChangeArrowheads="1" noTextEdit="1"/>
          </p:cNvSpPr>
          <p:nvPr>
            <p:ph type="sldImg"/>
          </p:nvPr>
        </p:nvSpPr>
        <p:spPr>
          <a:xfrm>
            <a:off x="1150938" y="692150"/>
            <a:ext cx="4556125" cy="3416300"/>
          </a:xfrm>
          <a:ln/>
        </p:spPr>
      </p:sp>
      <p:sp>
        <p:nvSpPr>
          <p:cNvPr id="39938" name="Rectangle 3">
            <a:extLst>
              <a:ext uri="{FF2B5EF4-FFF2-40B4-BE49-F238E27FC236}">
                <a16:creationId xmlns:a16="http://schemas.microsoft.com/office/drawing/2014/main" id="{87731624-3E22-404C-8720-D3D8161AF47F}"/>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Tidak ada lagi rute yang harus kita jelajahi dalam peta kita --  sebab bangsa Israel SEKARANG --- sudah mendiami TANAH warisan mereka!  Mereka pada akhirnya menduduki wilayah sepanjang selatan Laut Mati terus sampai ke sebelah atas arah utara Danau Galilea dan dari Laut Mediterania sampai ke tanah sebelah timur Sungai Yordan.</a:t>
            </a:r>
          </a:p>
          <a:p>
            <a:r>
              <a:rPr lang="fi-FI" altLang="en-US" b="1">
                <a:latin typeface="Times" pitchFamily="2" charset="0"/>
                <a:ea typeface="ＭＳ Ｐゴシック" panose="020B0600070205080204" pitchFamily="34" charset="-128"/>
              </a:rPr>
              <a:t>////	Pada waktu itu…Israel masih BERSATU, Israel menjadi negara yang memiliki kekuatan internasional dengan kekayaan dan pengaruhnya terhadap negara di sekelilingnya.</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a:extLst>
              <a:ext uri="{FF2B5EF4-FFF2-40B4-BE49-F238E27FC236}">
                <a16:creationId xmlns:a16="http://schemas.microsoft.com/office/drawing/2014/main" id="{F59A4FB5-1346-2C49-BF0B-28A6FAD5C200}"/>
              </a:ext>
            </a:extLst>
          </p:cNvPr>
          <p:cNvSpPr>
            <a:spLocks noGrp="1" noRot="1" noChangeAspect="1" noChangeArrowheads="1" noTextEdit="1"/>
          </p:cNvSpPr>
          <p:nvPr>
            <p:ph type="sldImg"/>
          </p:nvPr>
        </p:nvSpPr>
        <p:spPr>
          <a:xfrm>
            <a:off x="1150938" y="692150"/>
            <a:ext cx="4556125" cy="3416300"/>
          </a:xfrm>
          <a:ln/>
        </p:spPr>
      </p:sp>
      <p:sp>
        <p:nvSpPr>
          <p:cNvPr id="5122" name="Rectangle 3">
            <a:extLst>
              <a:ext uri="{FF2B5EF4-FFF2-40B4-BE49-F238E27FC236}">
                <a16:creationId xmlns:a16="http://schemas.microsoft.com/office/drawing/2014/main" id="{806ACA7A-2C20-3D4A-A38F-8E2AB3F872A8}"/>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	Sekarang kita beralih dari ARSIP ALKITAB CIPTAAN dan arsip 4 TOKOH ke arsip </a:t>
            </a:r>
          </a:p>
          <a:p>
            <a:r>
              <a:rPr lang="fi-FI" altLang="en-US" b="1">
                <a:latin typeface="Times" pitchFamily="2" charset="0"/>
                <a:ea typeface="ＭＳ Ｐゴシック" panose="020B0600070205080204" pitchFamily="34" charset="-128"/>
              </a:rPr>
              <a:t>////	3 KOMUNITAS atau 3 macam struktur. Ingat kembali urutan dari  “A-K-P”…</a:t>
            </a:r>
          </a:p>
          <a:p>
            <a:r>
              <a:rPr lang="fi-FI" altLang="en-US" b="1">
                <a:latin typeface="Times" pitchFamily="2" charset="0"/>
                <a:ea typeface="ＭＳ Ｐゴシック" panose="020B0600070205080204" pitchFamily="34" charset="-128"/>
              </a:rPr>
              <a:t>////	…ANARKI, KERAJAAN, PEMBUANGAN.</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A822222B-3205-F642-86F0-714514708522}"/>
              </a:ext>
            </a:extLst>
          </p:cNvPr>
          <p:cNvSpPr>
            <a:spLocks noGrp="1" noRot="1" noChangeAspect="1" noChangeArrowheads="1" noTextEdit="1"/>
          </p:cNvSpPr>
          <p:nvPr>
            <p:ph type="sldImg"/>
          </p:nvPr>
        </p:nvSpPr>
        <p:spPr>
          <a:xfrm>
            <a:off x="1150938" y="692150"/>
            <a:ext cx="4556125" cy="3416300"/>
          </a:xfrm>
          <a:ln/>
        </p:spPr>
      </p:sp>
      <p:sp>
        <p:nvSpPr>
          <p:cNvPr id="41986" name="Rectangle 3">
            <a:extLst>
              <a:ext uri="{FF2B5EF4-FFF2-40B4-BE49-F238E27FC236}">
                <a16:creationId xmlns:a16="http://schemas.microsoft.com/office/drawing/2014/main" id="{E1F9FBCC-BAE4-3D4D-AF73-4409A147F45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“KERAJAAN” adalah map arsip yang paling besar dalam arsip Alkitab sebab komunitas ini merupakan komunitas yang paling rumit. Namun kita akan membahasnya …bagian demi bagian. </a:t>
            </a:r>
          </a:p>
          <a:p>
            <a:r>
              <a:rPr lang="fi-FI" altLang="en-US" b="1">
                <a:latin typeface="Times" pitchFamily="2" charset="0"/>
                <a:ea typeface="ＭＳ Ｐゴシック" panose="020B0600070205080204" pitchFamily="34" charset="-128"/>
              </a:rPr>
              <a:t>////	Periode waktu: sekitar 1000 SM.</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09D6A84F-E6C6-294B-9BC3-031942167FF2}"/>
              </a:ext>
            </a:extLst>
          </p:cNvPr>
          <p:cNvSpPr>
            <a:spLocks noGrp="1" noRot="1" noChangeAspect="1" noChangeArrowheads="1" noTextEdit="1"/>
          </p:cNvSpPr>
          <p:nvPr>
            <p:ph type="sldImg"/>
          </p:nvPr>
        </p:nvSpPr>
        <p:spPr>
          <a:xfrm>
            <a:off x="1150938" y="692150"/>
            <a:ext cx="4556125" cy="3416300"/>
          </a:xfrm>
          <a:ln/>
        </p:spPr>
      </p:sp>
      <p:sp>
        <p:nvSpPr>
          <p:cNvPr id="44034" name="Rectangle 3">
            <a:extLst>
              <a:ext uri="{FF2B5EF4-FFF2-40B4-BE49-F238E27FC236}">
                <a16:creationId xmlns:a16="http://schemas.microsoft.com/office/drawing/2014/main" id="{7F091D54-0757-4441-AE7F-78A02B99C01A}"/>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Periode KERAJAAN dimulai ketika Samuel mengurapi SAUL, Raja yang pertama dari tiga raja bangsa Israel: </a:t>
            </a:r>
          </a:p>
          <a:p>
            <a:r>
              <a:rPr lang="fi-FI" altLang="en-US" b="1">
                <a:latin typeface="Times" pitchFamily="2" charset="0"/>
                <a:ea typeface="ＭＳ Ｐゴシック" panose="020B0600070205080204" pitchFamily="34" charset="-128"/>
              </a:rPr>
              <a:t>////	SAUL, kemudian …</a:t>
            </a:r>
          </a:p>
          <a:p>
            <a:r>
              <a:rPr lang="fi-FI" altLang="en-US" b="1">
                <a:latin typeface="Times" pitchFamily="2" charset="0"/>
                <a:ea typeface="ＭＳ Ｐゴシック" panose="020B0600070205080204" pitchFamily="34" charset="-128"/>
              </a:rPr>
              <a:t>////	DAUD, diteruskan oleh anaknya …</a:t>
            </a:r>
          </a:p>
          <a:p>
            <a:r>
              <a:rPr lang="fi-FI" altLang="en-US" b="1">
                <a:latin typeface="Times" pitchFamily="2" charset="0"/>
                <a:ea typeface="ＭＳ Ｐゴシック" panose="020B0600070205080204" pitchFamily="34" charset="-128"/>
              </a:rPr>
              <a:t>////	SALOMO. </a:t>
            </a:r>
          </a:p>
          <a:p>
            <a:r>
              <a:rPr lang="fi-FI" altLang="en-US" b="1">
                <a:latin typeface="Times" pitchFamily="2" charset="0"/>
                <a:ea typeface="ＭＳ Ｐゴシック" panose="020B0600070205080204" pitchFamily="34" charset="-128"/>
              </a:rPr>
              <a:t>Anda dapat mengingat urutan ketiga raja Israel dengan cara seperti ini:  </a:t>
            </a:r>
            <a:endParaRPr lang="en-US" altLang="en-US" b="1">
              <a:latin typeface="Times" pitchFamily="2" charset="0"/>
              <a:ea typeface="ＭＳ Ｐゴシック" panose="020B0600070205080204" pitchFamily="34" charset="-128"/>
            </a:endParaRPr>
          </a:p>
          <a:p>
            <a:r>
              <a:rPr lang="en-US" altLang="en-US" b="1">
                <a:latin typeface="Times" pitchFamily="2" charset="0"/>
                <a:ea typeface="ＭＳ Ｐゴシック" panose="020B0600070205080204" pitchFamily="34" charset="-128"/>
              </a:rPr>
              <a:t>////	S-D-S...SAUL, DAUD dan SALOMO</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7DA374FE-7701-A842-971D-1EC6FA1D2E12}"/>
              </a:ext>
            </a:extLst>
          </p:cNvPr>
          <p:cNvSpPr>
            <a:spLocks noGrp="1" noRot="1" noChangeAspect="1" noChangeArrowheads="1" noTextEdit="1"/>
          </p:cNvSpPr>
          <p:nvPr>
            <p:ph type="sldImg"/>
          </p:nvPr>
        </p:nvSpPr>
        <p:spPr>
          <a:xfrm>
            <a:off x="1150938" y="692150"/>
            <a:ext cx="4556125" cy="3416300"/>
          </a:xfrm>
          <a:ln/>
        </p:spPr>
      </p:sp>
      <p:sp>
        <p:nvSpPr>
          <p:cNvPr id="46082" name="Rectangle 3">
            <a:extLst>
              <a:ext uri="{FF2B5EF4-FFF2-40B4-BE49-F238E27FC236}">
                <a16:creationId xmlns:a16="http://schemas.microsoft.com/office/drawing/2014/main" id="{0B0A5605-5005-9849-A1FF-4AE329D4D61B}"/>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b="1">
                <a:latin typeface="Times" pitchFamily="2" charset="0"/>
                <a:ea typeface="ＭＳ Ｐゴシック" panose="020B0600070205080204" pitchFamily="34" charset="-128"/>
              </a:rPr>
              <a:t>Segera setelah Saul menjadi raja, dia mengalami banyak penderitaan. Akhirnya, Allah membuang Saul karena sifatnya dan kelemahan dalam kepemimpinannya. Kemudian, sekali lagi, Nabi tua Samuel, dipanggil untuk mengurapi penerus takhta kerajaan Saul….pemuda Daud dari  Bethlehem.</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7242C380-1BF8-4E4A-A119-E228C91C6BE8}"/>
              </a:ext>
            </a:extLst>
          </p:cNvPr>
          <p:cNvSpPr>
            <a:spLocks noGrp="1" noRot="1" noChangeAspect="1" noChangeArrowheads="1" noTextEdit="1"/>
          </p:cNvSpPr>
          <p:nvPr>
            <p:ph type="sldImg"/>
          </p:nvPr>
        </p:nvSpPr>
        <p:spPr>
          <a:xfrm>
            <a:off x="1150938" y="692150"/>
            <a:ext cx="4556125" cy="3416300"/>
          </a:xfrm>
          <a:ln/>
        </p:spPr>
      </p:sp>
      <p:sp>
        <p:nvSpPr>
          <p:cNvPr id="48130" name="Rectangle 3">
            <a:extLst>
              <a:ext uri="{FF2B5EF4-FFF2-40B4-BE49-F238E27FC236}">
                <a16:creationId xmlns:a16="http://schemas.microsoft.com/office/drawing/2014/main" id="{8C22D128-84F0-DF45-9802-D48C526AACCF}"/>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b="1">
                <a:latin typeface="Times" pitchFamily="2" charset="0"/>
                <a:ea typeface="ＭＳ Ｐゴシック" panose="020B0600070205080204" pitchFamily="34" charset="-128"/>
              </a:rPr>
              <a:t>Samuel mencari ke seluruh wilayah, akhirnya ia menemukannya dalam  keluarga </a:t>
            </a:r>
            <a:endParaRPr lang="fi-FI" altLang="en-US" b="1">
              <a:latin typeface="Times" pitchFamily="2" charset="0"/>
              <a:ea typeface="ＭＳ Ｐゴシック" panose="020B0600070205080204" pitchFamily="34" charset="-128"/>
            </a:endParaRPr>
          </a:p>
          <a:p>
            <a:r>
              <a:rPr lang="fi-FI" altLang="en-US" b="1">
                <a:latin typeface="Times" pitchFamily="2" charset="0"/>
                <a:ea typeface="ＭＳ Ｐゴシック" panose="020B0600070205080204" pitchFamily="34" charset="-128"/>
              </a:rPr>
              <a:t>////	…Isai dekat kota Bethlehem. Anak Isai yang paling kecil, Daud, ditemukan dan diurapi oleh Samuel untuk menjadi raja yang selanjutnya.</a:t>
            </a:r>
          </a:p>
          <a:p>
            <a:r>
              <a:rPr lang="fi-FI" altLang="en-US" b="1">
                <a:latin typeface="Times" pitchFamily="2" charset="0"/>
                <a:ea typeface="ＭＳ Ｐゴシック" panose="020B0600070205080204" pitchFamily="34" charset="-128"/>
              </a:rPr>
              <a:t>	Pda waktunya, RAJA DAUD, seorang “yang berkenan di hati Tuhan”, mewarisi takhta SAUL.</a:t>
            </a:r>
            <a:r>
              <a:rPr lang="en-US" altLang="en-US">
                <a:latin typeface="Times" pitchFamily="2" charset="0"/>
                <a:ea typeface="ＭＳ Ｐゴシック" panose="020B0600070205080204" pitchFamily="34" charset="-128"/>
              </a:rPr>
              <a:t>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4A746664-494B-6746-AA6C-1E6EF6C0F288}"/>
              </a:ext>
            </a:extLst>
          </p:cNvPr>
          <p:cNvSpPr>
            <a:spLocks noGrp="1" noRot="1" noChangeAspect="1" noChangeArrowheads="1" noTextEdit="1"/>
          </p:cNvSpPr>
          <p:nvPr>
            <p:ph type="sldImg"/>
          </p:nvPr>
        </p:nvSpPr>
        <p:spPr>
          <a:xfrm>
            <a:off x="1150938" y="692150"/>
            <a:ext cx="4556125" cy="3416300"/>
          </a:xfrm>
          <a:ln/>
        </p:spPr>
      </p:sp>
      <p:sp>
        <p:nvSpPr>
          <p:cNvPr id="50178" name="Rectangle 3">
            <a:extLst>
              <a:ext uri="{FF2B5EF4-FFF2-40B4-BE49-F238E27FC236}">
                <a16:creationId xmlns:a16="http://schemas.microsoft.com/office/drawing/2014/main" id="{2FC79825-65BC-624D-BC01-6AEB9A2F4780}"/>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Dan kepada DAUD Allah memberikan PERJANJIAN DAUD, yaitu janji ALLAH yang tidak bersyarat kepada bangsa Israel bahwa bangsa Israel akan senantiasa mempunyai seorang raja yang berasal dari keturunan Daud.  </a:t>
            </a:r>
          </a:p>
          <a:p>
            <a:r>
              <a:rPr lang="fi-FI" altLang="en-US" b="1">
                <a:latin typeface="Times" pitchFamily="2" charset="0"/>
                <a:ea typeface="ＭＳ Ｐゴシック" panose="020B0600070205080204" pitchFamily="34" charset="-128"/>
              </a:rPr>
              <a:t>////	Perhatikan gulungan perkamen “PD.” Kedatangan Mesias diramalkan…  1,000 tahun lagi. Kedatangan Mesias ini merupakan bagian dari janji kekal antara Allah kepada umatNya yang dimulai dengan Abraham.</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8BADF3B6-C979-DE47-9EC9-FF4D1D97A378}"/>
              </a:ext>
            </a:extLst>
          </p:cNvPr>
          <p:cNvSpPr>
            <a:spLocks noGrp="1" noRot="1" noChangeAspect="1" noChangeArrowheads="1" noTextEdit="1"/>
          </p:cNvSpPr>
          <p:nvPr>
            <p:ph type="sldImg"/>
          </p:nvPr>
        </p:nvSpPr>
        <p:spPr>
          <a:xfrm>
            <a:off x="1150938" y="692150"/>
            <a:ext cx="4556125" cy="3416300"/>
          </a:xfrm>
          <a:ln/>
        </p:spPr>
      </p:sp>
      <p:sp>
        <p:nvSpPr>
          <p:cNvPr id="52226" name="Rectangle 3">
            <a:extLst>
              <a:ext uri="{FF2B5EF4-FFF2-40B4-BE49-F238E27FC236}">
                <a16:creationId xmlns:a16="http://schemas.microsoft.com/office/drawing/2014/main" id="{C3D267CF-98D2-294D-9B85-366EF0200736}"/>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Kalimat tersebut di bawah ini merupakan janji yang tidak bersyarat: 2 Samuel 7, ayat 16.</a:t>
            </a:r>
          </a:p>
          <a:p>
            <a:r>
              <a:rPr lang="fi-FI" altLang="en-US" b="1">
                <a:latin typeface="Times" pitchFamily="2" charset="0"/>
                <a:ea typeface="ＭＳ Ｐゴシック" panose="020B0600070205080204" pitchFamily="34" charset="-128"/>
              </a:rPr>
              <a:t>Melalui Natan, yang merupakan nabi kerajaan, Allah mengatakan hal ini: </a:t>
            </a:r>
          </a:p>
          <a:p>
            <a:r>
              <a:rPr lang="fi-FI" altLang="en-US" b="1">
                <a:latin typeface="Times" pitchFamily="2" charset="0"/>
                <a:ea typeface="ＭＳ Ｐゴシック" panose="020B0600070205080204" pitchFamily="34" charset="-128"/>
              </a:rPr>
              <a:t>////	“Keluarga dan </a:t>
            </a:r>
          </a:p>
          <a:p>
            <a:r>
              <a:rPr lang="fi-FI" altLang="en-US" b="1">
                <a:latin typeface="Times" pitchFamily="2" charset="0"/>
                <a:ea typeface="ＭＳ Ｐゴシック" panose="020B0600070205080204" pitchFamily="34" charset="-128"/>
              </a:rPr>
              <a:t> ////	kerajaanmu akan  </a:t>
            </a:r>
          </a:p>
          <a:p>
            <a:r>
              <a:rPr lang="fi-FI" altLang="en-US" b="1">
                <a:latin typeface="Times" pitchFamily="2" charset="0"/>
                <a:ea typeface="ＭＳ Ｐゴシック" panose="020B0600070205080204" pitchFamily="34" charset="-128"/>
              </a:rPr>
              <a:t>////	akan kokoh untuk selama-lamanya di hadapan-Ku,  </a:t>
            </a:r>
          </a:p>
          <a:p>
            <a:r>
              <a:rPr lang="fi-FI" altLang="en-US" b="1">
                <a:latin typeface="Times" pitchFamily="2" charset="0"/>
                <a:ea typeface="ＭＳ Ｐゴシック" panose="020B0600070205080204" pitchFamily="34" charset="-128"/>
              </a:rPr>
              <a:t>////	takhtamu akan kokoh untuk selama-lamanya."</a:t>
            </a:r>
            <a:r>
              <a:rPr lang="en-US" altLang="en-US">
                <a:latin typeface="Times" pitchFamily="2" charset="0"/>
                <a:ea typeface="ＭＳ Ｐゴシック" panose="020B0600070205080204" pitchFamily="34" charset="-128"/>
              </a:rPr>
              <a: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27CF6F8C-A5C2-BA47-BFE2-84FE564FBFE2}"/>
              </a:ext>
            </a:extLst>
          </p:cNvPr>
          <p:cNvSpPr>
            <a:spLocks noGrp="1" noRot="1" noChangeAspect="1" noChangeArrowheads="1" noTextEdit="1"/>
          </p:cNvSpPr>
          <p:nvPr>
            <p:ph type="sldImg"/>
          </p:nvPr>
        </p:nvSpPr>
        <p:spPr>
          <a:xfrm>
            <a:off x="1150938" y="692150"/>
            <a:ext cx="4556125" cy="3416300"/>
          </a:xfrm>
          <a:ln/>
        </p:spPr>
      </p:sp>
      <p:sp>
        <p:nvSpPr>
          <p:cNvPr id="54274" name="Rectangle 3">
            <a:extLst>
              <a:ext uri="{FF2B5EF4-FFF2-40B4-BE49-F238E27FC236}">
                <a16:creationId xmlns:a16="http://schemas.microsoft.com/office/drawing/2014/main" id="{7C5B3013-C864-2D47-B7F3-91C704492F6E}"/>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Kemudian, … Perjanjian Daud merupakan penjelasan mengenai benih yang dijanjikan dalam PERJANJIAN ABRAHAM. ...Selain TANAH dan BERKAT, BENIH  merupakan bagian kedua dari formula janji Allah kepada Abraham. PERJANJIAN DAUD merupakan janji BENIH yang dijanjikan kepada Abraham.  Mari kita melihat kota Yerusalem.</a:t>
            </a:r>
            <a:r>
              <a:rPr lang="en-US" altLang="en-US">
                <a:latin typeface="Times" pitchFamily="2" charset="0"/>
                <a:ea typeface="ＭＳ Ｐゴシック" panose="020B0600070205080204" pitchFamily="34" charset="-128"/>
              </a:rPr>
              <a:t>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1F85C4A1-BE60-054A-BE45-F022088D1766}"/>
              </a:ext>
            </a:extLst>
          </p:cNvPr>
          <p:cNvSpPr>
            <a:spLocks noGrp="1" noRot="1" noChangeAspect="1" noChangeArrowheads="1" noTextEdit="1"/>
          </p:cNvSpPr>
          <p:nvPr>
            <p:ph type="sldImg"/>
          </p:nvPr>
        </p:nvSpPr>
        <p:spPr>
          <a:xfrm>
            <a:off x="1150938" y="692150"/>
            <a:ext cx="4556125" cy="3416300"/>
          </a:xfrm>
          <a:ln/>
        </p:spPr>
      </p:sp>
      <p:sp>
        <p:nvSpPr>
          <p:cNvPr id="56322" name="Rectangle 3">
            <a:extLst>
              <a:ext uri="{FF2B5EF4-FFF2-40B4-BE49-F238E27FC236}">
                <a16:creationId xmlns:a16="http://schemas.microsoft.com/office/drawing/2014/main" id="{905235BB-8FAB-0941-8E2A-ED4D1A1054C8}"/>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Jika Anda terbang dari Betlehem di sebelah selatan ke Yerusalem, Anda akan melihat pemandangan-pemandangan berikut ini:    </a:t>
            </a:r>
          </a:p>
          <a:p>
            <a:r>
              <a:rPr lang="fi-FI" altLang="en-US" b="1">
                <a:latin typeface="Times" pitchFamily="2" charset="0"/>
                <a:ea typeface="ＭＳ Ｐゴシック" panose="020B0600070205080204" pitchFamily="34" charset="-128"/>
              </a:rPr>
              <a:t>////	Tepat di tengah kota kuno ini terdapat bait Allah yang merupakan pusat utama krisis dunia yang terjadi sekarang ini dan juga mungkin di masa yang akan datang. Inilah Bukit Bait Allah.</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0799FB46-9C0D-7149-AFAC-F8C18E6F59F7}"/>
              </a:ext>
            </a:extLst>
          </p:cNvPr>
          <p:cNvSpPr>
            <a:spLocks noGrp="1" noRot="1" noChangeAspect="1" noChangeArrowheads="1" noTextEdit="1"/>
          </p:cNvSpPr>
          <p:nvPr>
            <p:ph type="sldImg"/>
          </p:nvPr>
        </p:nvSpPr>
        <p:spPr>
          <a:xfrm>
            <a:off x="1150938" y="692150"/>
            <a:ext cx="4556125" cy="3416300"/>
          </a:xfrm>
          <a:ln/>
        </p:spPr>
      </p:sp>
      <p:sp>
        <p:nvSpPr>
          <p:cNvPr id="58370" name="Rectangle 3">
            <a:extLst>
              <a:ext uri="{FF2B5EF4-FFF2-40B4-BE49-F238E27FC236}">
                <a16:creationId xmlns:a16="http://schemas.microsoft.com/office/drawing/2014/main" id="{1591AB51-1141-B140-96AF-CA77760D53A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Dengan melihat lebih dekat lagi, Anda akan melihat kubah batu Islam terdapat diatas Bukit Bait Allah. </a:t>
            </a:r>
            <a:r>
              <a:rPr lang="en-US" altLang="en-US" b="1">
                <a:latin typeface="Times" pitchFamily="2" charset="0"/>
                <a:ea typeface="ＭＳ Ｐゴシック" panose="020B0600070205080204" pitchFamily="34" charset="-128"/>
              </a:rPr>
              <a:t>Bukit bait Allah juga dikenal sebagai Gunung Moria atau bukit Sion. Tempat ini dulu merupakan lokasi tempat dibangunnya bait Allah yang pertama oleh Raja Daud dan kemudian menjadi tempat Bait Allah yang kedua  – yang dibangun oleh Raja Herodes Agung. Disekitar tempat inilah Tuhan kita melayani banyak orang.  Jauh di sebelah timur terdapat bukit Zaitun dan Taman Getsemani.</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4971F43C-F422-B54F-A135-FF20CC89F717}"/>
              </a:ext>
            </a:extLst>
          </p:cNvPr>
          <p:cNvSpPr>
            <a:spLocks noGrp="1" noRot="1" noChangeAspect="1" noChangeArrowheads="1" noTextEdit="1"/>
          </p:cNvSpPr>
          <p:nvPr>
            <p:ph type="sldImg"/>
          </p:nvPr>
        </p:nvSpPr>
        <p:spPr>
          <a:xfrm>
            <a:off x="1150938" y="692150"/>
            <a:ext cx="4556125" cy="3416300"/>
          </a:xfrm>
          <a:ln/>
        </p:spPr>
      </p:sp>
      <p:sp>
        <p:nvSpPr>
          <p:cNvPr id="60418" name="Rectangle 3">
            <a:extLst>
              <a:ext uri="{FF2B5EF4-FFF2-40B4-BE49-F238E27FC236}">
                <a16:creationId xmlns:a16="http://schemas.microsoft.com/office/drawing/2014/main" id="{89500109-106A-8047-8BC6-61E419915D46}"/>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b="1">
                <a:latin typeface="Times" pitchFamily="2" charset="0"/>
                <a:ea typeface="ＭＳ Ｐゴシック" panose="020B0600070205080204" pitchFamily="34" charset="-128"/>
              </a:rPr>
              <a:t>Luas Bukit Bait Allah …47 </a:t>
            </a:r>
            <a:r>
              <a:rPr lang="en-US" altLang="en-US" b="1" i="1">
                <a:latin typeface="Times" pitchFamily="2" charset="0"/>
                <a:ea typeface="ＭＳ Ｐゴシック" panose="020B0600070205080204" pitchFamily="34" charset="-128"/>
              </a:rPr>
              <a:t>acre.</a:t>
            </a:r>
            <a:r>
              <a:rPr lang="en-US" altLang="en-US" b="1">
                <a:latin typeface="Times" pitchFamily="2" charset="0"/>
                <a:ea typeface="ＭＳ Ｐゴシック" panose="020B0600070205080204" pitchFamily="34" charset="-128"/>
              </a:rPr>
              <a:t> Tempat ini merupakan tempat yang dipertengkarkan dan diperebutkan yang tak pernah kunjung selesai. …tempat ini sekarang dikuasai oleh penguasa muslim setempat. </a:t>
            </a:r>
            <a:r>
              <a:rPr lang="fi-FI" altLang="en-US" b="1">
                <a:latin typeface="Times" pitchFamily="2" charset="0"/>
                <a:ea typeface="ＭＳ Ｐゴシック" panose="020B0600070205080204" pitchFamily="34" charset="-128"/>
              </a:rPr>
              <a:t>Segi delapan Kubah Batu Islam ini telah menempati lokasi tersebut selama 1,400 tahun!  Sekarang …</a:t>
            </a:r>
          </a:p>
          <a:p>
            <a:r>
              <a:rPr lang="fi-FI" altLang="en-US" b="1">
                <a:latin typeface="Times" pitchFamily="2" charset="0"/>
                <a:ea typeface="ＭＳ Ｐゴシック" panose="020B0600070205080204" pitchFamily="34" charset="-128"/>
              </a:rPr>
              <a:t>////	Mari kita bayangkan tempat ini tanpa kubah batu …3,000 tahun yang lalu, di atas bukit Moria ini… di bukit inilah Abraham mempersembahkan Ishak sebagai korban bakaran beribu-ribu tahun yang silam.  </a:t>
            </a:r>
          </a:p>
          <a:p>
            <a:r>
              <a:rPr lang="fi-FI" altLang="en-US" b="1">
                <a:latin typeface="Times" pitchFamily="2" charset="0"/>
                <a:ea typeface="ＭＳ Ｐゴシック" panose="020B0600070205080204" pitchFamily="34" charset="-128"/>
              </a:rPr>
              <a:t>////	Sebelumnya, pada zaman raja Daud, tempat itu merupakan tempat pengirikan gandum milik seorang yang bernama Arauna.  </a:t>
            </a:r>
          </a:p>
          <a:p>
            <a:r>
              <a:rPr lang="fi-FI" altLang="en-US" b="1">
                <a:latin typeface="Times" pitchFamily="2" charset="0"/>
                <a:ea typeface="ＭＳ Ｐゴシック" panose="020B0600070205080204" pitchFamily="34" charset="-128"/>
              </a:rPr>
              <a:t>////	Daud membeli tempat pengirikan ini dari Arauna – untuk dibangun menjadi tempat pusat ibadah yang besar  – sebab sejak zaman sebelum dan sesudah Musa…</a:t>
            </a:r>
          </a:p>
          <a:p>
            <a:r>
              <a:rPr lang="fi-FI" altLang="en-US" b="1">
                <a:latin typeface="Times" pitchFamily="2" charset="0"/>
                <a:ea typeface="ＭＳ Ｐゴシック" panose="020B0600070205080204" pitchFamily="34" charset="-128"/>
              </a:rPr>
              <a:t>////	…tabut perjanjian berada di dalam kemah suci yang sudah tua, yang berdiri di tengah padang gurun yang ganas. Daud ingin melihat tabut perjanjian Allah berada di tempat yang layak dan terlindungi.…</a:t>
            </a:r>
          </a:p>
          <a:p>
            <a:r>
              <a:rPr lang="fi-FI" altLang="en-US" b="1">
                <a:latin typeface="Times" pitchFamily="2" charset="0"/>
                <a:ea typeface="ＭＳ Ｐゴシック" panose="020B0600070205080204" pitchFamily="34" charset="-128"/>
              </a:rPr>
              <a:t>////	…yaitu di dalam bait Allah yang besar, yang akan dibangunnya di atas gunung Moria.</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a:extLst>
              <a:ext uri="{FF2B5EF4-FFF2-40B4-BE49-F238E27FC236}">
                <a16:creationId xmlns:a16="http://schemas.microsoft.com/office/drawing/2014/main" id="{C87096FE-DA0A-4C49-A004-553ACCB6F07D}"/>
              </a:ext>
            </a:extLst>
          </p:cNvPr>
          <p:cNvSpPr>
            <a:spLocks noGrp="1" noRot="1" noChangeAspect="1" noChangeArrowheads="1" noTextEdit="1"/>
          </p:cNvSpPr>
          <p:nvPr>
            <p:ph type="sldImg"/>
          </p:nvPr>
        </p:nvSpPr>
        <p:spPr>
          <a:xfrm>
            <a:off x="1150938" y="692150"/>
            <a:ext cx="4556125" cy="3416300"/>
          </a:xfrm>
          <a:ln/>
        </p:spPr>
      </p:sp>
      <p:sp>
        <p:nvSpPr>
          <p:cNvPr id="7170" name="Rectangle 3">
            <a:extLst>
              <a:ext uri="{FF2B5EF4-FFF2-40B4-BE49-F238E27FC236}">
                <a16:creationId xmlns:a16="http://schemas.microsoft.com/office/drawing/2014/main" id="{95761B26-4459-2246-BA47-954B9DDA707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b="1">
                <a:latin typeface="Times" pitchFamily="2" charset="0"/>
                <a:ea typeface="ＭＳ Ｐゴシック" panose="020B0600070205080204" pitchFamily="34" charset="-128"/>
              </a:rPr>
              <a:t>Keadaan berubah secara dramatis… </a:t>
            </a:r>
          </a:p>
          <a:p>
            <a:r>
              <a:rPr lang="en-US" altLang="en-US" b="1">
                <a:latin typeface="Times" pitchFamily="2" charset="0"/>
                <a:ea typeface="ＭＳ Ｐゴシック" panose="020B0600070205080204" pitchFamily="34" charset="-128"/>
              </a:rPr>
              <a:t>////	Tanah sudah ditaklukkan ...</a:t>
            </a:r>
          </a:p>
          <a:p>
            <a:r>
              <a:rPr lang="en-US" altLang="en-US" b="1">
                <a:latin typeface="Times" pitchFamily="2" charset="0"/>
                <a:ea typeface="ＭＳ Ｐゴシック" panose="020B0600070205080204" pitchFamily="34" charset="-128"/>
              </a:rPr>
              <a:t>////	Tanah sudah dibagi-bagi... bangsa Israel, pada akhirnya, mendiami Tanah Perjanjian. </a:t>
            </a:r>
          </a:p>
          <a:p>
            <a:r>
              <a:rPr lang="en-US" altLang="en-US" b="1">
                <a:latin typeface="Times" pitchFamily="2" charset="0"/>
                <a:ea typeface="ＭＳ Ｐゴシック" panose="020B0600070205080204" pitchFamily="34" charset="-128"/>
              </a:rPr>
              <a:t>////	Ketika Jendral Yosua meninggal dunia, Sejarah Israel mengalami  perubahan yang signifikan.  </a:t>
            </a:r>
          </a:p>
          <a:p>
            <a:r>
              <a:rPr lang="en-US" altLang="en-US" b="1">
                <a:latin typeface="Times" pitchFamily="2" charset="0"/>
                <a:ea typeface="ＭＳ Ｐゴシック" panose="020B0600070205080204" pitchFamily="34" charset="-128"/>
              </a:rPr>
              <a:t>////	Tidak ada lagi pemimpin besar nasional yang bangkit untuk memberikan perintah. Setiap suku serta rakyatnya - seperti yang sudah kita katakan sebelumnya-melakukan apa yang benar di mata dan hati mereka.</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549C73FA-49B7-2741-8580-0B1F8E3F8233}"/>
              </a:ext>
            </a:extLst>
          </p:cNvPr>
          <p:cNvSpPr>
            <a:spLocks noGrp="1" noRot="1" noChangeAspect="1" noChangeArrowheads="1" noTextEdit="1"/>
          </p:cNvSpPr>
          <p:nvPr>
            <p:ph type="sldImg"/>
          </p:nvPr>
        </p:nvSpPr>
        <p:spPr>
          <a:xfrm>
            <a:off x="1150938" y="692150"/>
            <a:ext cx="4556125" cy="3416300"/>
          </a:xfrm>
          <a:ln/>
        </p:spPr>
      </p:sp>
      <p:sp>
        <p:nvSpPr>
          <p:cNvPr id="62466" name="Rectangle 3">
            <a:extLst>
              <a:ext uri="{FF2B5EF4-FFF2-40B4-BE49-F238E27FC236}">
                <a16:creationId xmlns:a16="http://schemas.microsoft.com/office/drawing/2014/main" id="{622931A3-AC74-5041-B385-650D780535ED}"/>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Maka Daud merencanakan sebuah tempat ibadah dan membawa semua peralatan ke kota untuk membangunnya. Akan tetapi, …. Allah tidak mengizinkan Daud untuk membangunnya sebab dia telah banyak menumpahkan darah.  </a:t>
            </a:r>
          </a:p>
          <a:p>
            <a:r>
              <a:rPr lang="fi-FI" altLang="en-US" b="1">
                <a:latin typeface="Times" pitchFamily="2" charset="0"/>
                <a:ea typeface="ＭＳ Ｐゴシック" panose="020B0600070205080204" pitchFamily="34" charset="-128"/>
              </a:rPr>
              <a:t>////	Kemudian rencana pembangunan ini menjadi tugas Salomo, anak  Daud, yang akan membangun bait Allah yang pertama ini.</a:t>
            </a:r>
            <a:r>
              <a:rPr lang="fi-FI" altLang="en-US">
                <a:latin typeface="Times" pitchFamily="2" charset="0"/>
                <a:ea typeface="ＭＳ Ｐゴシック" panose="020B0600070205080204" pitchFamily="34" charset="-128"/>
              </a:rPr>
              <a:t> </a:t>
            </a:r>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1F3A0131-E866-3E42-A7AA-426D106697C3}"/>
              </a:ext>
            </a:extLst>
          </p:cNvPr>
          <p:cNvSpPr>
            <a:spLocks noGrp="1" noRot="1" noChangeAspect="1" noChangeArrowheads="1" noTextEdit="1"/>
          </p:cNvSpPr>
          <p:nvPr>
            <p:ph type="sldImg"/>
          </p:nvPr>
        </p:nvSpPr>
        <p:spPr>
          <a:xfrm>
            <a:off x="1150938" y="692150"/>
            <a:ext cx="4556125" cy="3416300"/>
          </a:xfrm>
          <a:ln/>
        </p:spPr>
      </p:sp>
      <p:sp>
        <p:nvSpPr>
          <p:cNvPr id="64514" name="Rectangle 3">
            <a:extLst>
              <a:ext uri="{FF2B5EF4-FFF2-40B4-BE49-F238E27FC236}">
                <a16:creationId xmlns:a16="http://schemas.microsoft.com/office/drawing/2014/main" id="{B3704C65-A5FA-F546-8B2F-C554569F1A46}"/>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Kita tidak punya gambar asli bait Allah yang pertama ini…namun lukisan dari hasil penelitian ini memberikan ide akan keindahan dan kemegahan …</a:t>
            </a:r>
          </a:p>
          <a:p>
            <a:r>
              <a:rPr lang="fi-FI" altLang="en-US" b="1">
                <a:latin typeface="Times" pitchFamily="2" charset="0"/>
                <a:ea typeface="ＭＳ Ｐゴシック" panose="020B0600070205080204" pitchFamily="34" charset="-128"/>
              </a:rPr>
              <a:t>Sebuah bangunan yang pola arsitekturnya sangat bagus dan dipengaruhi oleh konsep penyembahan kepada Allah.</a:t>
            </a:r>
            <a:r>
              <a:rPr lang="fi-FI" altLang="en-US">
                <a:latin typeface="Times" pitchFamily="2" charset="0"/>
                <a:ea typeface="ＭＳ Ｐゴシック" panose="020B0600070205080204" pitchFamily="34" charset="-128"/>
              </a:rPr>
              <a:t> </a:t>
            </a:r>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20DEE8C4-F94F-6346-AD88-C3433B45FA53}"/>
              </a:ext>
            </a:extLst>
          </p:cNvPr>
          <p:cNvSpPr>
            <a:spLocks noGrp="1" noRot="1" noChangeAspect="1" noChangeArrowheads="1" noTextEdit="1"/>
          </p:cNvSpPr>
          <p:nvPr>
            <p:ph type="sldImg"/>
          </p:nvPr>
        </p:nvSpPr>
        <p:spPr>
          <a:xfrm>
            <a:off x="1150938" y="692150"/>
            <a:ext cx="4556125" cy="3416300"/>
          </a:xfrm>
          <a:ln/>
        </p:spPr>
      </p:sp>
      <p:sp>
        <p:nvSpPr>
          <p:cNvPr id="66562" name="Rectangle 3">
            <a:extLst>
              <a:ext uri="{FF2B5EF4-FFF2-40B4-BE49-F238E27FC236}">
                <a16:creationId xmlns:a16="http://schemas.microsoft.com/office/drawing/2014/main" id="{04B05C6F-EB84-A947-A700-F409FC79F2A8}"/>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Berdasarkan gambar yang didapatkan dari hasil penelitian, kita juga  dapat menghargai proses pemikiran dan perencanaan dari para penguasa dan pembangun pada masa lalu. Inilah Bait Allah Yerusalem yang terkenal seperti yang ada sekarang ini jika dilihat dari puncak bukit Zaitun ke arah Timur.</a:t>
            </a:r>
          </a:p>
          <a:p>
            <a:r>
              <a:rPr lang="fi-FI" altLang="en-US" b="1">
                <a:latin typeface="Times" pitchFamily="2" charset="0"/>
                <a:ea typeface="ＭＳ Ｐゴシック" panose="020B0600070205080204" pitchFamily="34" charset="-128"/>
              </a:rPr>
              <a:t>////	Tempat ini juga merupakan tempat ABRAHAM mempersembahkan Ishak…di Gunung Moria atau Bukit Sion…</a:t>
            </a:r>
          </a:p>
          <a:p>
            <a:r>
              <a:rPr lang="fi-FI" altLang="en-US" b="1">
                <a:latin typeface="Times" pitchFamily="2" charset="0"/>
                <a:ea typeface="ＭＳ Ｐゴシック" panose="020B0600070205080204" pitchFamily="34" charset="-128"/>
              </a:rPr>
              <a:t>Sebuah pertanyaan muncul… </a:t>
            </a:r>
          </a:p>
          <a:p>
            <a:r>
              <a:rPr lang="fi-FI" altLang="en-US" b="1">
                <a:latin typeface="Times" pitchFamily="2" charset="0"/>
                <a:ea typeface="ＭＳ Ｐゴシック" panose="020B0600070205080204" pitchFamily="34" charset="-128"/>
              </a:rPr>
              <a:t>////	Bagaimana orang-orang purbakala ini mengerjakan tugas yang besar ini?  Pencarian jawaban memberikan pemahaman yang menarik akan sejarah Israel.  Struktur bangunan yang hebat itu dibangun ...</a:t>
            </a:r>
            <a:endParaRPr lang="sv-SE" altLang="en-US" b="1">
              <a:latin typeface="Times" pitchFamily="2" charset="0"/>
              <a:ea typeface="ＭＳ Ｐゴシック" panose="020B0600070205080204" pitchFamily="34" charset="-128"/>
            </a:endParaRPr>
          </a:p>
          <a:p>
            <a:r>
              <a:rPr lang="sv-SE" altLang="en-US" b="1">
                <a:latin typeface="Times" pitchFamily="2" charset="0"/>
                <a:ea typeface="ＭＳ Ｐゴシック" panose="020B0600070205080204" pitchFamily="34" charset="-128"/>
              </a:rPr>
              <a:t>////	pada zaman di mana tidak ada perlengkapan bangunan, </a:t>
            </a:r>
            <a:endParaRPr lang="fi-FI" altLang="en-US" b="1">
              <a:latin typeface="Times" pitchFamily="2" charset="0"/>
              <a:ea typeface="ＭＳ Ｐゴシック" panose="020B0600070205080204" pitchFamily="34" charset="-128"/>
            </a:endParaRPr>
          </a:p>
          <a:p>
            <a:r>
              <a:rPr lang="fi-FI" altLang="en-US" b="1">
                <a:latin typeface="Times" pitchFamily="2" charset="0"/>
                <a:ea typeface="ＭＳ Ｐゴシック" panose="020B0600070205080204" pitchFamily="34" charset="-128"/>
              </a:rPr>
              <a:t>////	tidak ada komputer,  </a:t>
            </a:r>
          </a:p>
          <a:p>
            <a:r>
              <a:rPr lang="fi-FI" altLang="en-US" b="1">
                <a:latin typeface="Times" pitchFamily="2" charset="0"/>
                <a:ea typeface="ＭＳ Ｐゴシック" panose="020B0600070205080204" pitchFamily="34" charset="-128"/>
              </a:rPr>
              <a:t>////	Tidak ada mistar hitung!</a:t>
            </a:r>
          </a:p>
          <a:p>
            <a:r>
              <a:rPr lang="fi-FI" altLang="en-US" b="1">
                <a:latin typeface="Times" pitchFamily="2" charset="0"/>
                <a:ea typeface="ＭＳ Ｐゴシック" panose="020B0600070205080204" pitchFamily="34" charset="-128"/>
              </a:rPr>
              <a:t>////	Tidak ada apa-apa kecuali sumber daya manusia dan kerja keras!  Bagaimana mereka meratakan gunung tersebut? Kita harus menghargai teknologi dan kecerdasan dari orang-orang purbakala ini. Kita akan melihat contoh pembangunan tersebut.</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B7F699DF-2FFC-C142-9698-F7A73B51CC89}"/>
              </a:ext>
            </a:extLst>
          </p:cNvPr>
          <p:cNvSpPr>
            <a:spLocks noGrp="1" noRot="1" noChangeAspect="1" noChangeArrowheads="1" noTextEdit="1"/>
          </p:cNvSpPr>
          <p:nvPr>
            <p:ph type="sldImg"/>
          </p:nvPr>
        </p:nvSpPr>
        <p:spPr>
          <a:xfrm>
            <a:off x="1150938" y="692150"/>
            <a:ext cx="4556125" cy="3416300"/>
          </a:xfrm>
          <a:ln/>
        </p:spPr>
      </p:sp>
      <p:sp>
        <p:nvSpPr>
          <p:cNvPr id="68610" name="Rectangle 3">
            <a:extLst>
              <a:ext uri="{FF2B5EF4-FFF2-40B4-BE49-F238E27FC236}">
                <a16:creationId xmlns:a16="http://schemas.microsoft.com/office/drawing/2014/main" id="{0A6963ED-0351-4643-9BC6-7F85CDB0C460}"/>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Ini merupakan gambar Bukit Sion...sekarang bernama Bukit Bait Allah. </a:t>
            </a:r>
          </a:p>
          <a:p>
            <a:r>
              <a:rPr lang="fi-FI" altLang="en-US" b="1">
                <a:latin typeface="Times" pitchFamily="2" charset="0"/>
                <a:ea typeface="ＭＳ Ｐゴシック" panose="020B0600070205080204" pitchFamily="34" charset="-128"/>
              </a:rPr>
              <a:t>////	Untuk membangun struktur yang luar biasa ini, langkah pertama yang dilakukan adalah meratakan bagian puncak gunung ...</a:t>
            </a:r>
            <a:endParaRPr lang="sv-SE" altLang="en-US" b="1">
              <a:latin typeface="Times" pitchFamily="2" charset="0"/>
              <a:ea typeface="ＭＳ Ｐゴシック" panose="020B0600070205080204" pitchFamily="34" charset="-128"/>
            </a:endParaRPr>
          </a:p>
          <a:p>
            <a:r>
              <a:rPr lang="sv-SE" altLang="en-US" b="1">
                <a:latin typeface="Times" pitchFamily="2" charset="0"/>
                <a:ea typeface="ＭＳ Ｐゴシック" panose="020B0600070205080204" pitchFamily="34" charset="-128"/>
              </a:rPr>
              <a:t>////	kemudian dibuat jalan trotoar, dan juga dinding yang dibangun dari batu.</a:t>
            </a:r>
            <a:endParaRPr lang="fi-FI" altLang="en-US" b="1">
              <a:latin typeface="Times" pitchFamily="2" charset="0"/>
              <a:ea typeface="ＭＳ Ｐゴシック" panose="020B0600070205080204" pitchFamily="34" charset="-128"/>
            </a:endParaRPr>
          </a:p>
          <a:p>
            <a:r>
              <a:rPr lang="fi-FI" altLang="en-US" b="1">
                <a:latin typeface="Times" pitchFamily="2" charset="0"/>
                <a:ea typeface="ＭＳ Ｐゴシック" panose="020B0600070205080204" pitchFamily="34" charset="-128"/>
              </a:rPr>
              <a:t>////	Di sebelah kiri Bait Allah sekarang ini, kita dapat melihat bagian dari dinding ini yang sekarang dikenal sebagai Tembok Barat atau Tembok Ratapan. </a:t>
            </a:r>
          </a:p>
          <a:p>
            <a:r>
              <a:rPr lang="fi-FI" altLang="en-US" b="1">
                <a:latin typeface="Times" pitchFamily="2" charset="0"/>
                <a:ea typeface="ＭＳ Ｐゴシック" panose="020B0600070205080204" pitchFamily="34" charset="-128"/>
              </a:rPr>
              <a:t>////	Di tempat itulah Raja Salomo membangun bait Allah yang pertama untuk Tuhan. </a:t>
            </a:r>
          </a:p>
          <a:p>
            <a:r>
              <a:rPr lang="fi-FI" altLang="en-US" b="1">
                <a:latin typeface="Times" pitchFamily="2" charset="0"/>
                <a:ea typeface="ＭＳ Ｐゴシック" panose="020B0600070205080204" pitchFamily="34" charset="-128"/>
              </a:rPr>
              <a:t>////	Beberapa ribu tahun kemudian dibangun bait Allah yang kedua oleh Herodes yang dikenal pada zaman Yesus.</a:t>
            </a:r>
          </a:p>
          <a:p>
            <a:r>
              <a:rPr lang="fi-FI" altLang="en-US" b="1">
                <a:latin typeface="Times" pitchFamily="2" charset="0"/>
                <a:ea typeface="ＭＳ Ｐゴシック" panose="020B0600070205080204" pitchFamily="34" charset="-128"/>
              </a:rPr>
              <a:t>Akan tetapi sekarang ini, selama 1,400 tahun ….</a:t>
            </a:r>
            <a:endParaRPr lang="sv-SE" altLang="en-US" b="1">
              <a:latin typeface="Times" pitchFamily="2" charset="0"/>
              <a:ea typeface="ＭＳ Ｐゴシック" panose="020B0600070205080204" pitchFamily="34" charset="-128"/>
            </a:endParaRPr>
          </a:p>
          <a:p>
            <a:r>
              <a:rPr lang="sv-SE" altLang="en-US" b="1">
                <a:latin typeface="Times" pitchFamily="2" charset="0"/>
                <a:ea typeface="ＭＳ Ｐゴシック" panose="020B0600070205080204" pitchFamily="34" charset="-128"/>
              </a:rPr>
              <a:t>////	Kubah Batu Islam menempati jalan trotoar dari bangunan Bait Allah ini.</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a:extLst>
              <a:ext uri="{FF2B5EF4-FFF2-40B4-BE49-F238E27FC236}">
                <a16:creationId xmlns:a16="http://schemas.microsoft.com/office/drawing/2014/main" id="{6BB5B8FE-8AA7-E242-AF1C-E1954B4356B8}"/>
              </a:ext>
            </a:extLst>
          </p:cNvPr>
          <p:cNvSpPr>
            <a:spLocks noGrp="1" noRot="1" noChangeAspect="1" noChangeArrowheads="1" noTextEdit="1"/>
          </p:cNvSpPr>
          <p:nvPr>
            <p:ph type="sldImg"/>
          </p:nvPr>
        </p:nvSpPr>
        <p:spPr>
          <a:xfrm>
            <a:off x="1150938" y="692150"/>
            <a:ext cx="4556125" cy="3416300"/>
          </a:xfrm>
          <a:ln/>
        </p:spPr>
      </p:sp>
      <p:sp>
        <p:nvSpPr>
          <p:cNvPr id="70658" name="Rectangle 3">
            <a:extLst>
              <a:ext uri="{FF2B5EF4-FFF2-40B4-BE49-F238E27FC236}">
                <a16:creationId xmlns:a16="http://schemas.microsoft.com/office/drawing/2014/main" id="{E5107DE0-9AF1-A04A-ADC6-F22860A0E104}"/>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Jika anda beranjak dari Mesjid Al-Aqsa kearah utara, anda akan menjumpai bangunan bersegi delapan ini, yang oleh umat Islam juga dianggap sebagai salah satu tempat suci.</a:t>
            </a:r>
          </a:p>
          <a:p>
            <a:r>
              <a:rPr lang="fi-FI" altLang="en-US" b="1">
                <a:latin typeface="Times" pitchFamily="2" charset="0"/>
                <a:ea typeface="ＭＳ Ｐゴシック" panose="020B0600070205080204" pitchFamily="34" charset="-128"/>
              </a:rPr>
              <a:t>////	Di dalam Kubah ini, jika kita melihat kebawah, ada sebuah “Batu.” Dalam peristiwa Isra dan Mi’raj, diceritakan bahwa Nabi Muhammad melakukan perjalanan dari Mesjid Al-Haram di Mekah (Ka’bah) ke menuju Mesjid Al-Aqsa di Yerusalem. Sesampainya disana, seorang malaikat membawanya ke batu ini, dimana merupakan tumpuan tangga menuju langit ke-tujuh.</a:t>
            </a:r>
            <a:endParaRPr lang="en-US" altLang="en-US" b="1">
              <a:latin typeface="Times" pitchFamily="2" charset="0"/>
              <a:ea typeface="ＭＳ Ｐゴシック" panose="020B0600070205080204" pitchFamily="34" charset="-128"/>
            </a:endParaRPr>
          </a:p>
          <a:p>
            <a:r>
              <a:rPr lang="en-US" altLang="en-US" b="1">
                <a:latin typeface="Times" pitchFamily="2" charset="0"/>
                <a:ea typeface="ＭＳ Ｐゴシック" panose="020B0600070205080204" pitchFamily="34" charset="-128"/>
              </a:rPr>
              <a:t>Bangunan ini dilapisi karpet berwarna-warni, kubahnya pun disangga oleh pilar-pilar batu yang sangat besar.</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CB91CD01-78C2-AB49-9F85-D67FF821A1AA}"/>
              </a:ext>
            </a:extLst>
          </p:cNvPr>
          <p:cNvSpPr>
            <a:spLocks noGrp="1" noRot="1" noChangeAspect="1" noChangeArrowheads="1" noTextEdit="1"/>
          </p:cNvSpPr>
          <p:nvPr>
            <p:ph type="sldImg"/>
          </p:nvPr>
        </p:nvSpPr>
        <p:spPr>
          <a:xfrm>
            <a:off x="1150938" y="692150"/>
            <a:ext cx="4556125" cy="3416300"/>
          </a:xfrm>
          <a:ln/>
        </p:spPr>
      </p:sp>
      <p:sp>
        <p:nvSpPr>
          <p:cNvPr id="72706" name="Rectangle 3">
            <a:extLst>
              <a:ext uri="{FF2B5EF4-FFF2-40B4-BE49-F238E27FC236}">
                <a16:creationId xmlns:a16="http://schemas.microsoft.com/office/drawing/2014/main" id="{54B12B74-588E-3546-B974-3C44AC5B775B}"/>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Inilah Tembok Ratapan pada masa kini. </a:t>
            </a:r>
            <a:r>
              <a:rPr lang="en-US" altLang="en-US" b="1">
                <a:latin typeface="Times" pitchFamily="2" charset="0"/>
                <a:ea typeface="ＭＳ Ｐゴシック" panose="020B0600070205080204" pitchFamily="34" charset="-128"/>
              </a:rPr>
              <a:t>Tembok ini terbuat dari batu.   </a:t>
            </a:r>
          </a:p>
          <a:p>
            <a:r>
              <a:rPr lang="en-US" altLang="en-US" b="1">
                <a:latin typeface="Times" pitchFamily="2" charset="0"/>
                <a:ea typeface="ＭＳ Ｐゴシック" panose="020B0600070205080204" pitchFamily="34" charset="-128"/>
              </a:rPr>
              <a:t>////	Bagi orang-orang Yahudi, seperti orang banyak yang sedang berdoa ini, tidak ada tempat di muka bumi ini yang secara spiritual signifikan dan memiliki sejarah penting selain daripada tempat ini. Pohon cedar tumbuh di trotoar di atas Tembok Ratapan. Bait Allah yang kedua berada di sini dan Yesus melayani orang banyak di tempat ini.</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93FC8BC2-AB2F-1B47-90EB-061FB734B3C4}"/>
              </a:ext>
            </a:extLst>
          </p:cNvPr>
          <p:cNvSpPr>
            <a:spLocks noGrp="1" noRot="1" noChangeAspect="1" noChangeArrowheads="1" noTextEdit="1"/>
          </p:cNvSpPr>
          <p:nvPr>
            <p:ph type="sldImg"/>
          </p:nvPr>
        </p:nvSpPr>
        <p:spPr>
          <a:xfrm>
            <a:off x="1150938" y="692150"/>
            <a:ext cx="4556125" cy="3416300"/>
          </a:xfrm>
          <a:ln/>
        </p:spPr>
      </p:sp>
      <p:sp>
        <p:nvSpPr>
          <p:cNvPr id="74754" name="Rectangle 3">
            <a:extLst>
              <a:ext uri="{FF2B5EF4-FFF2-40B4-BE49-F238E27FC236}">
                <a16:creationId xmlns:a16="http://schemas.microsoft.com/office/drawing/2014/main" id="{DF7C4347-EC33-7840-B582-539C868D9B60}"/>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b="1">
                <a:latin typeface="Times" pitchFamily="2" charset="0"/>
                <a:ea typeface="ＭＳ Ｐゴシック" panose="020B0600070205080204" pitchFamily="34" charset="-128"/>
              </a:rPr>
              <a:t>Jadi sekarang ini…setiap kali Anda melihat berita tentang Yerusalem, selalu dilaporkan konflik antara orang-orang Yahudi dan Arab…Bukit Bait Allah merupakan hal yang penting bagi bangsa Israel … </a:t>
            </a:r>
          </a:p>
          <a:p>
            <a:r>
              <a:rPr lang="en-US" altLang="en-US" b="1">
                <a:latin typeface="Times" pitchFamily="2" charset="0"/>
                <a:ea typeface="ＭＳ Ｐゴシック" panose="020B0600070205080204" pitchFamily="34" charset="-128"/>
              </a:rPr>
              <a:t>////	Bait Allah yang pertama, yang juga merupakan Bait Allah yang kedua yang dibangun oleh Raja Herodes untuk orang-orang Yahudi… pada akhirnya, menjadi tempat dibangunnya Kubah Batu Islam dan Mesjid Al Aqsa. </a:t>
            </a:r>
            <a:r>
              <a:rPr lang="fi-FI" altLang="en-US" b="1">
                <a:latin typeface="Times" pitchFamily="2" charset="0"/>
                <a:ea typeface="ＭＳ Ｐゴシック" panose="020B0600070205080204" pitchFamily="34" charset="-128"/>
              </a:rPr>
              <a:t>Lokasi ini dulu merupakan </a:t>
            </a:r>
          </a:p>
          <a:p>
            <a:r>
              <a:rPr lang="fi-FI" altLang="en-US" b="1">
                <a:latin typeface="Times" pitchFamily="2" charset="0"/>
                <a:ea typeface="ＭＳ Ｐゴシック" panose="020B0600070205080204" pitchFamily="34" charset="-128"/>
              </a:rPr>
              <a:t>////	Pusat spiritual dan tempat ritual bangsa Israel…</a:t>
            </a:r>
            <a:endParaRPr lang="en-US" altLang="en-US" b="1">
              <a:latin typeface="Times" pitchFamily="2" charset="0"/>
              <a:ea typeface="ＭＳ Ｐゴシック" panose="020B0600070205080204" pitchFamily="34" charset="-128"/>
            </a:endParaRPr>
          </a:p>
          <a:p>
            <a:r>
              <a:rPr lang="en-US" altLang="en-US" b="1">
                <a:latin typeface="Times" pitchFamily="2" charset="0"/>
                <a:ea typeface="ＭＳ Ｐゴシック" panose="020B0600070205080204" pitchFamily="34" charset="-128"/>
              </a:rPr>
              <a:t>////	mempunyai kepentingan teologis dan ritual …</a:t>
            </a:r>
            <a:endParaRPr lang="fi-FI" altLang="en-US" b="1">
              <a:latin typeface="Times" pitchFamily="2" charset="0"/>
              <a:ea typeface="ＭＳ Ｐゴシック" panose="020B0600070205080204" pitchFamily="34" charset="-128"/>
            </a:endParaRPr>
          </a:p>
          <a:p>
            <a:r>
              <a:rPr lang="fi-FI" altLang="en-US" b="1">
                <a:latin typeface="Times" pitchFamily="2" charset="0"/>
                <a:ea typeface="ＭＳ Ｐゴシック" panose="020B0600070205080204" pitchFamily="34" charset="-128"/>
              </a:rPr>
              <a:t>////	pusat politik dari seluruh orang Yahudi …</a:t>
            </a:r>
          </a:p>
          <a:p>
            <a:r>
              <a:rPr lang="fi-FI" altLang="en-US" b="1">
                <a:latin typeface="Times" pitchFamily="2" charset="0"/>
                <a:ea typeface="ＭＳ Ｐゴシック" panose="020B0600070205080204" pitchFamily="34" charset="-128"/>
              </a:rPr>
              <a:t>////	pusat wilayah geografis dari keturunan Abraham…dan </a:t>
            </a:r>
            <a:endParaRPr lang="en-US" altLang="en-US" b="1">
              <a:latin typeface="Times" pitchFamily="2" charset="0"/>
              <a:ea typeface="ＭＳ Ｐゴシック" panose="020B0600070205080204" pitchFamily="34" charset="-128"/>
            </a:endParaRPr>
          </a:p>
          <a:p>
            <a:r>
              <a:rPr lang="en-US" altLang="en-US" b="1">
                <a:latin typeface="Times" pitchFamily="2" charset="0"/>
                <a:ea typeface="ＭＳ Ｐゴシック" panose="020B0600070205080204" pitchFamily="34" charset="-128"/>
              </a:rPr>
              <a:t>////	untuk semua orang percaya sebagai kunci untuk memahami peristiwa akhir zaman…yang menjadi bahan pelajaran eskatologi Alkitab.</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252FB0A0-57B1-654C-9D3E-109BD4C98D5C}"/>
              </a:ext>
            </a:extLst>
          </p:cNvPr>
          <p:cNvSpPr>
            <a:spLocks noGrp="1" noRot="1" noChangeAspect="1" noChangeArrowheads="1" noTextEdit="1"/>
          </p:cNvSpPr>
          <p:nvPr>
            <p:ph type="sldImg"/>
          </p:nvPr>
        </p:nvSpPr>
        <p:spPr>
          <a:xfrm>
            <a:off x="1150938" y="692150"/>
            <a:ext cx="4556125" cy="3416300"/>
          </a:xfrm>
          <a:ln/>
        </p:spPr>
      </p:sp>
      <p:sp>
        <p:nvSpPr>
          <p:cNvPr id="76802" name="Rectangle 3">
            <a:extLst>
              <a:ext uri="{FF2B5EF4-FFF2-40B4-BE49-F238E27FC236}">
                <a16:creationId xmlns:a16="http://schemas.microsoft.com/office/drawing/2014/main" id="{CFB6ACD9-64A1-9148-B03C-B7E43BBC28B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Sekarang kita dapat melihat keseluruhan panorama Yerusalem dengan segala hal yang terjadi di sana. Bukit Bait Allah di Yerusalem saat ini masih terus menjadi pusat pertikaian antara keturunan Sarah dan keturunan Hagar!</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8F431FC7-7D9A-3341-9BBF-14199A36A1C2}"/>
              </a:ext>
            </a:extLst>
          </p:cNvPr>
          <p:cNvSpPr>
            <a:spLocks noGrp="1" noRot="1" noChangeAspect="1" noChangeArrowheads="1" noTextEdit="1"/>
          </p:cNvSpPr>
          <p:nvPr>
            <p:ph type="sldImg"/>
          </p:nvPr>
        </p:nvSpPr>
        <p:spPr>
          <a:xfrm>
            <a:off x="1150938" y="692150"/>
            <a:ext cx="4556125" cy="3416300"/>
          </a:xfrm>
          <a:ln/>
        </p:spPr>
      </p:sp>
      <p:sp>
        <p:nvSpPr>
          <p:cNvPr id="78850" name="Rectangle 3">
            <a:extLst>
              <a:ext uri="{FF2B5EF4-FFF2-40B4-BE49-F238E27FC236}">
                <a16:creationId xmlns:a16="http://schemas.microsoft.com/office/drawing/2014/main" id="{CE0EE099-6D3C-5A45-BEF9-0F20A6EBF36A}"/>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Mari  sekarang kita kembali ke Kerajaan Israel pada 1000 SM.  Pemeran utama…</a:t>
            </a:r>
          </a:p>
          <a:p>
            <a:r>
              <a:rPr lang="fi-FI" altLang="en-US" b="1">
                <a:latin typeface="Times" pitchFamily="2" charset="0"/>
                <a:ea typeface="ＭＳ Ｐゴシック" panose="020B0600070205080204" pitchFamily="34" charset="-128"/>
              </a:rPr>
              <a:t>////	S-D-S...SAUL…Raja yang pertama, dan tidak mencapai keberhasilannya.</a:t>
            </a:r>
          </a:p>
          <a:p>
            <a:r>
              <a:rPr lang="fi-FI" altLang="en-US" b="1">
                <a:latin typeface="Times" pitchFamily="2" charset="0"/>
                <a:ea typeface="ＭＳ Ｐゴシック" panose="020B0600070205080204" pitchFamily="34" charset="-128"/>
              </a:rPr>
              <a:t>////	Ketika Samuel masih hidup, ia juga yang mengurapi Daud, yang kemudian menggantikan takhta SAUL. Takhta Daud kemudian diwariskan ke anak-anaknya,  </a:t>
            </a:r>
          </a:p>
          <a:p>
            <a:r>
              <a:rPr lang="fi-FI" altLang="en-US" b="1">
                <a:latin typeface="Times" pitchFamily="2" charset="0"/>
                <a:ea typeface="ＭＳ Ｐゴシック" panose="020B0600070205080204" pitchFamily="34" charset="-128"/>
              </a:rPr>
              <a:t>////	SALOMO, anak yang dilahirkannya dari Bersyeba. Di bawah pemerintahan SALOMO, </a:t>
            </a:r>
          </a:p>
          <a:p>
            <a:r>
              <a:rPr lang="fi-FI" altLang="en-US" b="1">
                <a:latin typeface="Times" pitchFamily="2" charset="0"/>
                <a:ea typeface="ＭＳ Ｐゴシック" panose="020B0600070205080204" pitchFamily="34" charset="-128"/>
              </a:rPr>
              <a:t>////	Bait Allah dibangun, dan negara kesatuan Israel bangkit menjadi negara yang kuat karena kekayaan dan pengaruhnya. SALOMO menjadi terkenal karena hikmatnya dan ambisinya dalam membangun Bait Allah yang besar ini. </a:t>
            </a:r>
          </a:p>
          <a:p>
            <a:r>
              <a:rPr lang="fi-FI" altLang="en-US" b="1">
                <a:latin typeface="Times" pitchFamily="2" charset="0"/>
                <a:ea typeface="ＭＳ Ｐゴシック" panose="020B0600070205080204" pitchFamily="34" charset="-128"/>
              </a:rPr>
              <a:t>////	Dia sungguh mengorbankan banyak hal untuk membangun kerajaannya. Sebuah pertanyaan harus dijawab…</a:t>
            </a:r>
          </a:p>
          <a:p>
            <a:r>
              <a:rPr lang="fi-FI" altLang="en-US" b="1">
                <a:latin typeface="Times" pitchFamily="2" charset="0"/>
                <a:ea typeface="ＭＳ Ｐゴシック" panose="020B0600070205080204" pitchFamily="34" charset="-128"/>
              </a:rPr>
              <a:t>////	Darimana pembiayaannya?  Tentu saja …dari rakyatnya… mereka harus membayar pajak yang tinggi dan bekerja keras.</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ED67CA72-7EF7-7247-BAFF-E3BAB2081FEA}"/>
              </a:ext>
            </a:extLst>
          </p:cNvPr>
          <p:cNvSpPr>
            <a:spLocks noGrp="1" noRot="1" noChangeAspect="1" noChangeArrowheads="1" noTextEdit="1"/>
          </p:cNvSpPr>
          <p:nvPr>
            <p:ph type="sldImg"/>
          </p:nvPr>
        </p:nvSpPr>
        <p:spPr>
          <a:xfrm>
            <a:off x="1150938" y="692150"/>
            <a:ext cx="4556125" cy="3416300"/>
          </a:xfrm>
          <a:ln/>
        </p:spPr>
      </p:sp>
      <p:sp>
        <p:nvSpPr>
          <p:cNvPr id="80898" name="Rectangle 3">
            <a:extLst>
              <a:ext uri="{FF2B5EF4-FFF2-40B4-BE49-F238E27FC236}">
                <a16:creationId xmlns:a16="http://schemas.microsoft.com/office/drawing/2014/main" id="{6D518B2B-3C60-8444-8B0B-10BD9E8B97EA}"/>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Salomo membangun  </a:t>
            </a:r>
          </a:p>
          <a:p>
            <a:r>
              <a:rPr lang="fi-FI" altLang="en-US" b="1">
                <a:latin typeface="Times" pitchFamily="2" charset="0"/>
                <a:ea typeface="ＭＳ Ｐゴシック" panose="020B0600070205080204" pitchFamily="34" charset="-128"/>
              </a:rPr>
              <a:t>////	kerajaannya menjadi kerajaan yang megah, membuat iri raja-raja dari negeri di sekitarnya.  </a:t>
            </a:r>
            <a:endParaRPr lang="en-US" altLang="en-US" b="1">
              <a:latin typeface="Times" pitchFamily="2" charset="0"/>
              <a:ea typeface="ＭＳ Ｐゴシック" panose="020B0600070205080204" pitchFamily="34" charset="-128"/>
            </a:endParaRPr>
          </a:p>
          <a:p>
            <a:r>
              <a:rPr lang="en-US" altLang="en-US" b="1">
                <a:latin typeface="Times" pitchFamily="2" charset="0"/>
                <a:ea typeface="ＭＳ Ｐゴシック" panose="020B0600070205080204" pitchFamily="34" charset="-128"/>
              </a:rPr>
              <a:t>////	SALOMO harus membayar dengan harga yang tinggi atas ambisinya membangun kerajaannya yang, </a:t>
            </a:r>
          </a:p>
          <a:p>
            <a:r>
              <a:rPr lang="en-US" altLang="en-US" b="1">
                <a:latin typeface="Times" pitchFamily="2" charset="0"/>
                <a:ea typeface="ＭＳ Ｐゴシック" panose="020B0600070205080204" pitchFamily="34" charset="-128"/>
              </a:rPr>
              <a:t>////	pada akhirnya membawa kerajaannya kepada kebangkrutan. </a:t>
            </a:r>
            <a:endParaRPr lang="fi-FI" altLang="en-US" b="1">
              <a:latin typeface="Times" pitchFamily="2" charset="0"/>
              <a:ea typeface="ＭＳ Ｐゴシック" panose="020B0600070205080204" pitchFamily="34" charset="-128"/>
            </a:endParaRPr>
          </a:p>
          <a:p>
            <a:r>
              <a:rPr lang="fi-FI" altLang="en-US" b="1">
                <a:latin typeface="Times" pitchFamily="2" charset="0"/>
                <a:ea typeface="ＭＳ Ｐゴシック" panose="020B0600070205080204" pitchFamily="34" charset="-128"/>
              </a:rPr>
              <a:t>////	Iapun kemudian jatuh kepada penyembahan berhala!</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a:extLst>
              <a:ext uri="{FF2B5EF4-FFF2-40B4-BE49-F238E27FC236}">
                <a16:creationId xmlns:a16="http://schemas.microsoft.com/office/drawing/2014/main" id="{2846AF3A-4C9E-6543-8792-6B62AEED0768}"/>
              </a:ext>
            </a:extLst>
          </p:cNvPr>
          <p:cNvSpPr>
            <a:spLocks noGrp="1" noRot="1" noChangeAspect="1" noChangeArrowheads="1" noTextEdit="1"/>
          </p:cNvSpPr>
          <p:nvPr>
            <p:ph type="sldImg"/>
          </p:nvPr>
        </p:nvSpPr>
        <p:spPr>
          <a:xfrm>
            <a:off x="1150938" y="692150"/>
            <a:ext cx="4556125" cy="3416300"/>
          </a:xfrm>
          <a:ln/>
        </p:spPr>
      </p:sp>
      <p:sp>
        <p:nvSpPr>
          <p:cNvPr id="9218" name="Rectangle 3">
            <a:extLst>
              <a:ext uri="{FF2B5EF4-FFF2-40B4-BE49-F238E27FC236}">
                <a16:creationId xmlns:a16="http://schemas.microsoft.com/office/drawing/2014/main" id="{A1E68AA9-E6B0-9A45-B97F-863A1B4C0007}"/>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Sebuah pertanyaan untuk Anda: Pikirkan apa yang akan terjadi ketika...</a:t>
            </a:r>
            <a:r>
              <a:rPr lang="fi-FI" altLang="en-US">
                <a:latin typeface="Times" pitchFamily="2" charset="0"/>
                <a:ea typeface="ＭＳ Ｐゴシック" panose="020B0600070205080204" pitchFamily="34" charset="-128"/>
              </a:rPr>
              <a:t> </a:t>
            </a:r>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a:extLst>
              <a:ext uri="{FF2B5EF4-FFF2-40B4-BE49-F238E27FC236}">
                <a16:creationId xmlns:a16="http://schemas.microsoft.com/office/drawing/2014/main" id="{CE40E01E-D0C4-774E-B0C4-7E01678482E1}"/>
              </a:ext>
            </a:extLst>
          </p:cNvPr>
          <p:cNvSpPr>
            <a:spLocks noGrp="1" noRot="1" noChangeAspect="1" noChangeArrowheads="1" noTextEdit="1"/>
          </p:cNvSpPr>
          <p:nvPr>
            <p:ph type="sldImg"/>
          </p:nvPr>
        </p:nvSpPr>
        <p:spPr>
          <a:xfrm>
            <a:off x="1150938" y="692150"/>
            <a:ext cx="4556125" cy="3416300"/>
          </a:xfrm>
          <a:ln/>
        </p:spPr>
      </p:sp>
      <p:sp>
        <p:nvSpPr>
          <p:cNvPr id="82946" name="Rectangle 3">
            <a:extLst>
              <a:ext uri="{FF2B5EF4-FFF2-40B4-BE49-F238E27FC236}">
                <a16:creationId xmlns:a16="http://schemas.microsoft.com/office/drawing/2014/main" id="{C38B2354-7A97-364D-B76A-CDD7866140FC}"/>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Mengapa?  Salomo membuat banyak perjanjian dengan negara-negara asing yang akibatnya menyebabkan dia mempunyai banyak istri yang berasal dari negara asing tersebut. Ketika Istri-istri asing tersebut pindah ke Yerusalem, mereka membawa serta berhala-berhala mereka.</a:t>
            </a:r>
          </a:p>
          <a:p>
            <a:r>
              <a:rPr lang="fi-FI" altLang="en-US" b="1">
                <a:latin typeface="Times" pitchFamily="2" charset="0"/>
                <a:ea typeface="ＭＳ Ｐゴシック" panose="020B0600070205080204" pitchFamily="34" charset="-128"/>
              </a:rPr>
              <a:t>////	Setelah SALOMO selesai membangun Bait Allah, ia kemudian   </a:t>
            </a:r>
          </a:p>
          <a:p>
            <a:r>
              <a:rPr lang="fi-FI" altLang="en-US" b="1">
                <a:latin typeface="Times" pitchFamily="2" charset="0"/>
                <a:ea typeface="ＭＳ Ｐゴシック" panose="020B0600070205080204" pitchFamily="34" charset="-128"/>
              </a:rPr>
              <a:t>////	…membangun sebuah kuil di atas bukit Zaitun di sepanjang Lembah Kidron…</a:t>
            </a:r>
          </a:p>
          <a:p>
            <a:r>
              <a:rPr lang="fi-FI" altLang="en-US" b="1">
                <a:latin typeface="Times" pitchFamily="2" charset="0"/>
                <a:ea typeface="ＭＳ Ｐゴシック" panose="020B0600070205080204" pitchFamily="34" charset="-128"/>
              </a:rPr>
              <a:t>////	menyembah-ilah-ilah orang kafir yang dibawa ke kota oleh istri-istrinya.</a:t>
            </a:r>
          </a:p>
          <a:p>
            <a:r>
              <a:rPr lang="fi-FI" altLang="en-US" b="1">
                <a:latin typeface="Times" pitchFamily="2" charset="0"/>
                <a:ea typeface="ＭＳ Ｐゴシック" panose="020B0600070205080204" pitchFamily="34" charset="-128"/>
              </a:rPr>
              <a:t>////	Jadi … sekali lagi … penyembahan berhala masuk ke dalam kehidupan orang Israel, yang selanjutnya menyebabkan timbulnya banyak persoalan.</a:t>
            </a:r>
            <a:r>
              <a:rPr lang="fi-FI" altLang="en-US">
                <a:latin typeface="Times" pitchFamily="2" charset="0"/>
                <a:ea typeface="ＭＳ Ｐゴシック" panose="020B0600070205080204" pitchFamily="34" charset="-128"/>
              </a:rPr>
              <a:t> </a:t>
            </a:r>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a:extLst>
              <a:ext uri="{FF2B5EF4-FFF2-40B4-BE49-F238E27FC236}">
                <a16:creationId xmlns:a16="http://schemas.microsoft.com/office/drawing/2014/main" id="{0610EB73-C684-B14E-8C0A-8F61A1C439EC}"/>
              </a:ext>
            </a:extLst>
          </p:cNvPr>
          <p:cNvSpPr>
            <a:spLocks noGrp="1" noRot="1" noChangeAspect="1" noChangeArrowheads="1" noTextEdit="1"/>
          </p:cNvSpPr>
          <p:nvPr>
            <p:ph type="sldImg"/>
          </p:nvPr>
        </p:nvSpPr>
        <p:spPr>
          <a:xfrm>
            <a:off x="1150938" y="692150"/>
            <a:ext cx="4556125" cy="3416300"/>
          </a:xfrm>
          <a:ln/>
        </p:spPr>
      </p:sp>
      <p:sp>
        <p:nvSpPr>
          <p:cNvPr id="84994" name="Rectangle 3">
            <a:extLst>
              <a:ext uri="{FF2B5EF4-FFF2-40B4-BE49-F238E27FC236}">
                <a16:creationId xmlns:a16="http://schemas.microsoft.com/office/drawing/2014/main" id="{9BBDF074-A18E-2C41-B80F-9FE3252D1AE6}"/>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Setelah kematian Raja SALOMO, masa kekosongan kepemimpinan terjadi di negara Israel.  </a:t>
            </a:r>
          </a:p>
          <a:p>
            <a:r>
              <a:rPr lang="fi-FI" altLang="en-US" b="1">
                <a:latin typeface="Times" pitchFamily="2" charset="0"/>
                <a:ea typeface="ＭＳ Ｐゴシック" panose="020B0600070205080204" pitchFamily="34" charset="-128"/>
              </a:rPr>
              <a:t>////	Kemudian terjadi perang saudara yang mengakibatkan kerajannya TERBELAH.    </a:t>
            </a:r>
          </a:p>
          <a:p>
            <a:r>
              <a:rPr lang="fi-FI" altLang="en-US" b="1">
                <a:latin typeface="Times" pitchFamily="2" charset="0"/>
                <a:ea typeface="ＭＳ Ｐゴシック" panose="020B0600070205080204" pitchFamily="34" charset="-128"/>
              </a:rPr>
              <a:t>////	Kerajaan PERSERIKATAN Israel yang dibangun oleh Saul, Daud, dan Salomo… kini terbelah… menjadi DUA kerajaan yaitu kerajaan UTARA dan SELATAN…  dosa semakin berkembang di kedua kerajaan ini dan mereka terpisah dari Allah.</a:t>
            </a:r>
          </a:p>
          <a:p>
            <a:r>
              <a:rPr lang="fi-FI" altLang="en-US" b="1">
                <a:latin typeface="Times" pitchFamily="2" charset="0"/>
                <a:ea typeface="ＭＳ Ｐゴシック" panose="020B0600070205080204" pitchFamily="34" charset="-128"/>
              </a:rPr>
              <a:t>////	SEPULUH suku bergabung yang menjadi kerajaan UTARA, yang disebut sebagai ISRAEL, Sementara DUA suku (BENYAMIN dan YEHUDA) bersatu menjadi kerajaan SELATAN. Kerajaan Utara jauh lebih besar… dan tetap menggunakan nama ISRAEL.</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a:extLst>
              <a:ext uri="{FF2B5EF4-FFF2-40B4-BE49-F238E27FC236}">
                <a16:creationId xmlns:a16="http://schemas.microsoft.com/office/drawing/2014/main" id="{D8764C36-BC33-AE4D-9D87-0F8EE7B2892C}"/>
              </a:ext>
            </a:extLst>
          </p:cNvPr>
          <p:cNvSpPr>
            <a:spLocks noGrp="1" noRot="1" noChangeAspect="1" noChangeArrowheads="1" noTextEdit="1"/>
          </p:cNvSpPr>
          <p:nvPr>
            <p:ph type="sldImg"/>
          </p:nvPr>
        </p:nvSpPr>
        <p:spPr>
          <a:xfrm>
            <a:off x="1150938" y="692150"/>
            <a:ext cx="4556125" cy="3416300"/>
          </a:xfrm>
          <a:ln/>
        </p:spPr>
      </p:sp>
      <p:sp>
        <p:nvSpPr>
          <p:cNvPr id="87042" name="Rectangle 3">
            <a:extLst>
              <a:ext uri="{FF2B5EF4-FFF2-40B4-BE49-F238E27FC236}">
                <a16:creationId xmlns:a16="http://schemas.microsoft.com/office/drawing/2014/main" id="{C796BD89-4F9B-8142-B310-D196DD1E5DE4}"/>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Akibat dari perpecahan…10 suku yang tergabung sebagai kerajaan Utara, memindahkan ibukotanya ke wilayah yang dikenal – bahkan sampai sekarang- sebagai Samaria...</a:t>
            </a:r>
          </a:p>
          <a:p>
            <a:r>
              <a:rPr lang="fi-FI" altLang="en-US" b="1">
                <a:latin typeface="Times" pitchFamily="2" charset="0"/>
                <a:ea typeface="ＭＳ Ｐゴシック" panose="020B0600070205080204" pitchFamily="34" charset="-128"/>
              </a:rPr>
              <a:t>////	…Sementara itu dua suku dari Kerajaan Selatan, Yehuda dan Benyamin, ibukotanya tetap di Yerusalem.  Sekarang …periode KERAJAAN tetap berlangung, namun kerajaan terbelah menjadi dua, ISRAEL DI SEBELAH UTARA dan YEHUDA DI SEBELAH SELATAN. </a:t>
            </a:r>
          </a:p>
          <a:p>
            <a:r>
              <a:rPr lang="fi-FI" altLang="en-US" b="1">
                <a:latin typeface="Times" pitchFamily="2" charset="0"/>
                <a:ea typeface="ＭＳ Ｐゴシック" panose="020B0600070205080204" pitchFamily="34" charset="-128"/>
              </a:rPr>
              <a:t>Persekutuan dengan suku-suku kafir menyebabkan dosa, penyembahan berhala dan keterpisahan dari Allah dan HUKUM TAURAT berlanjut dan menyebar ke seluruh kedua kerajaan, khususnya kerajaan ISRAEL di sebelah Utara.  </a:t>
            </a:r>
          </a:p>
          <a:p>
            <a:r>
              <a:rPr lang="fi-FI" altLang="en-US" b="1">
                <a:latin typeface="Times" pitchFamily="2" charset="0"/>
                <a:ea typeface="ＭＳ Ｐゴシック" panose="020B0600070205080204" pitchFamily="34" charset="-128"/>
              </a:rPr>
              <a:t>Sekarang jelas terlihat bahwa Israel menjadi negara yang berbeda,  tidak seperti SEBELUM terbelah – mempunyai REPUTASI.  Inilah yang terjadi setelah Raja Salomo!</a:t>
            </a:r>
            <a:r>
              <a:rPr lang="fi-FI" altLang="en-US">
                <a:latin typeface="Times" pitchFamily="2" charset="0"/>
                <a:ea typeface="ＭＳ Ｐゴシック" panose="020B0600070205080204" pitchFamily="34" charset="-128"/>
              </a:rPr>
              <a:t> </a:t>
            </a:r>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E9DF77E9-1030-584A-8208-5AA72A429063}"/>
              </a:ext>
            </a:extLst>
          </p:cNvPr>
          <p:cNvSpPr>
            <a:spLocks noGrp="1" noRot="1" noChangeAspect="1" noChangeArrowheads="1" noTextEdit="1"/>
          </p:cNvSpPr>
          <p:nvPr>
            <p:ph type="sldImg"/>
          </p:nvPr>
        </p:nvSpPr>
        <p:spPr>
          <a:xfrm>
            <a:off x="1150938" y="692150"/>
            <a:ext cx="4556125" cy="3416300"/>
          </a:xfrm>
          <a:ln/>
        </p:spPr>
      </p:sp>
      <p:sp>
        <p:nvSpPr>
          <p:cNvPr id="89090" name="Rectangle 3">
            <a:extLst>
              <a:ext uri="{FF2B5EF4-FFF2-40B4-BE49-F238E27FC236}">
                <a16:creationId xmlns:a16="http://schemas.microsoft.com/office/drawing/2014/main" id="{A186D806-7129-FD47-994E-B5128C2CEAEF}"/>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Negara ini terpisah selama berabad-abad, Para Nabi besar dalam perjanjian lama bangkit menentang tindakan yang dilakukan oleh kedua kerajaan ini, UTARA dan SELATAN.</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a:extLst>
              <a:ext uri="{FF2B5EF4-FFF2-40B4-BE49-F238E27FC236}">
                <a16:creationId xmlns:a16="http://schemas.microsoft.com/office/drawing/2014/main" id="{7A614093-D16A-5B42-97BE-8DAC85B71FB9}"/>
              </a:ext>
            </a:extLst>
          </p:cNvPr>
          <p:cNvSpPr>
            <a:spLocks noGrp="1" noRot="1" noChangeAspect="1" noChangeArrowheads="1" noTextEdit="1"/>
          </p:cNvSpPr>
          <p:nvPr>
            <p:ph type="sldImg"/>
          </p:nvPr>
        </p:nvSpPr>
        <p:spPr>
          <a:xfrm>
            <a:off x="1150938" y="692150"/>
            <a:ext cx="4556125" cy="3416300"/>
          </a:xfrm>
          <a:ln/>
        </p:spPr>
      </p:sp>
      <p:sp>
        <p:nvSpPr>
          <p:cNvPr id="91138" name="Rectangle 3">
            <a:extLst>
              <a:ext uri="{FF2B5EF4-FFF2-40B4-BE49-F238E27FC236}">
                <a16:creationId xmlns:a16="http://schemas.microsoft.com/office/drawing/2014/main" id="{ED8E95C8-DF18-A541-88D9-58A4AA1784DC}"/>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b="1">
                <a:latin typeface="Times" pitchFamily="2" charset="0"/>
                <a:ea typeface="ＭＳ Ｐゴシック" panose="020B0600070205080204" pitchFamily="34" charset="-128"/>
              </a:rPr>
              <a:t>[DAFTRAR NAMA-NAMA PARA NABI- YUNUS YANG TERAKHIR MUNCUL]</a:t>
            </a:r>
          </a:p>
          <a:p>
            <a:r>
              <a:rPr lang="en-US" altLang="en-US" b="1">
                <a:latin typeface="Times" pitchFamily="2" charset="0"/>
                <a:ea typeface="ＭＳ Ｐゴシック" panose="020B0600070205080204" pitchFamily="34" charset="-128"/>
              </a:rPr>
              <a:t>Dengan berbagai cara, mereka berulang-ulang memanggil bangsa ini untuk kembali ke jalan yang benar sesuai dengan yang tertulis pada hukum Taurat yang diberikan oleh pencipta mereka kepada Musa. </a:t>
            </a:r>
            <a:r>
              <a:rPr lang="fi-FI" altLang="en-US" b="1">
                <a:latin typeface="Times" pitchFamily="2" charset="0"/>
                <a:ea typeface="ＭＳ Ｐゴシック" panose="020B0600070205080204" pitchFamily="34" charset="-128"/>
              </a:rPr>
              <a:t>Pada saat itu para nabi juga menulis dan membicarakan mengenai Mesias yang akan segera datang.</a:t>
            </a:r>
            <a:r>
              <a:rPr lang="fi-FI" altLang="en-US">
                <a:latin typeface="Times" pitchFamily="2" charset="0"/>
                <a:ea typeface="ＭＳ Ｐゴシック" panose="020B0600070205080204" pitchFamily="34" charset="-128"/>
              </a:rPr>
              <a:t> </a:t>
            </a:r>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B710094E-DA45-E84C-BC9F-0F60FAA80F88}"/>
              </a:ext>
            </a:extLst>
          </p:cNvPr>
          <p:cNvSpPr>
            <a:spLocks noGrp="1" noRot="1" noChangeAspect="1" noChangeArrowheads="1" noTextEdit="1"/>
          </p:cNvSpPr>
          <p:nvPr>
            <p:ph type="sldImg"/>
          </p:nvPr>
        </p:nvSpPr>
        <p:spPr>
          <a:xfrm>
            <a:off x="1150938" y="692150"/>
            <a:ext cx="4556125" cy="3416300"/>
          </a:xfrm>
          <a:ln/>
        </p:spPr>
      </p:sp>
      <p:sp>
        <p:nvSpPr>
          <p:cNvPr id="93186" name="Rectangle 3">
            <a:extLst>
              <a:ext uri="{FF2B5EF4-FFF2-40B4-BE49-F238E27FC236}">
                <a16:creationId xmlns:a16="http://schemas.microsoft.com/office/drawing/2014/main" id="{DC6D4704-B485-3841-A853-41F2B2337C52}"/>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Ditengah-tengah keputus-asaan dari bangsa ini, Allah berbicara melalui nabi Yeremia.  </a:t>
            </a:r>
          </a:p>
          <a:p>
            <a:r>
              <a:rPr lang="fi-FI" altLang="en-US" b="1">
                <a:latin typeface="Times" pitchFamily="2" charset="0"/>
                <a:ea typeface="ＭＳ Ｐゴシック" panose="020B0600070205080204" pitchFamily="34" charset="-128"/>
              </a:rPr>
              <a:t>////	PERJANJIAN BARU—yang tertulis di -- Yeremiah 31:31-33 – Allah memproklamasikan perjanjian yang tidak bersyarat mengenai  rencananya bagi umat pilihannya juga bagi semua orang di muka bumi ini.</a:t>
            </a:r>
            <a:r>
              <a:rPr lang="fi-FI" altLang="en-US">
                <a:latin typeface="Times" pitchFamily="2" charset="0"/>
                <a:ea typeface="ＭＳ Ｐゴシック" panose="020B0600070205080204" pitchFamily="34" charset="-128"/>
              </a:rPr>
              <a:t> </a:t>
            </a:r>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6EC83CB5-4D40-7444-9BED-D3E850BB11E9}"/>
              </a:ext>
            </a:extLst>
          </p:cNvPr>
          <p:cNvSpPr>
            <a:spLocks noGrp="1" noRot="1" noChangeAspect="1" noChangeArrowheads="1" noTextEdit="1"/>
          </p:cNvSpPr>
          <p:nvPr>
            <p:ph type="sldImg"/>
          </p:nvPr>
        </p:nvSpPr>
        <p:spPr>
          <a:xfrm>
            <a:off x="1150938" y="692150"/>
            <a:ext cx="4556125" cy="3416300"/>
          </a:xfrm>
          <a:ln/>
        </p:spPr>
      </p:sp>
      <p:sp>
        <p:nvSpPr>
          <p:cNvPr id="95234" name="Rectangle 3">
            <a:extLst>
              <a:ext uri="{FF2B5EF4-FFF2-40B4-BE49-F238E27FC236}">
                <a16:creationId xmlns:a16="http://schemas.microsoft.com/office/drawing/2014/main" id="{85E4F24C-DFF7-564E-9A18-1253DF33CC3C}"/>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Inilah janji Allah yang indah, yang diucapkan oleh nabi Yeremia, dalam Ratapannya: "Akan datang waktunya," demikian Firman Tuhan, "Aku akan mengadakan …</a:t>
            </a:r>
          </a:p>
          <a:p>
            <a:r>
              <a:rPr lang="fi-FI" altLang="en-US" b="1">
                <a:latin typeface="Times" pitchFamily="2" charset="0"/>
                <a:ea typeface="ＭＳ Ｐゴシック" panose="020B0600070205080204" pitchFamily="34" charset="-128"/>
              </a:rPr>
              <a:t>////	…perjanjian baru…</a:t>
            </a:r>
          </a:p>
          <a:p>
            <a:r>
              <a:rPr lang="fi-FI" altLang="en-US" b="1">
                <a:latin typeface="Times" pitchFamily="2" charset="0"/>
                <a:ea typeface="ＭＳ Ｐゴシック" panose="020B0600070205080204" pitchFamily="34" charset="-128"/>
              </a:rPr>
              <a:t>////	….dengan kaum Israel dan kaum Yehuda."</a:t>
            </a:r>
          </a:p>
          <a:p>
            <a:r>
              <a:rPr lang="fi-FI" altLang="en-US" b="1">
                <a:latin typeface="Times" pitchFamily="2" charset="0"/>
                <a:ea typeface="ＭＳ Ｐゴシック" panose="020B0600070205080204" pitchFamily="34" charset="-128"/>
              </a:rPr>
              <a:t>////	Dalam hal ini, kita tahu bahwa Mesias yang dijanjikan adalah seseorang yang akan melepaskan Israel dan Yehuda – dan semua bangsa yang ada di muka bumi ini – dari perbudakan dosa – Seseorang yang akan mengembalikan mereka menjadi ciptaan yang memiliki hubungan yang tidak berdosa dengan Pencipta mereka.</a:t>
            </a:r>
            <a:r>
              <a:rPr lang="en-US" altLang="en-US">
                <a:latin typeface="Times" pitchFamily="2" charset="0"/>
                <a:ea typeface="ＭＳ Ｐゴシック" panose="020B0600070205080204" pitchFamily="34" charset="-128"/>
              </a:rPr>
              <a:t>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D4151D8D-791F-F344-8058-6A0501C239E1}"/>
              </a:ext>
            </a:extLst>
          </p:cNvPr>
          <p:cNvSpPr>
            <a:spLocks noGrp="1" noRot="1" noChangeAspect="1" noChangeArrowheads="1" noTextEdit="1"/>
          </p:cNvSpPr>
          <p:nvPr>
            <p:ph type="sldImg"/>
          </p:nvPr>
        </p:nvSpPr>
        <p:spPr>
          <a:xfrm>
            <a:off x="1150938" y="692150"/>
            <a:ext cx="4556125" cy="3416300"/>
          </a:xfrm>
          <a:ln/>
        </p:spPr>
      </p:sp>
      <p:sp>
        <p:nvSpPr>
          <p:cNvPr id="97282" name="Rectangle 3">
            <a:extLst>
              <a:ext uri="{FF2B5EF4-FFF2-40B4-BE49-F238E27FC236}">
                <a16:creationId xmlns:a16="http://schemas.microsoft.com/office/drawing/2014/main" id="{118B6C96-20EE-6640-929A-74349DA3121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Sekarang kita telah melihat …</a:t>
            </a:r>
          </a:p>
          <a:p>
            <a:r>
              <a:rPr lang="fi-FI" altLang="en-US" b="1">
                <a:latin typeface="Times" pitchFamily="2" charset="0"/>
                <a:ea typeface="ＭＳ Ｐゴシック" panose="020B0600070205080204" pitchFamily="34" charset="-128"/>
              </a:rPr>
              <a:t>////	…penekanan dari janji Abraham...</a:t>
            </a:r>
          </a:p>
          <a:p>
            <a:r>
              <a:rPr lang="fi-FI" altLang="en-US" b="1">
                <a:latin typeface="Times" pitchFamily="2" charset="0"/>
                <a:ea typeface="ＭＳ Ｐゴシック" panose="020B0600070205080204" pitchFamily="34" charset="-128"/>
              </a:rPr>
              <a:t>////	Perjanjian Tanah, Benih, Berkat...</a:t>
            </a:r>
          </a:p>
          <a:p>
            <a:r>
              <a:rPr lang="fi-FI" altLang="en-US" b="1">
                <a:latin typeface="Times" pitchFamily="2" charset="0"/>
                <a:ea typeface="ＭＳ Ｐゴシック" panose="020B0600070205080204" pitchFamily="34" charset="-128"/>
              </a:rPr>
              <a:t>semuanya terwakili oleh </a:t>
            </a:r>
          </a:p>
          <a:p>
            <a:r>
              <a:rPr lang="fi-FI" altLang="en-US" b="1">
                <a:latin typeface="Times" pitchFamily="2" charset="0"/>
                <a:ea typeface="ＭＳ Ｐゴシック" panose="020B0600070205080204" pitchFamily="34" charset="-128"/>
              </a:rPr>
              <a:t>////	TANAH Perjanjian…, </a:t>
            </a:r>
          </a:p>
          <a:p>
            <a:r>
              <a:rPr lang="fi-FI" altLang="en-US" b="1">
                <a:latin typeface="Times" pitchFamily="2" charset="0"/>
                <a:ea typeface="ＭＳ Ｐゴシック" panose="020B0600070205080204" pitchFamily="34" charset="-128"/>
              </a:rPr>
              <a:t>////	Perjanjian Daud, dan, sekarang, </a:t>
            </a:r>
          </a:p>
          <a:p>
            <a:r>
              <a:rPr lang="fi-FI" altLang="en-US" b="1">
                <a:latin typeface="Times" pitchFamily="2" charset="0"/>
                <a:ea typeface="ＭＳ Ｐゴシック" panose="020B0600070205080204" pitchFamily="34" charset="-128"/>
              </a:rPr>
              <a:t>////	Perjanjian BARU. </a:t>
            </a:r>
          </a:p>
          <a:p>
            <a:r>
              <a:rPr lang="fi-FI" altLang="en-US" b="1">
                <a:latin typeface="Times" pitchFamily="2" charset="0"/>
                <a:ea typeface="ＭＳ Ｐゴシック" panose="020B0600070205080204" pitchFamily="34" charset="-128"/>
              </a:rPr>
              <a:t>Deklarasi yang diucapkan oleh Yeremia merupakan penekanan dari janji BERKAT dari PERJANJIAN ABRAHAM.</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a:extLst>
              <a:ext uri="{FF2B5EF4-FFF2-40B4-BE49-F238E27FC236}">
                <a16:creationId xmlns:a16="http://schemas.microsoft.com/office/drawing/2014/main" id="{6B52F74F-597A-604D-9A2E-8E67F0A67A76}"/>
              </a:ext>
            </a:extLst>
          </p:cNvPr>
          <p:cNvSpPr>
            <a:spLocks noGrp="1" noRot="1" noChangeAspect="1" noChangeArrowheads="1" noTextEdit="1"/>
          </p:cNvSpPr>
          <p:nvPr>
            <p:ph type="sldImg"/>
          </p:nvPr>
        </p:nvSpPr>
        <p:spPr>
          <a:xfrm>
            <a:off x="1150938" y="692150"/>
            <a:ext cx="4556125" cy="3416300"/>
          </a:xfrm>
          <a:ln/>
        </p:spPr>
      </p:sp>
      <p:sp>
        <p:nvSpPr>
          <p:cNvPr id="99330" name="Rectangle 3">
            <a:extLst>
              <a:ext uri="{FF2B5EF4-FFF2-40B4-BE49-F238E27FC236}">
                <a16:creationId xmlns:a16="http://schemas.microsoft.com/office/drawing/2014/main" id="{6C5196F5-B855-9043-A337-53AB43542C14}"/>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Di setiap dua kerajaan terdapat, </a:t>
            </a:r>
          </a:p>
          <a:p>
            <a:r>
              <a:rPr lang="fi-FI" altLang="en-US" b="1">
                <a:latin typeface="Times" pitchFamily="2" charset="0"/>
                <a:ea typeface="ＭＳ Ｐゴシック" panose="020B0600070205080204" pitchFamily="34" charset="-128"/>
              </a:rPr>
              <a:t> ////	… 20 RAJA-RAJA…</a:t>
            </a:r>
          </a:p>
          <a:p>
            <a:r>
              <a:rPr lang="fi-FI" altLang="en-US" b="1">
                <a:latin typeface="Times" pitchFamily="2" charset="0"/>
                <a:ea typeface="ＭＳ Ｐゴシック" panose="020B0600070205080204" pitchFamily="34" charset="-128"/>
              </a:rPr>
              <a:t>////	…Kerajaan sebelah UTARA dimulai dengan Raja Yeroboam…kita bisa mengingatnya dengan singkatan 20-Y…. dan Rehoboam di bagian SELATAN…20-R. Anda juga dapat mengingatnya dengan cara: Utara di atas Selatan: Y sesudah R. </a:t>
            </a:r>
          </a:p>
          <a:p>
            <a:r>
              <a:rPr lang="fi-FI" altLang="en-US" b="1">
                <a:latin typeface="Times" pitchFamily="2" charset="0"/>
                <a:ea typeface="ＭＳ Ｐゴシック" panose="020B0600070205080204" pitchFamily="34" charset="-128"/>
              </a:rPr>
              <a:t>////	Dari kedua kerajaan ini, ISRAEL KERAJAAN UTARA, merupakan kerajaan yang jahat. TIDAK ADA RAJA YANG BAIK. Akan tetapi, di bagian Selatan, ada beberapa raja yang baik, meskipun sedikit jumlah raja yang baik.</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a:extLst>
              <a:ext uri="{FF2B5EF4-FFF2-40B4-BE49-F238E27FC236}">
                <a16:creationId xmlns:a16="http://schemas.microsoft.com/office/drawing/2014/main" id="{501F4211-52A5-304E-9060-FC951B662579}"/>
              </a:ext>
            </a:extLst>
          </p:cNvPr>
          <p:cNvSpPr>
            <a:spLocks noGrp="1" noRot="1" noChangeAspect="1" noChangeArrowheads="1" noTextEdit="1"/>
          </p:cNvSpPr>
          <p:nvPr>
            <p:ph type="sldImg"/>
          </p:nvPr>
        </p:nvSpPr>
        <p:spPr>
          <a:xfrm>
            <a:off x="1150938" y="692150"/>
            <a:ext cx="4556125" cy="3416300"/>
          </a:xfrm>
          <a:ln/>
        </p:spPr>
      </p:sp>
      <p:sp>
        <p:nvSpPr>
          <p:cNvPr id="101378" name="Rectangle 3">
            <a:extLst>
              <a:ext uri="{FF2B5EF4-FFF2-40B4-BE49-F238E27FC236}">
                <a16:creationId xmlns:a16="http://schemas.microsoft.com/office/drawing/2014/main" id="{76AF967E-5EB1-6C45-8735-49C27120619B}"/>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Israel, KERAJAAN UTARA, berdiri selama 200 tahun.</a:t>
            </a:r>
            <a:endParaRPr lang="en-US" altLang="en-US" b="1" i="1">
              <a:latin typeface="Times" pitchFamily="2" charset="0"/>
              <a:ea typeface="ＭＳ Ｐゴシック" panose="020B0600070205080204" pitchFamily="34" charset="-128"/>
            </a:endParaRPr>
          </a:p>
          <a:p>
            <a:r>
              <a:rPr lang="fi-FI" altLang="en-US" b="1">
                <a:latin typeface="Times" pitchFamily="2" charset="0"/>
                <a:ea typeface="ＭＳ Ｐゴシック" panose="020B0600070205080204" pitchFamily="34" charset="-128"/>
              </a:rPr>
              <a:t>Kemudian Allah menghukum mereka dengan mendatangkan serbuan dari negara Asyur yang menakutkan dari arah tenggara yang</a:t>
            </a:r>
            <a:r>
              <a:rPr lang="fi-FI" altLang="en-US">
                <a:latin typeface="Times" pitchFamily="2" charset="0"/>
                <a:ea typeface="ＭＳ Ｐゴシック" panose="020B0600070205080204" pitchFamily="34" charset="-128"/>
              </a:rPr>
              <a:t> </a:t>
            </a:r>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a:extLst>
              <a:ext uri="{FF2B5EF4-FFF2-40B4-BE49-F238E27FC236}">
                <a16:creationId xmlns:a16="http://schemas.microsoft.com/office/drawing/2014/main" id="{F8ADBFE7-EC2C-874F-8E76-99679E4A2259}"/>
              </a:ext>
            </a:extLst>
          </p:cNvPr>
          <p:cNvSpPr>
            <a:spLocks noGrp="1" noRot="1" noChangeAspect="1" noChangeArrowheads="1" noTextEdit="1"/>
          </p:cNvSpPr>
          <p:nvPr>
            <p:ph type="sldImg"/>
          </p:nvPr>
        </p:nvSpPr>
        <p:spPr>
          <a:xfrm>
            <a:off x="1150938" y="692150"/>
            <a:ext cx="4556125" cy="3416300"/>
          </a:xfrm>
          <a:ln/>
        </p:spPr>
      </p:sp>
      <p:sp>
        <p:nvSpPr>
          <p:cNvPr id="11266" name="Rectangle 3">
            <a:extLst>
              <a:ext uri="{FF2B5EF4-FFF2-40B4-BE49-F238E27FC236}">
                <a16:creationId xmlns:a16="http://schemas.microsoft.com/office/drawing/2014/main" id="{0483A1DD-9D50-EF4A-A18B-74511E485CB6}"/>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..."setiap orang – dari setiap suku bangsa yang terdapat di Israel, yang sekarang sudah mendiami Tanah Perjanjian – melakukan apa yang benar menurut pandangannya sendiri?"</a:t>
            </a:r>
            <a:r>
              <a:rPr lang="fi-FI" altLang="en-US">
                <a:latin typeface="Times" pitchFamily="2" charset="0"/>
                <a:ea typeface="ＭＳ Ｐゴシック" panose="020B0600070205080204" pitchFamily="34" charset="-128"/>
              </a:rPr>
              <a:t> </a:t>
            </a:r>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502DD86F-4F35-9C4D-8D50-933889226C0C}"/>
              </a:ext>
            </a:extLst>
          </p:cNvPr>
          <p:cNvSpPr>
            <a:spLocks noGrp="1" noRot="1" noChangeAspect="1" noChangeArrowheads="1" noTextEdit="1"/>
          </p:cNvSpPr>
          <p:nvPr>
            <p:ph type="sldImg"/>
          </p:nvPr>
        </p:nvSpPr>
        <p:spPr>
          <a:xfrm>
            <a:off x="1150938" y="692150"/>
            <a:ext cx="4556125" cy="3416300"/>
          </a:xfrm>
          <a:ln/>
        </p:spPr>
      </p:sp>
      <p:sp>
        <p:nvSpPr>
          <p:cNvPr id="103426" name="Rectangle 3">
            <a:extLst>
              <a:ext uri="{FF2B5EF4-FFF2-40B4-BE49-F238E27FC236}">
                <a16:creationId xmlns:a16="http://schemas.microsoft.com/office/drawing/2014/main" id="{ED8D2B26-A716-4845-BFBD-F6DBFE23BE6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…membawa KERAJAAN UTARA ke pembuangan. </a:t>
            </a:r>
          </a:p>
          <a:p>
            <a:r>
              <a:rPr lang="fi-FI" altLang="en-US" b="1">
                <a:latin typeface="Times" pitchFamily="2" charset="0"/>
                <a:ea typeface="ＭＳ Ｐゴシック" panose="020B0600070205080204" pitchFamily="34" charset="-128"/>
              </a:rPr>
              <a:t>Rakyatnya menjadi terpencar – ke negara Asyur dan negara-negara lainnya. Hal ini kemudian dikenal dengan sebutan Diaspora besar-besaran, atau perpencaran besar-besaran dari orang-orang Yahudi.	</a:t>
            </a:r>
          </a:p>
          <a:p>
            <a:r>
              <a:rPr lang="fi-FI" altLang="en-US" b="1">
                <a:latin typeface="Times" pitchFamily="2" charset="0"/>
                <a:ea typeface="ＭＳ Ｐゴシック" panose="020B0600070205080204" pitchFamily="34" charset="-128"/>
              </a:rPr>
              <a:t>////	Penangkapan KERAJAAN UTARA terjadi pada tahun 722 SM. Setelah itu, KERAJAAN UTARA tidak pernah bersatu kembali. Mereka berlarut-larut terpencar ke seluruh dunia.</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a:extLst>
              <a:ext uri="{FF2B5EF4-FFF2-40B4-BE49-F238E27FC236}">
                <a16:creationId xmlns:a16="http://schemas.microsoft.com/office/drawing/2014/main" id="{A06DB239-FDC3-7B4D-89F1-CBF940EB2EA4}"/>
              </a:ext>
            </a:extLst>
          </p:cNvPr>
          <p:cNvSpPr>
            <a:spLocks noGrp="1" noRot="1" noChangeAspect="1" noChangeArrowheads="1" noTextEdit="1"/>
          </p:cNvSpPr>
          <p:nvPr>
            <p:ph type="sldImg"/>
          </p:nvPr>
        </p:nvSpPr>
        <p:spPr>
          <a:xfrm>
            <a:off x="1150938" y="692150"/>
            <a:ext cx="4556125" cy="3416300"/>
          </a:xfrm>
          <a:ln/>
        </p:spPr>
      </p:sp>
      <p:sp>
        <p:nvSpPr>
          <p:cNvPr id="105474" name="Rectangle 3">
            <a:extLst>
              <a:ext uri="{FF2B5EF4-FFF2-40B4-BE49-F238E27FC236}">
                <a16:creationId xmlns:a16="http://schemas.microsoft.com/office/drawing/2014/main" id="{E81EB00D-78C0-DF47-B60C-E9774B220DF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Akan tetapi…YEHUDA KERAJAAN SELATAN mengalami hukuman yang berbeda. </a:t>
            </a:r>
          </a:p>
          <a:p>
            <a:r>
              <a:rPr lang="fi-FI" altLang="en-US" b="1">
                <a:latin typeface="Times" pitchFamily="2" charset="0"/>
                <a:ea typeface="ＭＳ Ｐゴシック" panose="020B0600070205080204" pitchFamily="34" charset="-128"/>
              </a:rPr>
              <a:t>////	Pada waktu itu, bangsa Babel mengalahkan Asyur. Kemudian…               </a:t>
            </a:r>
          </a:p>
          <a:p>
            <a:r>
              <a:rPr lang="fi-FI" altLang="en-US" b="1">
                <a:latin typeface="Times" pitchFamily="2" charset="0"/>
                <a:ea typeface="ＭＳ Ｐゴシック" panose="020B0600070205080204" pitchFamily="34" charset="-128"/>
              </a:rPr>
              <a:t>////	Raja Babel, Nebukadnezar, sekarang mengarahkan perhatiannya kepada kerajaan Yehuda.</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a:extLst>
              <a:ext uri="{FF2B5EF4-FFF2-40B4-BE49-F238E27FC236}">
                <a16:creationId xmlns:a16="http://schemas.microsoft.com/office/drawing/2014/main" id="{513EF76E-10ED-0248-AE0A-B357F512DD02}"/>
              </a:ext>
            </a:extLst>
          </p:cNvPr>
          <p:cNvSpPr>
            <a:spLocks noGrp="1" noRot="1" noChangeAspect="1" noChangeArrowheads="1" noTextEdit="1"/>
          </p:cNvSpPr>
          <p:nvPr>
            <p:ph type="sldImg"/>
          </p:nvPr>
        </p:nvSpPr>
        <p:spPr>
          <a:xfrm>
            <a:off x="1150938" y="692150"/>
            <a:ext cx="4556125" cy="3416300"/>
          </a:xfrm>
          <a:ln/>
        </p:spPr>
      </p:sp>
      <p:sp>
        <p:nvSpPr>
          <p:cNvPr id="107522" name="Rectangle 3">
            <a:extLst>
              <a:ext uri="{FF2B5EF4-FFF2-40B4-BE49-F238E27FC236}">
                <a16:creationId xmlns:a16="http://schemas.microsoft.com/office/drawing/2014/main" id="{B70ED15D-1EFB-784F-B4AA-F2FB229288CD}"/>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Pada Kerajaan Yehuda…ada beberapa raja yang baik…kerajaannya bertahan selama 150 tahun – atau bertahan selama 350 tahun setelah kerajaan tersebut terbelah.</a:t>
            </a:r>
            <a:r>
              <a:rPr lang="fi-FI" altLang="en-US">
                <a:latin typeface="Times" pitchFamily="2" charset="0"/>
                <a:ea typeface="ＭＳ Ｐゴシック" panose="020B0600070205080204" pitchFamily="34" charset="-128"/>
              </a:rPr>
              <a:t> </a:t>
            </a:r>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a:extLst>
              <a:ext uri="{FF2B5EF4-FFF2-40B4-BE49-F238E27FC236}">
                <a16:creationId xmlns:a16="http://schemas.microsoft.com/office/drawing/2014/main" id="{3F109126-2738-1B4B-92E2-1120A0293D24}"/>
              </a:ext>
            </a:extLst>
          </p:cNvPr>
          <p:cNvSpPr>
            <a:spLocks noGrp="1" noRot="1" noChangeAspect="1" noChangeArrowheads="1" noTextEdit="1"/>
          </p:cNvSpPr>
          <p:nvPr>
            <p:ph type="sldImg"/>
          </p:nvPr>
        </p:nvSpPr>
        <p:spPr>
          <a:xfrm>
            <a:off x="1150938" y="692150"/>
            <a:ext cx="4556125" cy="3416300"/>
          </a:xfrm>
          <a:ln/>
        </p:spPr>
      </p:sp>
      <p:sp>
        <p:nvSpPr>
          <p:cNvPr id="109570" name="Rectangle 3">
            <a:extLst>
              <a:ext uri="{FF2B5EF4-FFF2-40B4-BE49-F238E27FC236}">
                <a16:creationId xmlns:a16="http://schemas.microsoft.com/office/drawing/2014/main" id="{126D38C1-7F1F-A644-9AE9-10A2DB288EB5}"/>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Pada tahun 586 SM, </a:t>
            </a:r>
          </a:p>
          <a:p>
            <a:r>
              <a:rPr lang="fi-FI" altLang="en-US" b="1">
                <a:latin typeface="Times" pitchFamily="2" charset="0"/>
                <a:ea typeface="ＭＳ Ｐゴシック" panose="020B0600070205080204" pitchFamily="34" charset="-128"/>
              </a:rPr>
              <a:t>////	Di bawah pimpinan Raja Nebukadnezar, BABEL menyerang YEHUDA.  Semua yang ada di Yerusalem – termasuk Bait Allah Salomo – dihancurkan oleh bangsa Babel. Ini merupakan tanggal yang kedua yang perlu Anda ingat…586 S.M.</a:t>
            </a:r>
          </a:p>
          <a:p>
            <a:r>
              <a:rPr lang="fi-FI" altLang="en-US" b="1">
                <a:latin typeface="Times" pitchFamily="2" charset="0"/>
                <a:ea typeface="ＭＳ Ｐゴシック" panose="020B0600070205080204" pitchFamily="34" charset="-128"/>
              </a:rPr>
              <a:t>////	KERAJAAN YEHUDA DI BAGIAN SELATAN DITAWAN oleh Babel dan dibawa KE PEMBUANGAN…</a:t>
            </a:r>
            <a:r>
              <a:rPr lang="en-US" altLang="en-US">
                <a:latin typeface="Times" pitchFamily="2" charset="0"/>
                <a:ea typeface="ＭＳ Ｐゴシック" panose="020B0600070205080204" pitchFamily="34" charset="-128"/>
              </a:rPr>
              <a:t>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a:extLst>
              <a:ext uri="{FF2B5EF4-FFF2-40B4-BE49-F238E27FC236}">
                <a16:creationId xmlns:a16="http://schemas.microsoft.com/office/drawing/2014/main" id="{39C843F6-7666-A042-881A-417A2A2C3B9D}"/>
              </a:ext>
            </a:extLst>
          </p:cNvPr>
          <p:cNvSpPr>
            <a:spLocks noGrp="1" noRot="1" noChangeAspect="1" noChangeArrowheads="1" noTextEdit="1"/>
          </p:cNvSpPr>
          <p:nvPr>
            <p:ph type="sldImg"/>
          </p:nvPr>
        </p:nvSpPr>
        <p:spPr>
          <a:xfrm>
            <a:off x="1150938" y="692150"/>
            <a:ext cx="4556125" cy="3416300"/>
          </a:xfrm>
          <a:ln/>
        </p:spPr>
      </p:sp>
      <p:sp>
        <p:nvSpPr>
          <p:cNvPr id="111618" name="Rectangle 3">
            <a:extLst>
              <a:ext uri="{FF2B5EF4-FFF2-40B4-BE49-F238E27FC236}">
                <a16:creationId xmlns:a16="http://schemas.microsoft.com/office/drawing/2014/main" id="{B88697C1-C6ED-BA40-8772-9331C0790C57}"/>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…ke kota yang jauh, dimana kemudian bangkit dua Nabi yang terkenal, Daniel and Yehezkiel, yang akan berbicara dan menulis pesan pengharapan mengenai ramalan datangnya Mesias. Pada slide ini Anda dapat melihat kota yang paling besar pada masa lalu.</a:t>
            </a:r>
            <a:r>
              <a:rPr lang="fi-FI" altLang="en-US">
                <a:latin typeface="Times" pitchFamily="2" charset="0"/>
                <a:ea typeface="ＭＳ Ｐゴシック" panose="020B0600070205080204" pitchFamily="34" charset="-128"/>
              </a:rPr>
              <a:t> </a:t>
            </a:r>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a:extLst>
              <a:ext uri="{FF2B5EF4-FFF2-40B4-BE49-F238E27FC236}">
                <a16:creationId xmlns:a16="http://schemas.microsoft.com/office/drawing/2014/main" id="{3D468CB6-FAF4-F344-948E-01241263F1C8}"/>
              </a:ext>
            </a:extLst>
          </p:cNvPr>
          <p:cNvSpPr>
            <a:spLocks noGrp="1" noRot="1" noChangeAspect="1" noChangeArrowheads="1" noTextEdit="1"/>
          </p:cNvSpPr>
          <p:nvPr>
            <p:ph type="sldImg"/>
          </p:nvPr>
        </p:nvSpPr>
        <p:spPr>
          <a:xfrm>
            <a:off x="1150938" y="692150"/>
            <a:ext cx="4556125" cy="3416300"/>
          </a:xfrm>
          <a:ln/>
        </p:spPr>
      </p:sp>
      <p:sp>
        <p:nvSpPr>
          <p:cNvPr id="113666" name="Rectangle 3">
            <a:extLst>
              <a:ext uri="{FF2B5EF4-FFF2-40B4-BE49-F238E27FC236}">
                <a16:creationId xmlns:a16="http://schemas.microsoft.com/office/drawing/2014/main" id="{7615B510-FA47-8F42-8C69-4F35A44A1BB4}"/>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Sekarang periode KERAJAAN dalam map ARSIP ALKITAB berakhir.</a:t>
            </a:r>
          </a:p>
          <a:p>
            <a:r>
              <a:rPr lang="fi-FI" altLang="en-US" b="1">
                <a:latin typeface="Times" pitchFamily="2" charset="0"/>
                <a:ea typeface="ＭＳ Ｐゴシック" panose="020B0600070205080204" pitchFamily="34" charset="-128"/>
              </a:rPr>
              <a:t>	Bersamaan dengan dibuangnya Yehuda dan Israel, sejarah Israel beralih dari periode KERAJAAN ke ...</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a:extLst>
              <a:ext uri="{FF2B5EF4-FFF2-40B4-BE49-F238E27FC236}">
                <a16:creationId xmlns:a16="http://schemas.microsoft.com/office/drawing/2014/main" id="{A1B8CFDB-C00F-574E-96AC-9647AA81544F}"/>
              </a:ext>
            </a:extLst>
          </p:cNvPr>
          <p:cNvSpPr>
            <a:spLocks noGrp="1" noRot="1" noChangeAspect="1" noChangeArrowheads="1" noTextEdit="1"/>
          </p:cNvSpPr>
          <p:nvPr>
            <p:ph type="sldImg"/>
          </p:nvPr>
        </p:nvSpPr>
        <p:spPr>
          <a:xfrm>
            <a:off x="1150938" y="692150"/>
            <a:ext cx="4556125" cy="3416300"/>
          </a:xfrm>
          <a:ln/>
        </p:spPr>
      </p:sp>
      <p:sp>
        <p:nvSpPr>
          <p:cNvPr id="115714" name="Rectangle 3">
            <a:extLst>
              <a:ext uri="{FF2B5EF4-FFF2-40B4-BE49-F238E27FC236}">
                <a16:creationId xmlns:a16="http://schemas.microsoft.com/office/drawing/2014/main" id="{365E9645-C62D-4240-A0D4-707DDCBC7AB3}"/>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...komunitas yang ketiga, yang terakhir. PEMBUANGAN.</a:t>
            </a:r>
          </a:p>
          <a:p>
            <a:r>
              <a:rPr lang="fi-FI" altLang="en-US" b="1">
                <a:latin typeface="Times" pitchFamily="2" charset="0"/>
                <a:ea typeface="ＭＳ Ｐゴシック" panose="020B0600070205080204" pitchFamily="34" charset="-128"/>
              </a:rPr>
              <a:t>//// Ingat akan alat bantu pengingat kita yaitu ikan KAKAP yang kita buang huruf double-nya menjadi A-K-P…</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a:extLst>
              <a:ext uri="{FF2B5EF4-FFF2-40B4-BE49-F238E27FC236}">
                <a16:creationId xmlns:a16="http://schemas.microsoft.com/office/drawing/2014/main" id="{171BF09D-A376-9E40-91C9-E500F0E84044}"/>
              </a:ext>
            </a:extLst>
          </p:cNvPr>
          <p:cNvSpPr>
            <a:spLocks noGrp="1" noRot="1" noChangeAspect="1" noChangeArrowheads="1" noTextEdit="1"/>
          </p:cNvSpPr>
          <p:nvPr>
            <p:ph type="sldImg"/>
          </p:nvPr>
        </p:nvSpPr>
        <p:spPr>
          <a:xfrm>
            <a:off x="1150938" y="692150"/>
            <a:ext cx="4556125" cy="3416300"/>
          </a:xfrm>
          <a:ln/>
        </p:spPr>
      </p:sp>
      <p:sp>
        <p:nvSpPr>
          <p:cNvPr id="117762" name="Rectangle 3">
            <a:extLst>
              <a:ext uri="{FF2B5EF4-FFF2-40B4-BE49-F238E27FC236}">
                <a16:creationId xmlns:a16="http://schemas.microsoft.com/office/drawing/2014/main" id="{781350E4-3E62-3549-811C-246E47514B06}"/>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….Kita sekarang masuk ke dalam Arsip Alkitab ... </a:t>
            </a:r>
            <a:r>
              <a:rPr lang="ja-JP" altLang="en-US" b="1">
                <a:latin typeface="Times" pitchFamily="2" charset="0"/>
                <a:ea typeface="ＭＳ Ｐゴシック" panose="020B0600070205080204" pitchFamily="34" charset="-128"/>
              </a:rPr>
              <a:t>“</a:t>
            </a:r>
            <a:r>
              <a:rPr lang="en-US" altLang="ja-JP" b="1">
                <a:latin typeface="Times" pitchFamily="2" charset="0"/>
                <a:ea typeface="ＭＳ Ｐゴシック" panose="020B0600070205080204" pitchFamily="34" charset="-128"/>
              </a:rPr>
              <a:t>PEMBUANGAN</a:t>
            </a:r>
            <a:r>
              <a:rPr lang="ja-JP" altLang="en-US" b="1">
                <a:latin typeface="Times" pitchFamily="2" charset="0"/>
                <a:ea typeface="ＭＳ Ｐゴシック" panose="020B0600070205080204" pitchFamily="34" charset="-128"/>
              </a:rPr>
              <a:t>”</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a:extLst>
              <a:ext uri="{FF2B5EF4-FFF2-40B4-BE49-F238E27FC236}">
                <a16:creationId xmlns:a16="http://schemas.microsoft.com/office/drawing/2014/main" id="{318CA84D-C877-D944-A5BA-08AA9650CC5D}"/>
              </a:ext>
            </a:extLst>
          </p:cNvPr>
          <p:cNvSpPr>
            <a:spLocks noGrp="1" noRot="1" noChangeAspect="1" noChangeArrowheads="1" noTextEdit="1"/>
          </p:cNvSpPr>
          <p:nvPr>
            <p:ph type="sldImg"/>
          </p:nvPr>
        </p:nvSpPr>
        <p:spPr>
          <a:xfrm>
            <a:off x="1150938" y="692150"/>
            <a:ext cx="4556125" cy="3416300"/>
          </a:xfrm>
          <a:ln/>
        </p:spPr>
      </p:sp>
      <p:sp>
        <p:nvSpPr>
          <p:cNvPr id="119810" name="Rectangle 3">
            <a:extLst>
              <a:ext uri="{FF2B5EF4-FFF2-40B4-BE49-F238E27FC236}">
                <a16:creationId xmlns:a16="http://schemas.microsoft.com/office/drawing/2014/main" id="{99F0366D-F5E4-A849-AF36-11C77B431C1B}"/>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Periode waktunya 500 SM... 500 tahun mendekati kedatangan Juruselamat.</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a:extLst>
              <a:ext uri="{FF2B5EF4-FFF2-40B4-BE49-F238E27FC236}">
                <a16:creationId xmlns:a16="http://schemas.microsoft.com/office/drawing/2014/main" id="{D58E8CCF-F79D-1546-A4DE-FA3536B14BDB}"/>
              </a:ext>
            </a:extLst>
          </p:cNvPr>
          <p:cNvSpPr>
            <a:spLocks noGrp="1" noRot="1" noChangeAspect="1" noChangeArrowheads="1" noTextEdit="1"/>
          </p:cNvSpPr>
          <p:nvPr>
            <p:ph type="sldImg"/>
          </p:nvPr>
        </p:nvSpPr>
        <p:spPr>
          <a:xfrm>
            <a:off x="1150938" y="692150"/>
            <a:ext cx="4556125" cy="3416300"/>
          </a:xfrm>
          <a:ln/>
        </p:spPr>
      </p:sp>
      <p:sp>
        <p:nvSpPr>
          <p:cNvPr id="121858" name="Rectangle 3">
            <a:extLst>
              <a:ext uri="{FF2B5EF4-FFF2-40B4-BE49-F238E27FC236}">
                <a16:creationId xmlns:a16="http://schemas.microsoft.com/office/drawing/2014/main" id="{F21AD5B1-1DB1-934D-BD96-3EB17897096D}"/>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Kesimpulan periode KERAJAAN…</a:t>
            </a:r>
          </a:p>
          <a:p>
            <a:r>
              <a:rPr lang="fi-FI" altLang="en-US" b="1">
                <a:latin typeface="Times" pitchFamily="2" charset="0"/>
                <a:ea typeface="ＭＳ Ｐゴシック" panose="020B0600070205080204" pitchFamily="34" charset="-128"/>
              </a:rPr>
              <a:t>Ingat akan perbedaan antara kerajaan UTARA dan SELATAN   </a:t>
            </a:r>
          </a:p>
          <a:p>
            <a:r>
              <a:rPr lang="fi-FI" altLang="en-US" b="1">
                <a:latin typeface="Times" pitchFamily="2" charset="0"/>
                <a:ea typeface="ＭＳ Ｐゴシック" panose="020B0600070205080204" pitchFamily="34" charset="-128"/>
              </a:rPr>
              <a:t>////	Kerajaan UTARA, Israel, diserang oleh Asyur, </a:t>
            </a:r>
          </a:p>
          <a:p>
            <a:r>
              <a:rPr lang="fi-FI" altLang="en-US" b="1">
                <a:latin typeface="Times" pitchFamily="2" charset="0"/>
                <a:ea typeface="ＭＳ Ｐゴシック" panose="020B0600070205080204" pitchFamily="34" charset="-128"/>
              </a:rPr>
              <a:t>////	dibawa ke pembuangan, dan, kemudian,</a:t>
            </a:r>
            <a:endParaRPr lang="pt-BR" altLang="en-US" b="1">
              <a:latin typeface="Times" pitchFamily="2" charset="0"/>
              <a:ea typeface="ＭＳ Ｐゴシック" panose="020B0600070205080204" pitchFamily="34" charset="-128"/>
            </a:endParaRPr>
          </a:p>
          <a:p>
            <a:r>
              <a:rPr lang="pt-BR" altLang="en-US" b="1">
                <a:latin typeface="Times" pitchFamily="2" charset="0"/>
                <a:ea typeface="ＭＳ Ｐゴシック" panose="020B0600070205080204" pitchFamily="34" charset="-128"/>
              </a:rPr>
              <a:t>////	terpencar ke negara-negara lain. </a:t>
            </a:r>
            <a:endParaRPr lang="fi-FI" altLang="en-US" b="1">
              <a:latin typeface="Times" pitchFamily="2" charset="0"/>
              <a:ea typeface="ＭＳ Ｐゴシック" panose="020B0600070205080204" pitchFamily="34" charset="-128"/>
            </a:endParaRPr>
          </a:p>
          <a:p>
            <a:r>
              <a:rPr lang="fi-FI" altLang="en-US" b="1">
                <a:latin typeface="Times" pitchFamily="2" charset="0"/>
                <a:ea typeface="ＭＳ Ｐゴシック" panose="020B0600070205080204" pitchFamily="34" charset="-128"/>
              </a:rPr>
              <a:t>Tetapi, Yehuda, KERAJAAN SELATAN dan rakyatnya…</a:t>
            </a:r>
          </a:p>
          <a:p>
            <a:r>
              <a:rPr lang="fi-FI" altLang="en-US" b="1">
                <a:latin typeface="Times" pitchFamily="2" charset="0"/>
                <a:ea typeface="ＭＳ Ｐゴシック" panose="020B0600070205080204" pitchFamily="34" charset="-128"/>
              </a:rPr>
              <a:t>////	ditaklukkan oleh Babel di bawah pemerintahan Nebukadnezar…</a:t>
            </a:r>
          </a:p>
          <a:p>
            <a:r>
              <a:rPr lang="fi-FI" altLang="en-US" b="1">
                <a:latin typeface="Times" pitchFamily="2" charset="0"/>
                <a:ea typeface="ＭＳ Ｐゴシック" panose="020B0600070205080204" pitchFamily="34" charset="-128"/>
              </a:rPr>
              <a:t>////	dibawa ke pembuangan untuk SEMENTARA. Yehuda ditetapkan untuk melanjutkan perannya yang penting pada masa yang akan datang yang berhubungan dengan TANAH.   </a:t>
            </a:r>
          </a:p>
          <a:p>
            <a:r>
              <a:rPr lang="fi-FI" altLang="en-US" b="1">
                <a:latin typeface="Times" pitchFamily="2" charset="0"/>
                <a:ea typeface="ＭＳ Ｐゴシック" panose="020B0600070205080204" pitchFamily="34" charset="-128"/>
              </a:rPr>
              <a:t>////	YEHUDA DIPELIHARA dan akhirnya kembali ke Tanah Perjanjian. </a:t>
            </a:r>
          </a:p>
          <a:p>
            <a:r>
              <a:rPr lang="fi-FI" altLang="en-US" b="1">
                <a:latin typeface="Times" pitchFamily="2" charset="0"/>
                <a:ea typeface="ＭＳ Ｐゴシック" panose="020B0600070205080204" pitchFamily="34" charset="-128"/>
              </a:rPr>
              <a:t>////`	Mengapa?  </a:t>
            </a:r>
          </a:p>
          <a:p>
            <a:r>
              <a:rPr lang="fi-FI" altLang="en-US" b="1">
                <a:latin typeface="Times" pitchFamily="2" charset="0"/>
                <a:ea typeface="ＭＳ Ｐゴシック" panose="020B0600070205080204" pitchFamily="34" charset="-128"/>
              </a:rPr>
              <a:t>////	Sebab Mesias yang dijanjikan… yang diramalkan oleh para nabi dalam Perjanjian Lama akan datang dari garis keturunan suku YEHUDA.</a:t>
            </a:r>
            <a:r>
              <a:rPr lang="en-US" altLang="en-US">
                <a:latin typeface="Times" pitchFamily="2" charset="0"/>
                <a:ea typeface="ＭＳ Ｐゴシック" panose="020B0600070205080204" pitchFamily="34" charset="-128"/>
              </a:rPr>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a:extLst>
              <a:ext uri="{FF2B5EF4-FFF2-40B4-BE49-F238E27FC236}">
                <a16:creationId xmlns:a16="http://schemas.microsoft.com/office/drawing/2014/main" id="{ACC5B16B-09A3-7C40-9425-60BB080F36F5}"/>
              </a:ext>
            </a:extLst>
          </p:cNvPr>
          <p:cNvSpPr>
            <a:spLocks noGrp="1" noRot="1" noChangeAspect="1" noChangeArrowheads="1" noTextEdit="1"/>
          </p:cNvSpPr>
          <p:nvPr>
            <p:ph type="sldImg"/>
          </p:nvPr>
        </p:nvSpPr>
        <p:spPr>
          <a:xfrm>
            <a:off x="1150938" y="692150"/>
            <a:ext cx="4556125" cy="3416300"/>
          </a:xfrm>
          <a:ln/>
        </p:spPr>
      </p:sp>
      <p:sp>
        <p:nvSpPr>
          <p:cNvPr id="13314" name="Rectangle 3">
            <a:extLst>
              <a:ext uri="{FF2B5EF4-FFF2-40B4-BE49-F238E27FC236}">
                <a16:creationId xmlns:a16="http://schemas.microsoft.com/office/drawing/2014/main" id="{6EE9FE93-991C-FA46-A44E-D4BA55EFE94C}"/>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akibatnya timbul ANARKI …yang membawa kita masuk ke dalam komunitas yang pertama dari tiga macam komunitas.</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a:extLst>
              <a:ext uri="{FF2B5EF4-FFF2-40B4-BE49-F238E27FC236}">
                <a16:creationId xmlns:a16="http://schemas.microsoft.com/office/drawing/2014/main" id="{9807A70B-A10C-4748-8CEA-F32D3EBCE222}"/>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ko-KR" b="1">
                <a:latin typeface="Times" pitchFamily="2" charset="0"/>
                <a:ea typeface="ＭＳ Ｐゴシック" panose="020B0600070205080204" pitchFamily="34" charset="-128"/>
              </a:rPr>
              <a:t>Dan inilah map arsip PEMBUANGAN yang memiliki empat hal penting selama periode ini.</a:t>
            </a:r>
            <a:endParaRPr lang="ko-KR" altLang="en-US" b="1">
              <a:latin typeface="Times" pitchFamily="2" charset="0"/>
              <a:ea typeface="Gulim" panose="020B0600000101010101" pitchFamily="34" charset="-127"/>
            </a:endParaRPr>
          </a:p>
        </p:txBody>
      </p:sp>
      <p:sp>
        <p:nvSpPr>
          <p:cNvPr id="123906" name="Rectangle 3">
            <a:extLst>
              <a:ext uri="{FF2B5EF4-FFF2-40B4-BE49-F238E27FC236}">
                <a16:creationId xmlns:a16="http://schemas.microsoft.com/office/drawing/2014/main" id="{80B09144-CF37-CD44-82B5-00A78E409249}"/>
              </a:ext>
            </a:extLst>
          </p:cNvPr>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a:extLst>
              <a:ext uri="{FF2B5EF4-FFF2-40B4-BE49-F238E27FC236}">
                <a16:creationId xmlns:a16="http://schemas.microsoft.com/office/drawing/2014/main" id="{EB6A3ED9-A00E-3546-A3CB-9B40E85BF0D5}"/>
              </a:ext>
            </a:extLst>
          </p:cNvPr>
          <p:cNvSpPr>
            <a:spLocks noGrp="1" noRot="1" noChangeAspect="1" noChangeArrowheads="1" noTextEdit="1"/>
          </p:cNvSpPr>
          <p:nvPr>
            <p:ph type="sldImg"/>
          </p:nvPr>
        </p:nvSpPr>
        <p:spPr>
          <a:xfrm>
            <a:off x="1150938" y="692150"/>
            <a:ext cx="4556125" cy="3416300"/>
          </a:xfrm>
          <a:ln/>
        </p:spPr>
      </p:sp>
      <p:sp>
        <p:nvSpPr>
          <p:cNvPr id="125954" name="Rectangle 3">
            <a:extLst>
              <a:ext uri="{FF2B5EF4-FFF2-40B4-BE49-F238E27FC236}">
                <a16:creationId xmlns:a16="http://schemas.microsoft.com/office/drawing/2014/main" id="{61891864-6501-DC44-B970-DC87839B989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b="1">
                <a:latin typeface="Times" pitchFamily="2" charset="0"/>
                <a:ea typeface="ＭＳ Ｐゴシック" panose="020B0600070205080204" pitchFamily="34" charset="-128"/>
              </a:rPr>
              <a:t>Babel – kota Metropolitan yang besar yang terbagi menjadi dua oleh sungai Efrat – tempat di mana YEHUDA dibuang selama 70 tahun. Slide ini merupakan gambar dari kota Babel yang luar biasa ini. Taman Gantung Babel – yang telihat pada sebelah kanan – termasuk salah satu dari Tujuh Keajaiban Dunia.</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a:extLst>
              <a:ext uri="{FF2B5EF4-FFF2-40B4-BE49-F238E27FC236}">
                <a16:creationId xmlns:a16="http://schemas.microsoft.com/office/drawing/2014/main" id="{85CDC9D2-474C-2340-80ED-5610919DC732}"/>
              </a:ext>
            </a:extLst>
          </p:cNvPr>
          <p:cNvSpPr>
            <a:spLocks noGrp="1" noRot="1" noChangeAspect="1" noChangeArrowheads="1" noTextEdit="1"/>
          </p:cNvSpPr>
          <p:nvPr>
            <p:ph type="sldImg"/>
          </p:nvPr>
        </p:nvSpPr>
        <p:spPr>
          <a:xfrm>
            <a:off x="1150938" y="692150"/>
            <a:ext cx="4556125" cy="3416300"/>
          </a:xfrm>
          <a:ln/>
        </p:spPr>
      </p:sp>
      <p:sp>
        <p:nvSpPr>
          <p:cNvPr id="128002" name="Rectangle 3">
            <a:extLst>
              <a:ext uri="{FF2B5EF4-FFF2-40B4-BE49-F238E27FC236}">
                <a16:creationId xmlns:a16="http://schemas.microsoft.com/office/drawing/2014/main" id="{7C0B4198-6AEE-B54D-BF6A-2900DD5B1AF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b="1">
                <a:latin typeface="Times" pitchFamily="2" charset="0"/>
                <a:ea typeface="ＭＳ Ｐゴシック" panose="020B0600070205080204" pitchFamily="34" charset="-128"/>
              </a:rPr>
              <a:t>Dari map Anda terlihat peta kota Babel – yang  letaknya sangat panjang mulai dari Teluk Persia  – sangat dekat dengan pusat wilayah Teluk Persia yang penuh dengan masalah di wilayah Timur Tengah.</a:t>
            </a:r>
            <a:r>
              <a:rPr lang="en-US" altLang="en-US">
                <a:latin typeface="Times" pitchFamily="2" charset="0"/>
                <a:ea typeface="ＭＳ Ｐゴシック" panose="020B0600070205080204" pitchFamily="34" charset="-128"/>
              </a:rPr>
              <a:t> </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a:extLst>
              <a:ext uri="{FF2B5EF4-FFF2-40B4-BE49-F238E27FC236}">
                <a16:creationId xmlns:a16="http://schemas.microsoft.com/office/drawing/2014/main" id="{C456067C-AEC6-F644-B02B-49CE90BD1B0D}"/>
              </a:ext>
            </a:extLst>
          </p:cNvPr>
          <p:cNvSpPr>
            <a:spLocks noGrp="1" noRot="1" noChangeAspect="1" noChangeArrowheads="1" noTextEdit="1"/>
          </p:cNvSpPr>
          <p:nvPr>
            <p:ph type="sldImg"/>
          </p:nvPr>
        </p:nvSpPr>
        <p:spPr>
          <a:xfrm>
            <a:off x="1150938" y="692150"/>
            <a:ext cx="4556125" cy="3416300"/>
          </a:xfrm>
          <a:ln/>
        </p:spPr>
      </p:sp>
      <p:sp>
        <p:nvSpPr>
          <p:cNvPr id="130050" name="Rectangle 3">
            <a:extLst>
              <a:ext uri="{FF2B5EF4-FFF2-40B4-BE49-F238E27FC236}">
                <a16:creationId xmlns:a16="http://schemas.microsoft.com/office/drawing/2014/main" id="{7F658C29-9878-7D4C-AB16-56FBAADFE36B}"/>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b="1">
                <a:latin typeface="Times" pitchFamily="2" charset="0"/>
                <a:ea typeface="ＭＳ Ｐゴシック" panose="020B0600070205080204" pitchFamily="34" charset="-128"/>
              </a:rPr>
              <a:t>Setelah 70 tahun pembuangan, Penguasa Babel mengizinkan tawanan dari KERAJAAN SELATAN YEHUDA untuk kembali ke Yerusalem, untuk membangun tembok kota dan Bait Allah mereka. </a:t>
            </a:r>
          </a:p>
          <a:p>
            <a:r>
              <a:rPr lang="en-US" altLang="en-US" b="1">
                <a:latin typeface="Times" pitchFamily="2" charset="0"/>
                <a:ea typeface="ＭＳ Ｐゴシック" panose="020B0600070205080204" pitchFamily="34" charset="-128"/>
              </a:rPr>
              <a:t>//// 	Selama pembuangan di Babel penduduk dari KERAJAAN YEHUDA dipanggil dengan sebutan orang Yahudi – dari nama suku YEHUDA. </a:t>
            </a:r>
            <a:endParaRPr lang="pt-BR" altLang="en-US" b="1">
              <a:latin typeface="Times" pitchFamily="2" charset="0"/>
              <a:ea typeface="ＭＳ Ｐゴシック" panose="020B0600070205080204" pitchFamily="34" charset="-128"/>
            </a:endParaRPr>
          </a:p>
          <a:p>
            <a:r>
              <a:rPr lang="pt-BR" altLang="en-US" b="1">
                <a:latin typeface="Times" pitchFamily="2" charset="0"/>
                <a:ea typeface="ＭＳ Ｐゴシック" panose="020B0600070205080204" pitchFamily="34" charset="-128"/>
              </a:rPr>
              <a:t>////	Sinagoge tradisi orang Yahudi mulai dibangun di Babel selama dalam Pembuangan.</a:t>
            </a:r>
            <a:endParaRPr lang="fi-FI" altLang="en-US" b="1">
              <a:latin typeface="Times" pitchFamily="2" charset="0"/>
              <a:ea typeface="ＭＳ Ｐゴシック" panose="020B0600070205080204" pitchFamily="34" charset="-128"/>
            </a:endParaRPr>
          </a:p>
          <a:p>
            <a:r>
              <a:rPr lang="fi-FI" altLang="en-US" b="1">
                <a:latin typeface="Times" pitchFamily="2" charset="0"/>
                <a:ea typeface="ＭＳ Ｐゴシック" panose="020B0600070205080204" pitchFamily="34" charset="-128"/>
              </a:rPr>
              <a:t>////	Perjalanan kembali ke Tanah dibagi menjadi tiga gelombang. Dengan perjalanan kaki yang sulit, mereka kembali ke Tanah.</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a:extLst>
              <a:ext uri="{FF2B5EF4-FFF2-40B4-BE49-F238E27FC236}">
                <a16:creationId xmlns:a16="http://schemas.microsoft.com/office/drawing/2014/main" id="{803492B1-1DA4-404F-B156-93E0321EE9C6}"/>
              </a:ext>
            </a:extLst>
          </p:cNvPr>
          <p:cNvSpPr>
            <a:spLocks noGrp="1" noRot="1" noChangeAspect="1" noChangeArrowheads="1" noTextEdit="1"/>
          </p:cNvSpPr>
          <p:nvPr>
            <p:ph type="sldImg"/>
          </p:nvPr>
        </p:nvSpPr>
        <p:spPr>
          <a:xfrm>
            <a:off x="1150938" y="692150"/>
            <a:ext cx="4556125" cy="3416300"/>
          </a:xfrm>
          <a:ln/>
        </p:spPr>
      </p:sp>
      <p:sp>
        <p:nvSpPr>
          <p:cNvPr id="132098" name="Rectangle 3">
            <a:extLst>
              <a:ext uri="{FF2B5EF4-FFF2-40B4-BE49-F238E27FC236}">
                <a16:creationId xmlns:a16="http://schemas.microsoft.com/office/drawing/2014/main" id="{BC0941CB-E200-E34C-B4E6-51CF7FF0271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Perjalanan pulang mengambil rute sepanjang daerah Bulan Sabit (</a:t>
            </a:r>
            <a:r>
              <a:rPr lang="fi-FI" altLang="en-US" b="1" i="1">
                <a:latin typeface="Times" pitchFamily="2" charset="0"/>
                <a:ea typeface="ＭＳ Ｐゴシック" panose="020B0600070205080204" pitchFamily="34" charset="-128"/>
              </a:rPr>
              <a:t>Crescent</a:t>
            </a:r>
            <a:r>
              <a:rPr lang="fi-FI" altLang="en-US" b="1">
                <a:latin typeface="Times" pitchFamily="2" charset="0"/>
                <a:ea typeface="ＭＳ Ｐゴシック" panose="020B0600070205080204" pitchFamily="34" charset="-128"/>
              </a:rPr>
              <a:t>) yang subur...kemudian berputar dari arah selatan menuju ke Tanah Perjanjian. Rute ini merupakan rute yang harus ditempuh. </a:t>
            </a:r>
            <a:r>
              <a:rPr lang="sv-SE" altLang="en-US" b="1">
                <a:latin typeface="Times" pitchFamily="2" charset="0"/>
                <a:ea typeface="ＭＳ Ｐゴシック" panose="020B0600070205080204" pitchFamily="34" charset="-128"/>
              </a:rPr>
              <a:t>Kalau tidak mereka tidak akan tahan dengan kondisi gurun yang ganas yang terletak di arah Barat antara Babel dan Yerusalem.</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a:extLst>
              <a:ext uri="{FF2B5EF4-FFF2-40B4-BE49-F238E27FC236}">
                <a16:creationId xmlns:a16="http://schemas.microsoft.com/office/drawing/2014/main" id="{2D0A68A6-C74A-1141-BBA9-D3DCC5BCB1D6}"/>
              </a:ext>
            </a:extLst>
          </p:cNvPr>
          <p:cNvSpPr>
            <a:spLocks noGrp="1" noRot="1" noChangeAspect="1" noChangeArrowheads="1" noTextEdit="1"/>
          </p:cNvSpPr>
          <p:nvPr>
            <p:ph type="sldImg"/>
          </p:nvPr>
        </p:nvSpPr>
        <p:spPr>
          <a:xfrm>
            <a:off x="1150938" y="692150"/>
            <a:ext cx="4556125" cy="3416300"/>
          </a:xfrm>
          <a:ln/>
        </p:spPr>
      </p:sp>
      <p:sp>
        <p:nvSpPr>
          <p:cNvPr id="134146" name="Rectangle 3">
            <a:extLst>
              <a:ext uri="{FF2B5EF4-FFF2-40B4-BE49-F238E27FC236}">
                <a16:creationId xmlns:a16="http://schemas.microsoft.com/office/drawing/2014/main" id="{D8FC4357-6594-CE41-8B4A-39FBE6C0E604}"/>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TIGA GELOMBANG PERJALANAN kembali ke tanah berlangsung selama 100 tahun.  Dalam kurun waktu 100 tahun tersebut 50,000 orang sudah kembali.</a:t>
            </a:r>
            <a:r>
              <a:rPr lang="fi-FI" altLang="en-US">
                <a:latin typeface="Times" pitchFamily="2" charset="0"/>
                <a:ea typeface="ＭＳ Ｐゴシック" panose="020B0600070205080204" pitchFamily="34" charset="-128"/>
              </a:rPr>
              <a:t> </a:t>
            </a:r>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a:extLst>
              <a:ext uri="{FF2B5EF4-FFF2-40B4-BE49-F238E27FC236}">
                <a16:creationId xmlns:a16="http://schemas.microsoft.com/office/drawing/2014/main" id="{0AFD1EF2-CA47-F148-94E3-D4991ADB4D66}"/>
              </a:ext>
            </a:extLst>
          </p:cNvPr>
          <p:cNvSpPr>
            <a:spLocks noGrp="1" noRot="1" noChangeAspect="1" noChangeArrowheads="1" noTextEdit="1"/>
          </p:cNvSpPr>
          <p:nvPr>
            <p:ph type="sldImg"/>
          </p:nvPr>
        </p:nvSpPr>
        <p:spPr>
          <a:xfrm>
            <a:off x="1150938" y="692150"/>
            <a:ext cx="4556125" cy="3416300"/>
          </a:xfrm>
          <a:ln/>
        </p:spPr>
      </p:sp>
      <p:sp>
        <p:nvSpPr>
          <p:cNvPr id="136194" name="Rectangle 3">
            <a:extLst>
              <a:ext uri="{FF2B5EF4-FFF2-40B4-BE49-F238E27FC236}">
                <a16:creationId xmlns:a16="http://schemas.microsoft.com/office/drawing/2014/main" id="{7B608203-B946-F245-BC2D-B57964509B6E}"/>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Meskipun orang yang kembali ke Tanah Perjanjian sebanyak 50,000 …</a:t>
            </a:r>
            <a:endParaRPr lang="en-US" altLang="en-US" b="1">
              <a:latin typeface="Times" pitchFamily="2" charset="0"/>
              <a:ea typeface="ＭＳ Ｐゴシック" panose="020B0600070205080204" pitchFamily="34" charset="-128"/>
            </a:endParaRPr>
          </a:p>
          <a:p>
            <a:r>
              <a:rPr lang="en-US" altLang="en-US" b="1">
                <a:latin typeface="Times" pitchFamily="2" charset="0"/>
                <a:ea typeface="ＭＳ Ｐゴシック" panose="020B0600070205080204" pitchFamily="34" charset="-128"/>
              </a:rPr>
              <a:t>////	…Masih banyak yang tinggal di Babel. Mereka adalah orang-orang Yahudi yang berhasil dalam bisnis, dan sudah punya rumah pribadi di Babel. Mereka inilah yang bertanggung jawab akan pembiayaan perjalanan dan pekerjaan pembangunan yang dilakukan oleh mereka yang sudah kembali.</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a:extLst>
              <a:ext uri="{FF2B5EF4-FFF2-40B4-BE49-F238E27FC236}">
                <a16:creationId xmlns:a16="http://schemas.microsoft.com/office/drawing/2014/main" id="{6777982C-ED07-8C4F-B99C-09B6C840C7E1}"/>
              </a:ext>
            </a:extLst>
          </p:cNvPr>
          <p:cNvSpPr>
            <a:spLocks noGrp="1" noRot="1" noChangeAspect="1" noChangeArrowheads="1" noTextEdit="1"/>
          </p:cNvSpPr>
          <p:nvPr>
            <p:ph type="sldImg"/>
          </p:nvPr>
        </p:nvSpPr>
        <p:spPr>
          <a:xfrm>
            <a:off x="1150938" y="692150"/>
            <a:ext cx="4556125" cy="3416300"/>
          </a:xfrm>
          <a:ln/>
        </p:spPr>
      </p:sp>
      <p:sp>
        <p:nvSpPr>
          <p:cNvPr id="138242" name="Rectangle 3">
            <a:extLst>
              <a:ext uri="{FF2B5EF4-FFF2-40B4-BE49-F238E27FC236}">
                <a16:creationId xmlns:a16="http://schemas.microsoft.com/office/drawing/2014/main" id="{6AB5C432-BB29-3444-997D-A9023EB9E68B}"/>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b="1">
                <a:latin typeface="Times" pitchFamily="2" charset="0"/>
                <a:ea typeface="ＭＳ Ｐゴシック" panose="020B0600070205080204" pitchFamily="34" charset="-128"/>
              </a:rPr>
              <a:t>Selama perjalanan kembali dari Babel ke Israel, mereka dipimpin oleh tiga orang yang namanya terkenal.</a:t>
            </a:r>
          </a:p>
          <a:p>
            <a:r>
              <a:rPr lang="en-US" altLang="en-US" b="1">
                <a:latin typeface="Times" pitchFamily="2" charset="0"/>
                <a:ea typeface="ＭＳ Ｐゴシック" panose="020B0600070205080204" pitchFamily="34" charset="-128"/>
              </a:rPr>
              <a:t>////	Kita dapat mengingat nama mereka dengan sigkatan Z-E-N...tiga orang besar ini, kadang-kadang disebut sebagai Nabi diplomat. Mereka adalah   </a:t>
            </a:r>
          </a:p>
          <a:p>
            <a:r>
              <a:rPr lang="en-US" altLang="en-US" b="1">
                <a:latin typeface="Times" pitchFamily="2" charset="0"/>
                <a:ea typeface="ＭＳ Ｐゴシック" panose="020B0600070205080204" pitchFamily="34" charset="-128"/>
              </a:rPr>
              <a:t>//// ZERUBBABEL... </a:t>
            </a:r>
          </a:p>
          <a:p>
            <a:r>
              <a:rPr lang="en-US" altLang="en-US" b="1">
                <a:latin typeface="Times" pitchFamily="2" charset="0"/>
                <a:ea typeface="ＭＳ Ｐゴシック" panose="020B0600070205080204" pitchFamily="34" charset="-128"/>
              </a:rPr>
              <a:t>//// EZRA...  and </a:t>
            </a:r>
          </a:p>
          <a:p>
            <a:r>
              <a:rPr lang="en-US" altLang="en-US" b="1">
                <a:latin typeface="Times" pitchFamily="2" charset="0"/>
                <a:ea typeface="ＭＳ Ｐゴシック" panose="020B0600070205080204" pitchFamily="34" charset="-128"/>
              </a:rPr>
              <a:t>//// NEHEMIA.</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a:extLst>
              <a:ext uri="{FF2B5EF4-FFF2-40B4-BE49-F238E27FC236}">
                <a16:creationId xmlns:a16="http://schemas.microsoft.com/office/drawing/2014/main" id="{D39EB84D-C9F2-F541-9CD6-C5E24626D802}"/>
              </a:ext>
            </a:extLst>
          </p:cNvPr>
          <p:cNvSpPr>
            <a:spLocks noGrp="1" noRot="1" noChangeAspect="1" noChangeArrowheads="1" noTextEdit="1"/>
          </p:cNvSpPr>
          <p:nvPr>
            <p:ph type="sldImg"/>
          </p:nvPr>
        </p:nvSpPr>
        <p:spPr>
          <a:xfrm>
            <a:off x="1150938" y="692150"/>
            <a:ext cx="4556125" cy="3416300"/>
          </a:xfrm>
          <a:ln/>
        </p:spPr>
      </p:sp>
      <p:sp>
        <p:nvSpPr>
          <p:cNvPr id="140290" name="Rectangle 3">
            <a:extLst>
              <a:ext uri="{FF2B5EF4-FFF2-40B4-BE49-F238E27FC236}">
                <a16:creationId xmlns:a16="http://schemas.microsoft.com/office/drawing/2014/main" id="{0395D91C-13A7-184F-9FCD-6579500A538F}"/>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b="1">
                <a:latin typeface="Times" pitchFamily="2" charset="0"/>
                <a:ea typeface="ＭＳ Ｐゴシック" panose="020B0600070205080204" pitchFamily="34" charset="-128"/>
              </a:rPr>
              <a:t>ZERUBBABEL akan kita ingat karena perannya yang penting sebagai orang yang pertama kali melakukan pembangunan Bait Allah…</a:t>
            </a:r>
          </a:p>
          <a:p>
            <a:r>
              <a:rPr lang="en-US" altLang="en-US" b="1">
                <a:latin typeface="Times" pitchFamily="2" charset="0"/>
                <a:ea typeface="ＭＳ Ｐゴシック" panose="020B0600070205080204" pitchFamily="34" charset="-128"/>
              </a:rPr>
              <a:t>////	EZRA...nabi besar yang pulang ke Yerusalem untuk mengajarkan hukum Allah kepada orang-orang yang sudah kembali...</a:t>
            </a:r>
          </a:p>
          <a:p>
            <a:r>
              <a:rPr lang="en-US" altLang="en-US" b="1">
                <a:latin typeface="Times" pitchFamily="2" charset="0"/>
                <a:ea typeface="ＭＳ Ｐゴシック" panose="020B0600070205080204" pitchFamily="34" charset="-128"/>
              </a:rPr>
              <a:t>////	Sementara itu NEHEMIA, pemimpin dan administrator Perjanjian lama yang besar, kembali untuk membangun pintu gerbang dan tembok-tembok kota. Dalam waktu yang sangat singkat, Nehemia dan orang-orangnya membangun pintu gerbang dan tembok kota yang merupakan benteng pertahan bagi kota Yerusalem. </a:t>
            </a:r>
          </a:p>
          <a:p>
            <a:r>
              <a:rPr lang="en-US" altLang="en-US" b="1">
                <a:latin typeface="Times" pitchFamily="2" charset="0"/>
                <a:ea typeface="ＭＳ Ｐゴシック" panose="020B0600070205080204" pitchFamily="34" charset="-128"/>
              </a:rPr>
              <a:t>////	Ketiga orang besar ini…Z-E-N….Zerubbabel, Ezra and Nehemia…Nabi diplomat…membimbing orang-orang yang sudah kembali ke tanah mereka.</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a:extLst>
              <a:ext uri="{FF2B5EF4-FFF2-40B4-BE49-F238E27FC236}">
                <a16:creationId xmlns:a16="http://schemas.microsoft.com/office/drawing/2014/main" id="{2CCA43A1-EC52-A04E-87B5-B3CCA16F0611}"/>
              </a:ext>
            </a:extLst>
          </p:cNvPr>
          <p:cNvSpPr>
            <a:spLocks noGrp="1" noRot="1" noChangeAspect="1" noChangeArrowheads="1" noTextEdit="1"/>
          </p:cNvSpPr>
          <p:nvPr>
            <p:ph type="sldImg"/>
          </p:nvPr>
        </p:nvSpPr>
        <p:spPr>
          <a:xfrm>
            <a:off x="1150938" y="692150"/>
            <a:ext cx="4556125" cy="3416300"/>
          </a:xfrm>
          <a:ln/>
        </p:spPr>
      </p:sp>
      <p:sp>
        <p:nvSpPr>
          <p:cNvPr id="142338" name="Rectangle 3">
            <a:extLst>
              <a:ext uri="{FF2B5EF4-FFF2-40B4-BE49-F238E27FC236}">
                <a16:creationId xmlns:a16="http://schemas.microsoft.com/office/drawing/2014/main" id="{F3F2E9EB-1E5C-284B-A664-5246DF3CDC4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b="1">
                <a:latin typeface="Times" pitchFamily="2" charset="0"/>
                <a:ea typeface="ＭＳ Ｐゴシック" panose="020B0600070205080204" pitchFamily="34" charset="-128"/>
              </a:rPr>
              <a:t>Pada kenyataannya, para ahli teologi cukup yakin bahwa penggalian arkeologi di pusat kota Yerusalem sudah menemukan tembok-tembok yang dibangun oleh Nehemia dan para ahli bangunannya.</a:t>
            </a:r>
            <a:endParaRPr lang="fi-FI" altLang="en-US" b="1">
              <a:latin typeface="Times" pitchFamily="2"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5EEEFFEF-8C4A-D448-9C21-FC38DCB00C13}"/>
              </a:ext>
            </a:extLst>
          </p:cNvPr>
          <p:cNvSpPr>
            <a:spLocks noGrp="1" noRot="1" noChangeAspect="1" noChangeArrowheads="1" noTextEdit="1"/>
          </p:cNvSpPr>
          <p:nvPr>
            <p:ph type="sldImg"/>
          </p:nvPr>
        </p:nvSpPr>
        <p:spPr>
          <a:xfrm>
            <a:off x="1150938" y="692150"/>
            <a:ext cx="4556125" cy="3416300"/>
          </a:xfrm>
          <a:ln/>
        </p:spPr>
      </p:sp>
      <p:sp>
        <p:nvSpPr>
          <p:cNvPr id="15362" name="Rectangle 3">
            <a:extLst>
              <a:ext uri="{FF2B5EF4-FFF2-40B4-BE49-F238E27FC236}">
                <a16:creationId xmlns:a16="http://schemas.microsoft.com/office/drawing/2014/main" id="{1B7FDD08-5834-844B-8D9F-48387B037D33}"/>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Dan inilah arsip ANARKI dalam urutan ARSIP ALKITAB.</a:t>
            </a:r>
            <a:r>
              <a:rPr lang="fi-FI" altLang="en-US">
                <a:latin typeface="Times" pitchFamily="2" charset="0"/>
                <a:ea typeface="ＭＳ Ｐゴシック" panose="020B0600070205080204" pitchFamily="34" charset="-128"/>
              </a:rPr>
              <a:t> </a:t>
            </a:r>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a:extLst>
              <a:ext uri="{FF2B5EF4-FFF2-40B4-BE49-F238E27FC236}">
                <a16:creationId xmlns:a16="http://schemas.microsoft.com/office/drawing/2014/main" id="{C1EC8767-7144-6040-A8FC-4D78A9D1E74B}"/>
              </a:ext>
            </a:extLst>
          </p:cNvPr>
          <p:cNvSpPr>
            <a:spLocks noGrp="1" noRot="1" noChangeAspect="1" noChangeArrowheads="1" noTextEdit="1"/>
          </p:cNvSpPr>
          <p:nvPr>
            <p:ph type="sldImg"/>
          </p:nvPr>
        </p:nvSpPr>
        <p:spPr>
          <a:xfrm>
            <a:off x="1150938" y="692150"/>
            <a:ext cx="4556125" cy="3416300"/>
          </a:xfrm>
          <a:ln/>
        </p:spPr>
      </p:sp>
      <p:sp>
        <p:nvSpPr>
          <p:cNvPr id="144386" name="Rectangle 3">
            <a:extLst>
              <a:ext uri="{FF2B5EF4-FFF2-40B4-BE49-F238E27FC236}">
                <a16:creationId xmlns:a16="http://schemas.microsoft.com/office/drawing/2014/main" id="{4CF509BB-F742-1440-A8D2-48E4CE4AA1A7}"/>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Di akhir dari periode Perjanjian Lama …</a:t>
            </a:r>
          </a:p>
          <a:p>
            <a:r>
              <a:rPr lang="fi-FI" altLang="en-US" b="1">
                <a:latin typeface="Times" pitchFamily="2" charset="0"/>
                <a:ea typeface="ＭＳ Ｐゴシック" panose="020B0600070205080204" pitchFamily="34" charset="-128"/>
              </a:rPr>
              <a:t>////	Kerajaan di bagian Utara …ISRAEL…terpencar  </a:t>
            </a:r>
          </a:p>
          <a:p>
            <a:r>
              <a:rPr lang="fi-FI" altLang="en-US" b="1">
                <a:latin typeface="Times" pitchFamily="2" charset="0"/>
                <a:ea typeface="ＭＳ Ｐゴシック" panose="020B0600070205080204" pitchFamily="34" charset="-128"/>
              </a:rPr>
              <a:t>////	dan Kerajaan di bagian Selatan…YEHUDA…kembali ke Tanah Perjanjian…</a:t>
            </a:r>
          </a:p>
          <a:p>
            <a:r>
              <a:rPr lang="fi-FI" altLang="en-US" b="1">
                <a:latin typeface="Times" pitchFamily="2" charset="0"/>
                <a:ea typeface="ＭＳ Ｐゴシック" panose="020B0600070205080204" pitchFamily="34" charset="-128"/>
              </a:rPr>
              <a:t>Periode PEMBUANGAN berakhir. </a:t>
            </a:r>
          </a:p>
          <a:p>
            <a:r>
              <a:rPr lang="fi-FI" altLang="en-US" b="1">
                <a:latin typeface="Times" pitchFamily="2" charset="0"/>
                <a:ea typeface="ＭＳ Ｐゴシック" panose="020B0600070205080204" pitchFamily="34" charset="-128"/>
              </a:rPr>
              <a:t>Dan sepanjang panorama Alkitab Perjanjian Lama …dari Kejadian sampai Maleaki…</a:t>
            </a:r>
          </a:p>
          <a:p>
            <a:r>
              <a:rPr lang="fi-FI" altLang="en-US" b="1">
                <a:latin typeface="Times" pitchFamily="2" charset="0"/>
                <a:ea typeface="ＭＳ Ｐゴシック" panose="020B0600070205080204" pitchFamily="34" charset="-128"/>
              </a:rPr>
              <a:t>////	Mesias yang dijanjikan akan datang setelah GENAP WAKTUNYA!</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a:extLst>
              <a:ext uri="{FF2B5EF4-FFF2-40B4-BE49-F238E27FC236}">
                <a16:creationId xmlns:a16="http://schemas.microsoft.com/office/drawing/2014/main" id="{C8F226BF-9613-5F4B-AF88-D98364B4441E}"/>
              </a:ext>
            </a:extLst>
          </p:cNvPr>
          <p:cNvSpPr>
            <a:spLocks noGrp="1" noRot="1" noChangeAspect="1" noChangeArrowheads="1" noTextEdit="1"/>
          </p:cNvSpPr>
          <p:nvPr>
            <p:ph type="sldImg"/>
          </p:nvPr>
        </p:nvSpPr>
        <p:spPr>
          <a:xfrm>
            <a:off x="1150938" y="692150"/>
            <a:ext cx="4556125" cy="3416300"/>
          </a:xfrm>
          <a:ln/>
        </p:spPr>
      </p:sp>
      <p:sp>
        <p:nvSpPr>
          <p:cNvPr id="146434" name="Rectangle 3">
            <a:extLst>
              <a:ext uri="{FF2B5EF4-FFF2-40B4-BE49-F238E27FC236}">
                <a16:creationId xmlns:a16="http://schemas.microsoft.com/office/drawing/2014/main" id="{F6B900F0-2B7D-CA48-9409-16E84E5AE97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“PEMBUANGAN” merupakan map yang kedelapan dari MAP ARSIP ALKITAB memberikan tanda kepada kita bahwa kita berada pada akhir dari masa Perjanjian Lama…yang juga membawa kita kepada akhir dari tiga periode struktur sosial .…ANARKI ...KERAJAAN...dan PEMBUANGAN…</a:t>
            </a:r>
          </a:p>
          <a:p>
            <a:r>
              <a:rPr lang="fi-FI" altLang="en-US" b="1">
                <a:latin typeface="Times" pitchFamily="2" charset="0"/>
                <a:ea typeface="ＭＳ Ｐゴシック" panose="020B0600070205080204" pitchFamily="34" charset="-128"/>
              </a:rPr>
              <a:t>//// 	…dan sekaligus melengkapi EMPAT PERJANJIAN DALAM PERJANJIAN LAMA…PERJANJIAN ABRAHAM…PERJANJIAN TANAH… </a:t>
            </a:r>
            <a:r>
              <a:rPr lang="en-US" altLang="en-US" b="1">
                <a:latin typeface="Times" pitchFamily="2" charset="0"/>
                <a:ea typeface="ＭＳ Ｐゴシック" panose="020B0600070205080204" pitchFamily="34" charset="-128"/>
              </a:rPr>
              <a:t>PERJANJIAN DAUD…dan PERJANJIAN BARU.</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MS PGothic" charset="0"/>
              </a:defRPr>
            </a:lvl1pPr>
            <a:lvl2pPr marL="742950" indent="-285750">
              <a:defRPr sz="1200">
                <a:solidFill>
                  <a:schemeClr val="tx1"/>
                </a:solidFill>
                <a:latin typeface="Arial" charset="0"/>
                <a:ea typeface="MS PGothic" charset="0"/>
                <a:cs typeface="MS PGothic" charset="0"/>
              </a:defRPr>
            </a:lvl2pPr>
            <a:lvl3pPr marL="1143000" indent="-228600">
              <a:defRPr sz="1200">
                <a:solidFill>
                  <a:schemeClr val="tx1"/>
                </a:solidFill>
                <a:latin typeface="Arial" charset="0"/>
                <a:ea typeface="MS PGothic" charset="0"/>
                <a:cs typeface="MS PGothic" charset="0"/>
              </a:defRPr>
            </a:lvl3pPr>
            <a:lvl4pPr marL="1600200" indent="-228600">
              <a:defRPr sz="1200">
                <a:solidFill>
                  <a:schemeClr val="tx1"/>
                </a:solidFill>
                <a:latin typeface="Arial" charset="0"/>
                <a:ea typeface="MS PGothic" charset="0"/>
                <a:cs typeface="MS PGothic" charset="0"/>
              </a:defRPr>
            </a:lvl4pPr>
            <a:lvl5pPr marL="2057400" indent="-228600">
              <a:defRPr sz="1200">
                <a:solidFill>
                  <a:schemeClr val="tx1"/>
                </a:solidFill>
                <a:latin typeface="Arial"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Arial"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Arial"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Arial"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Arial" charset="0"/>
                <a:ea typeface="MS PGothic" charset="0"/>
                <a:cs typeface="MS PGothic"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9619AE77-C400-7F4B-97E2-A74A02F54CA0}"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45715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17763"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MS PGothic" charset="0"/>
              </a:rPr>
              <a:t>Bible Basically (BB) PPT in Bahasa Indonesia</a:t>
            </a:r>
          </a:p>
          <a:p>
            <a:pPr eaLnBrk="1" hangingPunct="1"/>
            <a:endParaRPr lang="en-US" dirty="0">
              <a:latin typeface="Arial" charset="0"/>
              <a:ea typeface="MS PGothic" charset="0"/>
            </a:endParaRPr>
          </a:p>
        </p:txBody>
      </p:sp>
    </p:spTree>
    <p:extLst>
      <p:ext uri="{BB962C8B-B14F-4D97-AF65-F5344CB8AC3E}">
        <p14:creationId xmlns:p14="http://schemas.microsoft.com/office/powerpoint/2010/main" val="4254732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6FAD929C-B116-EB46-8E51-7EEE4C1CEB0A}"/>
              </a:ext>
            </a:extLst>
          </p:cNvPr>
          <p:cNvSpPr>
            <a:spLocks noGrp="1" noRot="1" noChangeAspect="1" noChangeArrowheads="1" noTextEdit="1"/>
          </p:cNvSpPr>
          <p:nvPr>
            <p:ph type="sldImg"/>
          </p:nvPr>
        </p:nvSpPr>
        <p:spPr>
          <a:xfrm>
            <a:off x="1150938" y="692150"/>
            <a:ext cx="4556125" cy="3416300"/>
          </a:xfrm>
          <a:ln/>
        </p:spPr>
      </p:sp>
      <p:sp>
        <p:nvSpPr>
          <p:cNvPr id="17410" name="Rectangle 3">
            <a:extLst>
              <a:ext uri="{FF2B5EF4-FFF2-40B4-BE49-F238E27FC236}">
                <a16:creationId xmlns:a16="http://schemas.microsoft.com/office/drawing/2014/main" id="{3AB5679F-CAB4-864B-B8B7-1FC7A63D84DD}"/>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Selama periode ini...bangsa Israel tidak mempunyai tanggung jawab pemerintahan pusat seperti pada waktu sebelumnya – yaitu pada masa MUSA DAN YOSUA.  Anda ingat singkatan dari A-K-P?  ANARKI KERAJAAN, PEMBUANGAN…. Anarki merupakan komunitas yang pertama dari tiga macam komunitas atau tiga macam struktur sosial.</a:t>
            </a:r>
            <a:endParaRPr lang="en-US" altLang="en-US" b="1">
              <a:latin typeface="Times" pitchFamily="2"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679DFFF5-6DE7-0841-BE38-DE454DD1D30C}"/>
              </a:ext>
            </a:extLst>
          </p:cNvPr>
          <p:cNvSpPr>
            <a:spLocks noGrp="1" noRot="1" noChangeAspect="1" noChangeArrowheads="1" noTextEdit="1"/>
          </p:cNvSpPr>
          <p:nvPr>
            <p:ph type="sldImg"/>
          </p:nvPr>
        </p:nvSpPr>
        <p:spPr>
          <a:xfrm>
            <a:off x="1150938" y="692150"/>
            <a:ext cx="4556125" cy="3416300"/>
          </a:xfrm>
          <a:ln/>
        </p:spPr>
      </p:sp>
      <p:sp>
        <p:nvSpPr>
          <p:cNvPr id="19458" name="Rectangle 3">
            <a:extLst>
              <a:ext uri="{FF2B5EF4-FFF2-40B4-BE49-F238E27FC236}">
                <a16:creationId xmlns:a16="http://schemas.microsoft.com/office/drawing/2014/main" id="{FC08CC4C-B15D-F745-B741-F96D5460A2F8}"/>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fi-FI" altLang="en-US" b="1">
                <a:latin typeface="Times" pitchFamily="2" charset="0"/>
                <a:ea typeface="ＭＳ Ｐゴシック" panose="020B0600070205080204" pitchFamily="34" charset="-128"/>
              </a:rPr>
              <a:t>Selama periode ini, dari waktu ke waktu, Allah membangkitkan sejumlah HAKIM-HAKIM untuk membawa mereka kembali kepada pola hidup yang benar seperti yang dituntut oleh Hukum Musa. Banyak dari para Hakim yang dibangkitkan oleh Allah adalah pemimpin militer besar.</a:t>
            </a:r>
          </a:p>
          <a:p>
            <a:r>
              <a:rPr lang="fi-FI" altLang="en-US" b="1">
                <a:latin typeface="Times" pitchFamily="2" charset="0"/>
                <a:ea typeface="ＭＳ Ｐゴシック" panose="020B0600070205080204" pitchFamily="34" charset="-128"/>
              </a:rPr>
              <a:t>////	Periode Hakim-hakim merupakan periode kemurtadan nasional --- mereka telah meninggalkan iman Abraham. Situasi yang terjadi adalah merupakan perputaran yang terus menerus dari keadaan buruk menjadi lebih buruk kemudian kembali menjadi baik, kembali lagi ke keadaan buruk, begitu seterusnya.  Ketika keadaan menjadi sangat buruk, Allah membangkitkan seorang HAKIM untuk bangsa Israel.</a:t>
            </a:r>
            <a:r>
              <a:rPr lang="fi-FI" altLang="en-US">
                <a:latin typeface="Times" pitchFamily="2" charset="0"/>
                <a:ea typeface="ＭＳ Ｐゴシック" panose="020B0600070205080204" pitchFamily="34" charset="-128"/>
              </a:rPr>
              <a:t> </a:t>
            </a:r>
            <a:endParaRPr lang="en-US" altLang="en-US">
              <a:latin typeface="Times" pitchFamily="2"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00833116"/>
      </p:ext>
    </p:extLst>
  </p:cSld>
  <p:clrMapOvr>
    <a:masterClrMapping/>
  </p:clrMapOvr>
  <p:transition>
    <p:wheel spokes="0"/>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8034372"/>
      </p:ext>
    </p:extLst>
  </p:cSld>
  <p:clrMapOvr>
    <a:masterClrMapping/>
  </p:clrMapOvr>
  <p:transition>
    <p:wheel spokes="0"/>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2671930"/>
      </p:ext>
    </p:extLst>
  </p:cSld>
  <p:clrMapOvr>
    <a:masterClrMapping/>
  </p:clrMapOvr>
  <p:transition>
    <p:wheel spokes="0"/>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55564048"/>
      </p:ext>
    </p:extLst>
  </p:cSld>
  <p:clrMapOvr>
    <a:masterClrMapping/>
  </p:clrMapOvr>
  <p:transition>
    <p:wheel spokes="0"/>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3408183"/>
      </p:ext>
    </p:extLst>
  </p:cSld>
  <p:clrMapOvr>
    <a:masterClrMapping/>
  </p:clrMapOvr>
  <p:transition>
    <p:wheel spokes="0"/>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38896254"/>
      </p:ext>
    </p:extLst>
  </p:cSld>
  <p:clrMapOvr>
    <a:masterClrMapping/>
  </p:clrMapOvr>
  <p:transition>
    <p:wheel spokes="0"/>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6369090"/>
      </p:ext>
    </p:extLst>
  </p:cSld>
  <p:clrMapOvr>
    <a:masterClrMapping/>
  </p:clrMapOvr>
  <p:transition>
    <p:wheel spokes="0"/>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1448686"/>
      </p:ext>
    </p:extLst>
  </p:cSld>
  <p:clrMapOvr>
    <a:masterClrMapping/>
  </p:clrMapOvr>
  <p:transition>
    <p:wheel spokes="0"/>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101795357"/>
      </p:ext>
    </p:extLst>
  </p:cSld>
  <p:clrMapOvr>
    <a:masterClrMapping/>
  </p:clrMapOvr>
  <p:transition>
    <p:wheel spokes="0"/>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374085"/>
      </p:ext>
    </p:extLst>
  </p:cSld>
  <p:clrMapOvr>
    <a:masterClrMapping/>
  </p:clrMapOvr>
  <p:transition>
    <p:wheel spokes="0"/>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85432998"/>
      </p:ext>
    </p:extLst>
  </p:cSld>
  <p:clrMapOvr>
    <a:masterClrMapping/>
  </p:clrMapOvr>
  <p:transition>
    <p:wheel spokes="0"/>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4841938"/>
      </p:ext>
    </p:extLst>
  </p:cSld>
  <p:clrMapOvr>
    <a:masterClrMapping/>
  </p:clrMapOvr>
  <p:transition>
    <p:wheel spokes="0"/>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72247182"/>
      </p:ext>
    </p:extLst>
  </p:cSld>
  <p:clrMapOvr>
    <a:masterClrMapping/>
  </p:clrMapOvr>
  <p:transition>
    <p:wheel spokes="0"/>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2711240"/>
      </p:ext>
    </p:extLst>
  </p:cSld>
  <p:clrMapOvr>
    <a:masterClrMapping/>
  </p:clrMapOvr>
  <p:transition>
    <p:wheel spokes="0"/>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3513824"/>
      </p:ext>
    </p:extLst>
  </p:cSld>
  <p:clrMapOvr>
    <a:masterClrMapping/>
  </p:clrMapOvr>
  <p:transition>
    <p:wheel spokes="0"/>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53D49165-19DF-3149-AA64-A06839326644}" type="slidenum">
              <a:rPr lang="en-US"/>
              <a:pPr/>
              <a:t>‹#›</a:t>
            </a:fld>
            <a:endParaRPr lang="en-US"/>
          </a:p>
        </p:txBody>
      </p:sp>
    </p:spTree>
    <p:extLst>
      <p:ext uri="{BB962C8B-B14F-4D97-AF65-F5344CB8AC3E}">
        <p14:creationId xmlns:p14="http://schemas.microsoft.com/office/powerpoint/2010/main" val="353384142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1CA63819-A2B9-124A-B528-4F910BE0AFF2}" type="slidenum">
              <a:rPr lang="en-US"/>
              <a:pPr/>
              <a:t>‹#›</a:t>
            </a:fld>
            <a:endParaRPr lang="en-US"/>
          </a:p>
        </p:txBody>
      </p:sp>
    </p:spTree>
    <p:extLst>
      <p:ext uri="{BB962C8B-B14F-4D97-AF65-F5344CB8AC3E}">
        <p14:creationId xmlns:p14="http://schemas.microsoft.com/office/powerpoint/2010/main" val="51746252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5EC2FA6B-FAD5-9A46-A11E-77685279E676}" type="slidenum">
              <a:rPr lang="en-US"/>
              <a:pPr/>
              <a:t>‹#›</a:t>
            </a:fld>
            <a:endParaRPr lang="en-US"/>
          </a:p>
        </p:txBody>
      </p:sp>
    </p:spTree>
    <p:extLst>
      <p:ext uri="{BB962C8B-B14F-4D97-AF65-F5344CB8AC3E}">
        <p14:creationId xmlns:p14="http://schemas.microsoft.com/office/powerpoint/2010/main" val="219340160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p>
        </p:txBody>
      </p:sp>
      <p:sp>
        <p:nvSpPr>
          <p:cNvPr id="8" name="Rectangle 13"/>
          <p:cNvSpPr>
            <a:spLocks noGrp="1" noChangeArrowheads="1"/>
          </p:cNvSpPr>
          <p:nvPr>
            <p:ph type="ftr" sz="quarter" idx="11"/>
          </p:nvPr>
        </p:nvSpPr>
        <p:spPr>
          <a:ln/>
        </p:spPr>
        <p:txBody>
          <a:bodyPr/>
          <a:lstStyle>
            <a:lvl1pPr>
              <a:defRPr/>
            </a:lvl1pPr>
          </a:lstStyle>
          <a:p>
            <a:endParaRPr lang="en-US"/>
          </a:p>
        </p:txBody>
      </p:sp>
      <p:sp>
        <p:nvSpPr>
          <p:cNvPr id="9" name="Rectangle 14"/>
          <p:cNvSpPr>
            <a:spLocks noGrp="1" noChangeArrowheads="1"/>
          </p:cNvSpPr>
          <p:nvPr>
            <p:ph type="sldNum" sz="quarter" idx="12"/>
          </p:nvPr>
        </p:nvSpPr>
        <p:spPr>
          <a:ln/>
        </p:spPr>
        <p:txBody>
          <a:bodyPr/>
          <a:lstStyle>
            <a:lvl1pPr>
              <a:defRPr/>
            </a:lvl1pPr>
          </a:lstStyle>
          <a:p>
            <a:fld id="{6E075DDC-D352-EA40-B34A-55974B4FB6EE}" type="slidenum">
              <a:rPr lang="en-US"/>
              <a:pPr/>
              <a:t>‹#›</a:t>
            </a:fld>
            <a:endParaRPr lang="en-US"/>
          </a:p>
        </p:txBody>
      </p:sp>
    </p:spTree>
    <p:extLst>
      <p:ext uri="{BB962C8B-B14F-4D97-AF65-F5344CB8AC3E}">
        <p14:creationId xmlns:p14="http://schemas.microsoft.com/office/powerpoint/2010/main" val="157093886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p>
        </p:txBody>
      </p:sp>
      <p:sp>
        <p:nvSpPr>
          <p:cNvPr id="4" name="Rectangle 13"/>
          <p:cNvSpPr>
            <a:spLocks noGrp="1" noChangeArrowheads="1"/>
          </p:cNvSpPr>
          <p:nvPr>
            <p:ph type="ftr" sz="quarter" idx="11"/>
          </p:nvPr>
        </p:nvSpPr>
        <p:spPr>
          <a:ln/>
        </p:spPr>
        <p:txBody>
          <a:bodyPr/>
          <a:lstStyle>
            <a:lvl1pPr>
              <a:defRPr/>
            </a:lvl1pPr>
          </a:lstStyle>
          <a:p>
            <a:endParaRPr lang="en-US"/>
          </a:p>
        </p:txBody>
      </p:sp>
      <p:sp>
        <p:nvSpPr>
          <p:cNvPr id="5" name="Rectangle 14"/>
          <p:cNvSpPr>
            <a:spLocks noGrp="1" noChangeArrowheads="1"/>
          </p:cNvSpPr>
          <p:nvPr>
            <p:ph type="sldNum" sz="quarter" idx="12"/>
          </p:nvPr>
        </p:nvSpPr>
        <p:spPr>
          <a:ln/>
        </p:spPr>
        <p:txBody>
          <a:bodyPr/>
          <a:lstStyle>
            <a:lvl1pPr>
              <a:defRPr/>
            </a:lvl1pPr>
          </a:lstStyle>
          <a:p>
            <a:fld id="{C7DAEA9A-715F-914B-B730-5EB63C0FB64B}" type="slidenum">
              <a:rPr lang="en-US"/>
              <a:pPr/>
              <a:t>‹#›</a:t>
            </a:fld>
            <a:endParaRPr lang="en-US"/>
          </a:p>
        </p:txBody>
      </p:sp>
    </p:spTree>
    <p:extLst>
      <p:ext uri="{BB962C8B-B14F-4D97-AF65-F5344CB8AC3E}">
        <p14:creationId xmlns:p14="http://schemas.microsoft.com/office/powerpoint/2010/main" val="69005487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p>
        </p:txBody>
      </p:sp>
      <p:sp>
        <p:nvSpPr>
          <p:cNvPr id="3" name="Rectangle 13"/>
          <p:cNvSpPr>
            <a:spLocks noGrp="1" noChangeArrowheads="1"/>
          </p:cNvSpPr>
          <p:nvPr>
            <p:ph type="ftr" sz="quarter" idx="11"/>
          </p:nvPr>
        </p:nvSpPr>
        <p:spPr>
          <a:ln/>
        </p:spPr>
        <p:txBody>
          <a:bodyPr/>
          <a:lstStyle>
            <a:lvl1pPr>
              <a:defRPr/>
            </a:lvl1pPr>
          </a:lstStyle>
          <a:p>
            <a:endParaRPr lang="en-US"/>
          </a:p>
        </p:txBody>
      </p:sp>
      <p:sp>
        <p:nvSpPr>
          <p:cNvPr id="4" name="Rectangle 14"/>
          <p:cNvSpPr>
            <a:spLocks noGrp="1" noChangeArrowheads="1"/>
          </p:cNvSpPr>
          <p:nvPr>
            <p:ph type="sldNum" sz="quarter" idx="12"/>
          </p:nvPr>
        </p:nvSpPr>
        <p:spPr>
          <a:ln/>
        </p:spPr>
        <p:txBody>
          <a:bodyPr/>
          <a:lstStyle>
            <a:lvl1pPr>
              <a:defRPr/>
            </a:lvl1pPr>
          </a:lstStyle>
          <a:p>
            <a:fld id="{14259031-03CF-DC46-AA2A-F8E7436A21A4}" type="slidenum">
              <a:rPr lang="en-US"/>
              <a:pPr/>
              <a:t>‹#›</a:t>
            </a:fld>
            <a:endParaRPr lang="en-US"/>
          </a:p>
        </p:txBody>
      </p:sp>
    </p:spTree>
    <p:extLst>
      <p:ext uri="{BB962C8B-B14F-4D97-AF65-F5344CB8AC3E}">
        <p14:creationId xmlns:p14="http://schemas.microsoft.com/office/powerpoint/2010/main" val="424342470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EC20EF6B-CCCA-5141-9012-2037EA654895}" type="slidenum">
              <a:rPr lang="en-US"/>
              <a:pPr/>
              <a:t>‹#›</a:t>
            </a:fld>
            <a:endParaRPr lang="en-US"/>
          </a:p>
        </p:txBody>
      </p:sp>
    </p:spTree>
    <p:extLst>
      <p:ext uri="{BB962C8B-B14F-4D97-AF65-F5344CB8AC3E}">
        <p14:creationId xmlns:p14="http://schemas.microsoft.com/office/powerpoint/2010/main" val="3913566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06304270"/>
      </p:ext>
    </p:extLst>
  </p:cSld>
  <p:clrMapOvr>
    <a:masterClrMapping/>
  </p:clrMapOvr>
  <p:transition>
    <p:wheel spokes="0"/>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139CC3CA-B639-D04A-93FD-8264F7601E90}" type="slidenum">
              <a:rPr lang="en-US"/>
              <a:pPr/>
              <a:t>‹#›</a:t>
            </a:fld>
            <a:endParaRPr lang="en-US"/>
          </a:p>
        </p:txBody>
      </p:sp>
    </p:spTree>
    <p:extLst>
      <p:ext uri="{BB962C8B-B14F-4D97-AF65-F5344CB8AC3E}">
        <p14:creationId xmlns:p14="http://schemas.microsoft.com/office/powerpoint/2010/main" val="13228107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3E41F54B-DB87-BD42-84B9-D2EBFB201426}" type="slidenum">
              <a:rPr lang="en-US"/>
              <a:pPr/>
              <a:t>‹#›</a:t>
            </a:fld>
            <a:endParaRPr lang="en-US"/>
          </a:p>
        </p:txBody>
      </p:sp>
    </p:spTree>
    <p:extLst>
      <p:ext uri="{BB962C8B-B14F-4D97-AF65-F5344CB8AC3E}">
        <p14:creationId xmlns:p14="http://schemas.microsoft.com/office/powerpoint/2010/main" val="207434034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147284AE-051E-0945-9754-25572D775B26}" type="slidenum">
              <a:rPr lang="en-US"/>
              <a:pPr/>
              <a:t>‹#›</a:t>
            </a:fld>
            <a:endParaRPr lang="en-US"/>
          </a:p>
        </p:txBody>
      </p:sp>
    </p:spTree>
    <p:extLst>
      <p:ext uri="{BB962C8B-B14F-4D97-AF65-F5344CB8AC3E}">
        <p14:creationId xmlns:p14="http://schemas.microsoft.com/office/powerpoint/2010/main" val="144480823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4AEE12BC-E42E-6A47-AD4E-43E189356CA6}" type="slidenum">
              <a:rPr lang="en-US"/>
              <a:pPr/>
              <a:t>‹#›</a:t>
            </a:fld>
            <a:endParaRPr lang="en-US"/>
          </a:p>
        </p:txBody>
      </p:sp>
    </p:spTree>
    <p:extLst>
      <p:ext uri="{BB962C8B-B14F-4D97-AF65-F5344CB8AC3E}">
        <p14:creationId xmlns:p14="http://schemas.microsoft.com/office/powerpoint/2010/main" val="408009417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2270560"/>
      </p:ext>
    </p:extLst>
  </p:cSld>
  <p:clrMapOvr>
    <a:masterClrMapping/>
  </p:clrMapOvr>
  <p:transition>
    <p:wheel spokes="0"/>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332191"/>
      </p:ext>
    </p:extLst>
  </p:cSld>
  <p:clrMapOvr>
    <a:masterClrMapping/>
  </p:clrMapOvr>
  <p:transition>
    <p:wheel spokes="0"/>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909166060"/>
      </p:ext>
    </p:extLst>
  </p:cSld>
  <p:clrMapOvr>
    <a:masterClrMapping/>
  </p:clrMapOvr>
  <p:transition>
    <p:wheel spokes="0"/>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3855940"/>
      </p:ext>
    </p:extLst>
  </p:cSld>
  <p:clrMapOvr>
    <a:masterClrMapping/>
  </p:clrMapOvr>
  <p:transition>
    <p:wheel spokes="0"/>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79707745"/>
      </p:ext>
    </p:extLst>
  </p:cSld>
  <p:clrMapOvr>
    <a:masterClrMapping/>
  </p:clrMapOvr>
  <p:transition>
    <p:wheel spokes="0"/>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7903854"/>
      </p:ext>
    </p:extLst>
  </p:cSld>
  <p:clrMapOvr>
    <a:masterClrMapping/>
  </p:clrMapOvr>
  <p:transition>
    <p:wheel spokes="0"/>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31">
            <a:extLst>
              <a:ext uri="{FF2B5EF4-FFF2-40B4-BE49-F238E27FC236}">
                <a16:creationId xmlns:a16="http://schemas.microsoft.com/office/drawing/2014/main" id="{6182A0A7-B72C-A441-A3FF-CE4144E990F6}"/>
              </a:ext>
            </a:extLst>
          </p:cNvPr>
          <p:cNvGrpSpPr>
            <a:grpSpLocks/>
          </p:cNvGrpSpPr>
          <p:nvPr/>
        </p:nvGrpSpPr>
        <p:grpSpPr bwMode="auto">
          <a:xfrm>
            <a:off x="0" y="0"/>
            <a:ext cx="9132888" cy="6845300"/>
            <a:chOff x="0" y="0"/>
            <a:chExt cx="5753" cy="4312"/>
          </a:xfrm>
        </p:grpSpPr>
        <p:sp>
          <p:nvSpPr>
            <p:cNvPr id="1029" name="Rectangle 2">
              <a:extLst>
                <a:ext uri="{FF2B5EF4-FFF2-40B4-BE49-F238E27FC236}">
                  <a16:creationId xmlns:a16="http://schemas.microsoft.com/office/drawing/2014/main" id="{B5D8E518-8D5C-754C-ACAC-A5BEEE1B4024}"/>
                </a:ext>
              </a:extLst>
            </p:cNvPr>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nvGrpSpPr>
            <p:cNvPr id="1030" name="Group 26">
              <a:extLst>
                <a:ext uri="{FF2B5EF4-FFF2-40B4-BE49-F238E27FC236}">
                  <a16:creationId xmlns:a16="http://schemas.microsoft.com/office/drawing/2014/main" id="{159381B6-810E-1B4C-A882-F551D8C23B96}"/>
                </a:ext>
              </a:extLst>
            </p:cNvPr>
            <p:cNvGrpSpPr>
              <a:grpSpLocks/>
            </p:cNvGrpSpPr>
            <p:nvPr/>
          </p:nvGrpSpPr>
          <p:grpSpPr bwMode="auto">
            <a:xfrm>
              <a:off x="246" y="204"/>
              <a:ext cx="5271" cy="3889"/>
              <a:chOff x="246" y="204"/>
              <a:chExt cx="5271" cy="3889"/>
            </a:xfrm>
          </p:grpSpPr>
          <p:sp>
            <p:nvSpPr>
              <p:cNvPr id="2" name="Rectangle 3">
                <a:extLst>
                  <a:ext uri="{FF2B5EF4-FFF2-40B4-BE49-F238E27FC236}">
                    <a16:creationId xmlns:a16="http://schemas.microsoft.com/office/drawing/2014/main" id="{BBC705FF-6B35-9D41-914A-14C393ACDE24}"/>
                  </a:ext>
                </a:extLst>
              </p:cNvPr>
              <p:cNvSpPr>
                <a:spLocks noChangeArrowheads="1"/>
              </p:cNvSpPr>
              <p:nvPr userDrawn="1"/>
            </p:nvSpPr>
            <p:spPr bwMode="auto">
              <a:xfrm>
                <a:off x="279"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latin typeface="Comic Sans MS" charset="0"/>
                  <a:ea typeface="+mn-ea"/>
                </a:endParaRPr>
              </a:p>
            </p:txBody>
          </p:sp>
          <p:sp>
            <p:nvSpPr>
              <p:cNvPr id="1036" name="Freeform 4">
                <a:extLst>
                  <a:ext uri="{FF2B5EF4-FFF2-40B4-BE49-F238E27FC236}">
                    <a16:creationId xmlns:a16="http://schemas.microsoft.com/office/drawing/2014/main" id="{C83F4AA9-C4FF-FF40-BB49-FD3AC5F760A3}"/>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a:extLst>
                  <a:ext uri="{FF2B5EF4-FFF2-40B4-BE49-F238E27FC236}">
                    <a16:creationId xmlns:a16="http://schemas.microsoft.com/office/drawing/2014/main" id="{1924B7CE-D312-3E4A-AC83-9A2DFCD795AB}"/>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a:extLst>
                  <a:ext uri="{FF2B5EF4-FFF2-40B4-BE49-F238E27FC236}">
                    <a16:creationId xmlns:a16="http://schemas.microsoft.com/office/drawing/2014/main" id="{D1D79057-FB83-4D4C-B2B8-B3198A7EE93C}"/>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a:extLst>
                  <a:ext uri="{FF2B5EF4-FFF2-40B4-BE49-F238E27FC236}">
                    <a16:creationId xmlns:a16="http://schemas.microsoft.com/office/drawing/2014/main" id="{83040F7F-5521-864D-B85E-9D3A97D7C235}"/>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a:extLst>
                  <a:ext uri="{FF2B5EF4-FFF2-40B4-BE49-F238E27FC236}">
                    <a16:creationId xmlns:a16="http://schemas.microsoft.com/office/drawing/2014/main" id="{6AE4498E-DB69-5548-932B-8296301036E0}"/>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a:extLst>
                  <a:ext uri="{FF2B5EF4-FFF2-40B4-BE49-F238E27FC236}">
                    <a16:creationId xmlns:a16="http://schemas.microsoft.com/office/drawing/2014/main" id="{50C05F88-A8AA-B742-A3B4-817C2EBA1BA7}"/>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a:extLst>
                  <a:ext uri="{FF2B5EF4-FFF2-40B4-BE49-F238E27FC236}">
                    <a16:creationId xmlns:a16="http://schemas.microsoft.com/office/drawing/2014/main" id="{C2367DCD-1248-9F4D-9434-F4F1BADB0932}"/>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a:extLst>
                  <a:ext uri="{FF2B5EF4-FFF2-40B4-BE49-F238E27FC236}">
                    <a16:creationId xmlns:a16="http://schemas.microsoft.com/office/drawing/2014/main" id="{EE24C107-7CAF-1B4E-B4FE-56326DEEE9FA}"/>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a:extLst>
                  <a:ext uri="{FF2B5EF4-FFF2-40B4-BE49-F238E27FC236}">
                    <a16:creationId xmlns:a16="http://schemas.microsoft.com/office/drawing/2014/main" id="{AF595F39-640A-5F46-9C82-8541BC415A50}"/>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a:extLst>
                  <a:ext uri="{FF2B5EF4-FFF2-40B4-BE49-F238E27FC236}">
                    <a16:creationId xmlns:a16="http://schemas.microsoft.com/office/drawing/2014/main" id="{FA89240C-EBC9-AD4D-92B0-0580F99BA8BA}"/>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a:extLst>
                  <a:ext uri="{FF2B5EF4-FFF2-40B4-BE49-F238E27FC236}">
                    <a16:creationId xmlns:a16="http://schemas.microsoft.com/office/drawing/2014/main" id="{63672BB1-56F3-0748-A5AC-60EA5C1857A3}"/>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a:extLst>
                  <a:ext uri="{FF2B5EF4-FFF2-40B4-BE49-F238E27FC236}">
                    <a16:creationId xmlns:a16="http://schemas.microsoft.com/office/drawing/2014/main" id="{ACF6A14D-D45F-CC42-87D6-0C831B579C62}"/>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a:extLst>
                  <a:ext uri="{FF2B5EF4-FFF2-40B4-BE49-F238E27FC236}">
                    <a16:creationId xmlns:a16="http://schemas.microsoft.com/office/drawing/2014/main" id="{B4B3830D-DE81-AE47-A258-2F6086B704B5}"/>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a:extLst>
                  <a:ext uri="{FF2B5EF4-FFF2-40B4-BE49-F238E27FC236}">
                    <a16:creationId xmlns:a16="http://schemas.microsoft.com/office/drawing/2014/main" id="{C416465C-EBCB-0442-9CB8-2A2410AC1965}"/>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a:extLst>
                  <a:ext uri="{FF2B5EF4-FFF2-40B4-BE49-F238E27FC236}">
                    <a16:creationId xmlns:a16="http://schemas.microsoft.com/office/drawing/2014/main" id="{53F123A9-9707-D744-99F9-18267ADCC574}"/>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a:extLst>
                  <a:ext uri="{FF2B5EF4-FFF2-40B4-BE49-F238E27FC236}">
                    <a16:creationId xmlns:a16="http://schemas.microsoft.com/office/drawing/2014/main" id="{63D935F1-C3EB-3042-8344-9500E65F9050}"/>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a:extLst>
                  <a:ext uri="{FF2B5EF4-FFF2-40B4-BE49-F238E27FC236}">
                    <a16:creationId xmlns:a16="http://schemas.microsoft.com/office/drawing/2014/main" id="{BD5FA0AF-92C6-AB4C-B541-D5B1CB3189F3}"/>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a:extLst>
                  <a:ext uri="{FF2B5EF4-FFF2-40B4-BE49-F238E27FC236}">
                    <a16:creationId xmlns:a16="http://schemas.microsoft.com/office/drawing/2014/main" id="{FB3F1B44-7151-7042-8FD7-92A8BF1F1613}"/>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a:extLst>
                  <a:ext uri="{FF2B5EF4-FFF2-40B4-BE49-F238E27FC236}">
                    <a16:creationId xmlns:a16="http://schemas.microsoft.com/office/drawing/2014/main" id="{09F81FE5-65AC-F140-B5F0-195C524D5548}"/>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a:extLst>
                  <a:ext uri="{FF2B5EF4-FFF2-40B4-BE49-F238E27FC236}">
                    <a16:creationId xmlns:a16="http://schemas.microsoft.com/office/drawing/2014/main" id="{E6CC3289-F0C3-764A-BE98-52FFE2FBD864}"/>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a:extLst>
                  <a:ext uri="{FF2B5EF4-FFF2-40B4-BE49-F238E27FC236}">
                    <a16:creationId xmlns:a16="http://schemas.microsoft.com/office/drawing/2014/main" id="{DD3D0216-9976-E641-B393-B7B33B040F22}"/>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a:extLst>
                  <a:ext uri="{FF2B5EF4-FFF2-40B4-BE49-F238E27FC236}">
                    <a16:creationId xmlns:a16="http://schemas.microsoft.com/office/drawing/2014/main" id="{087A1712-E0D4-644A-9ECF-D8314406E945}"/>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a:extLst>
                <a:ext uri="{FF2B5EF4-FFF2-40B4-BE49-F238E27FC236}">
                  <a16:creationId xmlns:a16="http://schemas.microsoft.com/office/drawing/2014/main" id="{A2A45599-FAFE-7843-9EE4-0E0702E6646B}"/>
                </a:ext>
              </a:extLst>
            </p:cNvPr>
            <p:cNvGrpSpPr>
              <a:grpSpLocks/>
            </p:cNvGrpSpPr>
            <p:nvPr/>
          </p:nvGrpSpPr>
          <p:grpSpPr bwMode="auto">
            <a:xfrm>
              <a:off x="0" y="0"/>
              <a:ext cx="1246" cy="1232"/>
              <a:chOff x="0" y="0"/>
              <a:chExt cx="1246" cy="1232"/>
            </a:xfrm>
          </p:grpSpPr>
          <p:sp>
            <p:nvSpPr>
              <p:cNvPr id="1032" name="Rectangle 27">
                <a:extLst>
                  <a:ext uri="{FF2B5EF4-FFF2-40B4-BE49-F238E27FC236}">
                    <a16:creationId xmlns:a16="http://schemas.microsoft.com/office/drawing/2014/main" id="{DE723546-1065-0344-A52B-7F4235230244}"/>
                  </a:ext>
                </a:extLst>
              </p:cNvPr>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33" name="Rectangle 28">
                <a:extLst>
                  <a:ext uri="{FF2B5EF4-FFF2-40B4-BE49-F238E27FC236}">
                    <a16:creationId xmlns:a16="http://schemas.microsoft.com/office/drawing/2014/main" id="{2B213D9B-FC26-F048-BE9F-F903866B6957}"/>
                  </a:ext>
                </a:extLst>
              </p:cNvPr>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34" name="Rectangle 29">
                <a:extLst>
                  <a:ext uri="{FF2B5EF4-FFF2-40B4-BE49-F238E27FC236}">
                    <a16:creationId xmlns:a16="http://schemas.microsoft.com/office/drawing/2014/main" id="{BFAD31CE-B113-5D40-A9AE-913AEFB7868A}"/>
                  </a:ext>
                </a:extLst>
              </p:cNvPr>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grpSp>
      <p:sp>
        <p:nvSpPr>
          <p:cNvPr id="1027" name="Text Box 35">
            <a:extLst>
              <a:ext uri="{FF2B5EF4-FFF2-40B4-BE49-F238E27FC236}">
                <a16:creationId xmlns:a16="http://schemas.microsoft.com/office/drawing/2014/main" id="{05D06B9B-7401-8044-A2E8-A52FBC7FEFCB}"/>
              </a:ext>
            </a:extLst>
          </p:cNvPr>
          <p:cNvSpPr txBox="1">
            <a:spLocks noChangeArrowheads="1"/>
          </p:cNvSpPr>
          <p:nvPr userDrawn="1"/>
        </p:nvSpPr>
        <p:spPr bwMode="auto">
          <a:xfrm>
            <a:off x="465138" y="657701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900" b="1">
                <a:solidFill>
                  <a:srgbClr val="FFFFFF"/>
                </a:solidFill>
                <a:latin typeface="Arial" panose="020B0604020202020204" pitchFamily="34" charset="0"/>
                <a:ea typeface="Gulim" panose="020B0600000101010101" pitchFamily="34" charset="-127"/>
              </a:rPr>
              <a:t>©2003 TBBMI</a:t>
            </a:r>
          </a:p>
        </p:txBody>
      </p:sp>
      <p:sp>
        <p:nvSpPr>
          <p:cNvPr id="1060" name="Rectangle 36">
            <a:extLst>
              <a:ext uri="{FF2B5EF4-FFF2-40B4-BE49-F238E27FC236}">
                <a16:creationId xmlns:a16="http://schemas.microsoft.com/office/drawing/2014/main" id="{85307E94-9559-DB45-8372-CFCA4DF7091A}"/>
              </a:ext>
            </a:extLst>
          </p:cNvPr>
          <p:cNvSpPr>
            <a:spLocks noChangeArrowheads="1"/>
          </p:cNvSpPr>
          <p:nvPr userDrawn="1"/>
        </p:nvSpPr>
        <p:spPr bwMode="auto">
          <a:xfrm>
            <a:off x="7539038" y="6532563"/>
            <a:ext cx="736600"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7.5.03d.</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31">
            <a:extLst>
              <a:ext uri="{FF2B5EF4-FFF2-40B4-BE49-F238E27FC236}">
                <a16:creationId xmlns:a16="http://schemas.microsoft.com/office/drawing/2014/main" id="{779FC0CF-5759-864F-882B-6F5938B2BA7B}"/>
              </a:ext>
            </a:extLst>
          </p:cNvPr>
          <p:cNvGrpSpPr>
            <a:grpSpLocks/>
          </p:cNvGrpSpPr>
          <p:nvPr/>
        </p:nvGrpSpPr>
        <p:grpSpPr bwMode="auto">
          <a:xfrm>
            <a:off x="0" y="0"/>
            <a:ext cx="9132888" cy="6845300"/>
            <a:chOff x="0" y="0"/>
            <a:chExt cx="5753" cy="4312"/>
          </a:xfrm>
        </p:grpSpPr>
        <p:sp>
          <p:nvSpPr>
            <p:cNvPr id="2" name="Rectangle 2">
              <a:extLst>
                <a:ext uri="{FF2B5EF4-FFF2-40B4-BE49-F238E27FC236}">
                  <a16:creationId xmlns:a16="http://schemas.microsoft.com/office/drawing/2014/main" id="{3A168054-1544-ED4F-9CFC-F1AF044168D1}"/>
                </a:ext>
              </a:extLst>
            </p:cNvPr>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grpSp>
          <p:nvGrpSpPr>
            <p:cNvPr id="1030" name="Group 26">
              <a:extLst>
                <a:ext uri="{FF2B5EF4-FFF2-40B4-BE49-F238E27FC236}">
                  <a16:creationId xmlns:a16="http://schemas.microsoft.com/office/drawing/2014/main" id="{E9961CDB-8150-CE41-8BC8-4EC295F38663}"/>
                </a:ext>
              </a:extLst>
            </p:cNvPr>
            <p:cNvGrpSpPr>
              <a:grpSpLocks/>
            </p:cNvGrpSpPr>
            <p:nvPr/>
          </p:nvGrpSpPr>
          <p:grpSpPr bwMode="auto">
            <a:xfrm>
              <a:off x="246" y="204"/>
              <a:ext cx="5271" cy="3889"/>
              <a:chOff x="246" y="204"/>
              <a:chExt cx="5271" cy="3889"/>
            </a:xfrm>
          </p:grpSpPr>
          <p:sp>
            <p:nvSpPr>
              <p:cNvPr id="1027" name="Rectangle 3">
                <a:extLst>
                  <a:ext uri="{FF2B5EF4-FFF2-40B4-BE49-F238E27FC236}">
                    <a16:creationId xmlns:a16="http://schemas.microsoft.com/office/drawing/2014/main" id="{0C42F54C-E082-4240-B43A-7106EBBA71F8}"/>
                  </a:ext>
                </a:extLst>
              </p:cNvPr>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latin typeface="Arial" charset="0"/>
                  <a:ea typeface="ＭＳ Ｐゴシック" charset="0"/>
                </a:endParaRPr>
              </a:p>
            </p:txBody>
          </p:sp>
          <p:sp>
            <p:nvSpPr>
              <p:cNvPr id="1028" name="Freeform 4">
                <a:extLst>
                  <a:ext uri="{FF2B5EF4-FFF2-40B4-BE49-F238E27FC236}">
                    <a16:creationId xmlns:a16="http://schemas.microsoft.com/office/drawing/2014/main" id="{BEFA5071-F964-CA44-AF15-B0426C90A9DE}"/>
                  </a:ext>
                </a:extLst>
              </p:cNvPr>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29" name="Freeform 5">
                <a:extLst>
                  <a:ext uri="{FF2B5EF4-FFF2-40B4-BE49-F238E27FC236}">
                    <a16:creationId xmlns:a16="http://schemas.microsoft.com/office/drawing/2014/main" id="{A5D33C83-8F19-AC4E-8B1C-66D282C913BB}"/>
                  </a:ext>
                </a:extLst>
              </p:cNvPr>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3" name="Freeform 6">
                <a:extLst>
                  <a:ext uri="{FF2B5EF4-FFF2-40B4-BE49-F238E27FC236}">
                    <a16:creationId xmlns:a16="http://schemas.microsoft.com/office/drawing/2014/main" id="{395DA4E5-F323-FD49-A62D-956305D912F4}"/>
                  </a:ext>
                </a:extLst>
              </p:cNvPr>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4" name="Freeform 7">
                <a:extLst>
                  <a:ext uri="{FF2B5EF4-FFF2-40B4-BE49-F238E27FC236}">
                    <a16:creationId xmlns:a16="http://schemas.microsoft.com/office/drawing/2014/main" id="{C909586F-2777-B449-8D07-14E596B28059}"/>
                  </a:ext>
                </a:extLst>
              </p:cNvPr>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2" name="Freeform 8">
                <a:extLst>
                  <a:ext uri="{FF2B5EF4-FFF2-40B4-BE49-F238E27FC236}">
                    <a16:creationId xmlns:a16="http://schemas.microsoft.com/office/drawing/2014/main" id="{89B9999E-00DC-6E49-AAE4-12C2A54500EC}"/>
                  </a:ext>
                </a:extLst>
              </p:cNvPr>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3" name="Freeform 9">
                <a:extLst>
                  <a:ext uri="{FF2B5EF4-FFF2-40B4-BE49-F238E27FC236}">
                    <a16:creationId xmlns:a16="http://schemas.microsoft.com/office/drawing/2014/main" id="{B5522C9B-0713-4E42-9388-833E5929898B}"/>
                  </a:ext>
                </a:extLst>
              </p:cNvPr>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4" name="Freeform 10">
                <a:extLst>
                  <a:ext uri="{FF2B5EF4-FFF2-40B4-BE49-F238E27FC236}">
                    <a16:creationId xmlns:a16="http://schemas.microsoft.com/office/drawing/2014/main" id="{2023211F-3182-A944-BFEE-806ACC2FCF45}"/>
                  </a:ext>
                </a:extLst>
              </p:cNvPr>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5" name="Freeform 11">
                <a:extLst>
                  <a:ext uri="{FF2B5EF4-FFF2-40B4-BE49-F238E27FC236}">
                    <a16:creationId xmlns:a16="http://schemas.microsoft.com/office/drawing/2014/main" id="{C04ED4C3-568E-0242-AFC1-183821F6EFA6}"/>
                  </a:ext>
                </a:extLst>
              </p:cNvPr>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6" name="Freeform 12">
                <a:extLst>
                  <a:ext uri="{FF2B5EF4-FFF2-40B4-BE49-F238E27FC236}">
                    <a16:creationId xmlns:a16="http://schemas.microsoft.com/office/drawing/2014/main" id="{8F3C5D7B-06D6-274D-B908-DDE29642D937}"/>
                  </a:ext>
                </a:extLst>
              </p:cNvPr>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7" name="Freeform 13">
                <a:extLst>
                  <a:ext uri="{FF2B5EF4-FFF2-40B4-BE49-F238E27FC236}">
                    <a16:creationId xmlns:a16="http://schemas.microsoft.com/office/drawing/2014/main" id="{A520BE45-D287-394B-B16C-17BF3CA07A31}"/>
                  </a:ext>
                </a:extLst>
              </p:cNvPr>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8" name="Freeform 14">
                <a:extLst>
                  <a:ext uri="{FF2B5EF4-FFF2-40B4-BE49-F238E27FC236}">
                    <a16:creationId xmlns:a16="http://schemas.microsoft.com/office/drawing/2014/main" id="{111D3058-D080-6044-B37C-BF35FCA27537}"/>
                  </a:ext>
                </a:extLst>
              </p:cNvPr>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39" name="Freeform 15">
                <a:extLst>
                  <a:ext uri="{FF2B5EF4-FFF2-40B4-BE49-F238E27FC236}">
                    <a16:creationId xmlns:a16="http://schemas.microsoft.com/office/drawing/2014/main" id="{D8958AE3-0125-E74D-9AA0-D36FD1986A41}"/>
                  </a:ext>
                </a:extLst>
              </p:cNvPr>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0" name="Freeform 16">
                <a:extLst>
                  <a:ext uri="{FF2B5EF4-FFF2-40B4-BE49-F238E27FC236}">
                    <a16:creationId xmlns:a16="http://schemas.microsoft.com/office/drawing/2014/main" id="{F6B671B8-E632-D440-9AAA-4719CDCB1939}"/>
                  </a:ext>
                </a:extLst>
              </p:cNvPr>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1" name="Freeform 17">
                <a:extLst>
                  <a:ext uri="{FF2B5EF4-FFF2-40B4-BE49-F238E27FC236}">
                    <a16:creationId xmlns:a16="http://schemas.microsoft.com/office/drawing/2014/main" id="{F71E7C6F-578D-5D4D-BE85-3591507A8833}"/>
                  </a:ext>
                </a:extLst>
              </p:cNvPr>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2" name="Freeform 18">
                <a:extLst>
                  <a:ext uri="{FF2B5EF4-FFF2-40B4-BE49-F238E27FC236}">
                    <a16:creationId xmlns:a16="http://schemas.microsoft.com/office/drawing/2014/main" id="{0C14C420-5BB6-BC4F-9813-226301B99729}"/>
                  </a:ext>
                </a:extLst>
              </p:cNvPr>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3" name="Freeform 19">
                <a:extLst>
                  <a:ext uri="{FF2B5EF4-FFF2-40B4-BE49-F238E27FC236}">
                    <a16:creationId xmlns:a16="http://schemas.microsoft.com/office/drawing/2014/main" id="{25218CDF-9867-8840-A358-058120E3F68A}"/>
                  </a:ext>
                </a:extLst>
              </p:cNvPr>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4" name="Freeform 20">
                <a:extLst>
                  <a:ext uri="{FF2B5EF4-FFF2-40B4-BE49-F238E27FC236}">
                    <a16:creationId xmlns:a16="http://schemas.microsoft.com/office/drawing/2014/main" id="{06962B1F-1587-6546-856C-47DEEBD4D6BC}"/>
                  </a:ext>
                </a:extLst>
              </p:cNvPr>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5" name="Freeform 21">
                <a:extLst>
                  <a:ext uri="{FF2B5EF4-FFF2-40B4-BE49-F238E27FC236}">
                    <a16:creationId xmlns:a16="http://schemas.microsoft.com/office/drawing/2014/main" id="{49B32EC9-61CF-D848-8B49-43068C55FC26}"/>
                  </a:ext>
                </a:extLst>
              </p:cNvPr>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6" name="Freeform 22">
                <a:extLst>
                  <a:ext uri="{FF2B5EF4-FFF2-40B4-BE49-F238E27FC236}">
                    <a16:creationId xmlns:a16="http://schemas.microsoft.com/office/drawing/2014/main" id="{814068A2-8DE4-D847-BF14-6DD01730E48D}"/>
                  </a:ext>
                </a:extLst>
              </p:cNvPr>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7" name="Freeform 23">
                <a:extLst>
                  <a:ext uri="{FF2B5EF4-FFF2-40B4-BE49-F238E27FC236}">
                    <a16:creationId xmlns:a16="http://schemas.microsoft.com/office/drawing/2014/main" id="{C1795093-308B-CD43-8361-2AC5C99BC63F}"/>
                  </a:ext>
                </a:extLst>
              </p:cNvPr>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8" name="Freeform 24">
                <a:extLst>
                  <a:ext uri="{FF2B5EF4-FFF2-40B4-BE49-F238E27FC236}">
                    <a16:creationId xmlns:a16="http://schemas.microsoft.com/office/drawing/2014/main" id="{DA9A8CAB-863F-C241-A1D8-978A10009D5E}"/>
                  </a:ext>
                </a:extLst>
              </p:cNvPr>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049" name="Freeform 25">
                <a:extLst>
                  <a:ext uri="{FF2B5EF4-FFF2-40B4-BE49-F238E27FC236}">
                    <a16:creationId xmlns:a16="http://schemas.microsoft.com/office/drawing/2014/main" id="{8B28170E-92DE-894A-9B76-EE066C1A65F0}"/>
                  </a:ext>
                </a:extLst>
              </p:cNvPr>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grpSp>
        <p:grpSp>
          <p:nvGrpSpPr>
            <p:cNvPr id="1031" name="Group 30">
              <a:extLst>
                <a:ext uri="{FF2B5EF4-FFF2-40B4-BE49-F238E27FC236}">
                  <a16:creationId xmlns:a16="http://schemas.microsoft.com/office/drawing/2014/main" id="{914030DE-3088-C34F-ABF4-6DE98AF7EE57}"/>
                </a:ext>
              </a:extLst>
            </p:cNvPr>
            <p:cNvGrpSpPr>
              <a:grpSpLocks/>
            </p:cNvGrpSpPr>
            <p:nvPr/>
          </p:nvGrpSpPr>
          <p:grpSpPr bwMode="auto">
            <a:xfrm>
              <a:off x="0" y="0"/>
              <a:ext cx="1246" cy="1232"/>
              <a:chOff x="0" y="0"/>
              <a:chExt cx="1246" cy="1232"/>
            </a:xfrm>
          </p:grpSpPr>
          <p:sp>
            <p:nvSpPr>
              <p:cNvPr id="1051" name="Rectangle 27">
                <a:extLst>
                  <a:ext uri="{FF2B5EF4-FFF2-40B4-BE49-F238E27FC236}">
                    <a16:creationId xmlns:a16="http://schemas.microsoft.com/office/drawing/2014/main" id="{9BA95BD1-21D8-1C49-8B65-62F4A0A8F045}"/>
                  </a:ext>
                </a:extLst>
              </p:cNvPr>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52" name="Rectangle 28">
                <a:extLst>
                  <a:ext uri="{FF2B5EF4-FFF2-40B4-BE49-F238E27FC236}">
                    <a16:creationId xmlns:a16="http://schemas.microsoft.com/office/drawing/2014/main" id="{91EB4173-FBEC-E045-947C-6EF5D7C681BF}"/>
                  </a:ext>
                </a:extLst>
              </p:cNvPr>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053" name="Rectangle 29">
                <a:extLst>
                  <a:ext uri="{FF2B5EF4-FFF2-40B4-BE49-F238E27FC236}">
                    <a16:creationId xmlns:a16="http://schemas.microsoft.com/office/drawing/2014/main" id="{D1C95A2F-6FC2-7A4C-8234-16F780D44916}"/>
                  </a:ext>
                </a:extLst>
              </p:cNvPr>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grpSp>
      </p:grpSp>
      <p:sp>
        <p:nvSpPr>
          <p:cNvPr id="1058" name="Text Box 34">
            <a:extLst>
              <a:ext uri="{FF2B5EF4-FFF2-40B4-BE49-F238E27FC236}">
                <a16:creationId xmlns:a16="http://schemas.microsoft.com/office/drawing/2014/main" id="{9589C02F-2509-CB4C-94EF-12F77D2F0EA3}"/>
              </a:ext>
            </a:extLst>
          </p:cNvPr>
          <p:cNvSpPr txBox="1">
            <a:spLocks noChangeArrowheads="1"/>
          </p:cNvSpPr>
          <p:nvPr/>
        </p:nvSpPr>
        <p:spPr bwMode="auto">
          <a:xfrm>
            <a:off x="282575" y="6542088"/>
            <a:ext cx="995363"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a:spcBef>
                <a:spcPct val="50000"/>
              </a:spcBef>
            </a:pPr>
            <a:r>
              <a:rPr lang="en-US" altLang="en-US" sz="1000" b="1">
                <a:solidFill>
                  <a:srgbClr val="FFFFFF"/>
                </a:solidFill>
              </a:rPr>
              <a:t>©2003 TBBMI</a:t>
            </a:r>
          </a:p>
        </p:txBody>
      </p:sp>
      <p:sp>
        <p:nvSpPr>
          <p:cNvPr id="1059" name="Rectangle 35">
            <a:extLst>
              <a:ext uri="{FF2B5EF4-FFF2-40B4-BE49-F238E27FC236}">
                <a16:creationId xmlns:a16="http://schemas.microsoft.com/office/drawing/2014/main" id="{BBB16151-FC8C-4C4E-91D1-0D7A833A3F85}"/>
              </a:ext>
            </a:extLst>
          </p:cNvPr>
          <p:cNvSpPr>
            <a:spLocks noChangeArrowheads="1"/>
          </p:cNvSpPr>
          <p:nvPr/>
        </p:nvSpPr>
        <p:spPr bwMode="auto">
          <a:xfrm>
            <a:off x="7616825" y="6529388"/>
            <a:ext cx="661988"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r>
              <a:rPr lang="en-US" altLang="en-US" sz="1000" b="1">
                <a:solidFill>
                  <a:schemeClr val="tx1"/>
                </a:solidFill>
                <a:effectLst>
                  <a:outerShdw blurRad="38100" dist="38100" dir="2700000" algn="tl">
                    <a:srgbClr val="000000"/>
                  </a:outerShdw>
                </a:effectLst>
                <a:latin typeface="Comic Sans MS" panose="030F0902030302020204" pitchFamily="66" charset="0"/>
              </a:rPr>
              <a:t>7.5.01.</a:t>
            </a:r>
          </a:p>
        </p:txBody>
      </p:sp>
    </p:spTree>
    <p:extLst>
      <p:ext uri="{BB962C8B-B14F-4D97-AF65-F5344CB8AC3E}">
        <p14:creationId xmlns:p14="http://schemas.microsoft.com/office/powerpoint/2010/main" val="3219543246"/>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42"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024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MS PGothic" charset="0"/>
                <a:cs typeface="MS PGothic" charset="0"/>
              </a:endParaRPr>
            </a:p>
          </p:txBody>
        </p:sp>
        <p:sp>
          <p:nvSpPr>
            <p:cNvPr id="1024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MS PGothic" charset="0"/>
                <a:cs typeface="MS PGothic" charset="0"/>
              </a:endParaRPr>
            </a:p>
          </p:txBody>
        </p:sp>
        <p:sp>
          <p:nvSpPr>
            <p:cNvPr id="1024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MS PGothic" charset="0"/>
                <a:cs typeface="MS PGothic"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defRPr>
            </a:lvl1pPr>
          </a:lstStyle>
          <a:p>
            <a:pPr defTabSz="914300" fontAlgn="base">
              <a:spcBef>
                <a:spcPct val="0"/>
              </a:spcBef>
              <a:spcAft>
                <a:spcPct val="0"/>
              </a:spcAft>
            </a:pPr>
            <a:endParaRPr lang="en-US">
              <a:latin typeface="Arial" charset="0"/>
              <a:ea typeface="MS PGothic" charset="0"/>
              <a:cs typeface="MS PGothic" charset="0"/>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defRPr>
            </a:lvl1pPr>
          </a:lstStyle>
          <a:p>
            <a:pPr defTabSz="914300" fontAlgn="base">
              <a:spcBef>
                <a:spcPct val="0"/>
              </a:spcBef>
              <a:spcAft>
                <a:spcPct val="0"/>
              </a:spcAft>
            </a:pPr>
            <a:endParaRPr lang="en-US">
              <a:latin typeface="Arial" charset="0"/>
              <a:ea typeface="MS PGothic" charset="0"/>
              <a:cs typeface="MS PGothic" charset="0"/>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defRPr>
            </a:lvl1pPr>
          </a:lstStyle>
          <a:p>
            <a:pPr defTabSz="914300" fontAlgn="base">
              <a:spcBef>
                <a:spcPct val="0"/>
              </a:spcBef>
              <a:spcAft>
                <a:spcPct val="0"/>
              </a:spcAft>
            </a:pPr>
            <a:fld id="{5D917906-2338-6249-97C0-C58375F020F7}" type="slidenum">
              <a:rPr lang="en-US" smtClean="0">
                <a:latin typeface="Arial" charset="0"/>
                <a:ea typeface="MS PGothic" charset="0"/>
                <a:cs typeface="MS PGothic" charset="0"/>
              </a:rPr>
              <a:pPr defTabSz="914300" fontAlgn="base">
                <a:spcBef>
                  <a:spcPct val="0"/>
                </a:spcBef>
                <a:spcAft>
                  <a:spcPct val="0"/>
                </a:spcAft>
              </a:pPr>
              <a:t>‹#›</a:t>
            </a:fld>
            <a:endParaRPr lang="en-US">
              <a:latin typeface="Arial" charset="0"/>
              <a:ea typeface="MS PGothic" charset="0"/>
              <a:cs typeface="MS PGothic" charset="0"/>
            </a:endParaRPr>
          </a:p>
        </p:txBody>
      </p:sp>
    </p:spTree>
    <p:extLst>
      <p:ext uri="{BB962C8B-B14F-4D97-AF65-F5344CB8AC3E}">
        <p14:creationId xmlns:p14="http://schemas.microsoft.com/office/powerpoint/2010/main" val="3187600718"/>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MS PGothic" pitchFamily="34"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2.wmf"/><Relationship Id="rId4" Type="http://schemas.openxmlformats.org/officeDocument/2006/relationships/image" Target="../media/image6.jpeg"/></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14.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8.wmf"/><Relationship Id="rId5" Type="http://schemas.openxmlformats.org/officeDocument/2006/relationships/image" Target="../media/image17.wmf"/><Relationship Id="rId4" Type="http://schemas.openxmlformats.org/officeDocument/2006/relationships/image" Target="../media/image6.jpeg"/></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7.wmf"/></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jpeg"/><Relationship Id="rId7" Type="http://schemas.openxmlformats.org/officeDocument/2006/relationships/oleObject" Target="../embeddings/oleObject1.bin"/><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jpe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31.wmf"/><Relationship Id="rId4" Type="http://schemas.openxmlformats.org/officeDocument/2006/relationships/image" Target="../media/image22.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32.jpeg"/></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2.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2.xml"/><Relationship Id="rId1" Type="http://schemas.openxmlformats.org/officeDocument/2006/relationships/slideLayout" Target="../slideLayouts/slideLayout33.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Rectangle 2">
            <a:extLst>
              <a:ext uri="{FF2B5EF4-FFF2-40B4-BE49-F238E27FC236}">
                <a16:creationId xmlns:a16="http://schemas.microsoft.com/office/drawing/2014/main" id="{517BF5D8-AEF8-2C46-A16E-562F6F510F04}"/>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614403" name="Line 3">
            <a:extLst>
              <a:ext uri="{FF2B5EF4-FFF2-40B4-BE49-F238E27FC236}">
                <a16:creationId xmlns:a16="http://schemas.microsoft.com/office/drawing/2014/main" id="{95D21602-824A-EC41-A15E-7DAFD96347EE}"/>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14691" name="Freeform 5">
            <a:extLst>
              <a:ext uri="{FF2B5EF4-FFF2-40B4-BE49-F238E27FC236}">
                <a16:creationId xmlns:a16="http://schemas.microsoft.com/office/drawing/2014/main" id="{C17BED62-7867-E944-A44E-B09D8065EA80}"/>
              </a:ext>
            </a:extLst>
          </p:cNvPr>
          <p:cNvSpPr>
            <a:spLocks/>
          </p:cNvSpPr>
          <p:nvPr/>
        </p:nvSpPr>
        <p:spPr bwMode="auto">
          <a:xfrm>
            <a:off x="4595813" y="942975"/>
            <a:ext cx="1262062" cy="517525"/>
          </a:xfrm>
          <a:custGeom>
            <a:avLst/>
            <a:gdLst>
              <a:gd name="T0" fmla="*/ 50800 w 795"/>
              <a:gd name="T1" fmla="*/ 20638 h 326"/>
              <a:gd name="T2" fmla="*/ 7937 w 795"/>
              <a:gd name="T3" fmla="*/ 65088 h 326"/>
              <a:gd name="T4" fmla="*/ 22225 w 795"/>
              <a:gd name="T5" fmla="*/ 254000 h 326"/>
              <a:gd name="T6" fmla="*/ 123825 w 795"/>
              <a:gd name="T7" fmla="*/ 282575 h 326"/>
              <a:gd name="T8" fmla="*/ 357187 w 795"/>
              <a:gd name="T9" fmla="*/ 298450 h 326"/>
              <a:gd name="T10" fmla="*/ 517525 w 795"/>
              <a:gd name="T11" fmla="*/ 341313 h 326"/>
              <a:gd name="T12" fmla="*/ 649287 w 795"/>
              <a:gd name="T13" fmla="*/ 385763 h 326"/>
              <a:gd name="T14" fmla="*/ 809625 w 795"/>
              <a:gd name="T15" fmla="*/ 444500 h 326"/>
              <a:gd name="T16" fmla="*/ 1044575 w 795"/>
              <a:gd name="T17" fmla="*/ 517525 h 326"/>
              <a:gd name="T18" fmla="*/ 1262062 w 795"/>
              <a:gd name="T19" fmla="*/ 400050 h 326"/>
              <a:gd name="T20" fmla="*/ 1247775 w 795"/>
              <a:gd name="T21" fmla="*/ 355600 h 326"/>
              <a:gd name="T22" fmla="*/ 1087437 w 795"/>
              <a:gd name="T23" fmla="*/ 298450 h 326"/>
              <a:gd name="T24" fmla="*/ 941387 w 795"/>
              <a:gd name="T25" fmla="*/ 225425 h 326"/>
              <a:gd name="T26" fmla="*/ 474662 w 795"/>
              <a:gd name="T27" fmla="*/ 107950 h 326"/>
              <a:gd name="T28" fmla="*/ 182562 w 795"/>
              <a:gd name="T29" fmla="*/ 49213 h 326"/>
              <a:gd name="T30" fmla="*/ 123825 w 795"/>
              <a:gd name="T31" fmla="*/ 6350 h 326"/>
              <a:gd name="T32" fmla="*/ 36512 w 795"/>
              <a:gd name="T33" fmla="*/ 20638 h 326"/>
              <a:gd name="T34" fmla="*/ 50800 w 795"/>
              <a:gd name="T35" fmla="*/ 20638 h 3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95"/>
              <a:gd name="T55" fmla="*/ 0 h 326"/>
              <a:gd name="T56" fmla="*/ 795 w 795"/>
              <a:gd name="T57" fmla="*/ 326 h 3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95" h="326">
                <a:moveTo>
                  <a:pt x="32" y="13"/>
                </a:moveTo>
                <a:cubicBezTo>
                  <a:pt x="23" y="22"/>
                  <a:pt x="6" y="28"/>
                  <a:pt x="5" y="41"/>
                </a:cubicBezTo>
                <a:cubicBezTo>
                  <a:pt x="0" y="80"/>
                  <a:pt x="3" y="121"/>
                  <a:pt x="14" y="160"/>
                </a:cubicBezTo>
                <a:cubicBezTo>
                  <a:pt x="14" y="160"/>
                  <a:pt x="62" y="176"/>
                  <a:pt x="78" y="178"/>
                </a:cubicBezTo>
                <a:cubicBezTo>
                  <a:pt x="126" y="183"/>
                  <a:pt x="176" y="184"/>
                  <a:pt x="225" y="188"/>
                </a:cubicBezTo>
                <a:cubicBezTo>
                  <a:pt x="308" y="208"/>
                  <a:pt x="274" y="197"/>
                  <a:pt x="326" y="215"/>
                </a:cubicBezTo>
                <a:cubicBezTo>
                  <a:pt x="374" y="247"/>
                  <a:pt x="335" y="227"/>
                  <a:pt x="409" y="243"/>
                </a:cubicBezTo>
                <a:cubicBezTo>
                  <a:pt x="444" y="250"/>
                  <a:pt x="475" y="270"/>
                  <a:pt x="510" y="280"/>
                </a:cubicBezTo>
                <a:cubicBezTo>
                  <a:pt x="551" y="318"/>
                  <a:pt x="604" y="318"/>
                  <a:pt x="658" y="326"/>
                </a:cubicBezTo>
                <a:cubicBezTo>
                  <a:pt x="747" y="316"/>
                  <a:pt x="759" y="325"/>
                  <a:pt x="795" y="252"/>
                </a:cubicBezTo>
                <a:cubicBezTo>
                  <a:pt x="792" y="242"/>
                  <a:pt x="793" y="229"/>
                  <a:pt x="786" y="224"/>
                </a:cubicBezTo>
                <a:cubicBezTo>
                  <a:pt x="756" y="203"/>
                  <a:pt x="718" y="201"/>
                  <a:pt x="685" y="188"/>
                </a:cubicBezTo>
                <a:cubicBezTo>
                  <a:pt x="659" y="160"/>
                  <a:pt x="628" y="155"/>
                  <a:pt x="593" y="142"/>
                </a:cubicBezTo>
                <a:cubicBezTo>
                  <a:pt x="510" y="55"/>
                  <a:pt x="414" y="73"/>
                  <a:pt x="299" y="68"/>
                </a:cubicBezTo>
                <a:cubicBezTo>
                  <a:pt x="234" y="61"/>
                  <a:pt x="175" y="52"/>
                  <a:pt x="115" y="31"/>
                </a:cubicBezTo>
                <a:cubicBezTo>
                  <a:pt x="102" y="22"/>
                  <a:pt x="92" y="6"/>
                  <a:pt x="78" y="4"/>
                </a:cubicBezTo>
                <a:cubicBezTo>
                  <a:pt x="59" y="0"/>
                  <a:pt x="41" y="9"/>
                  <a:pt x="23" y="13"/>
                </a:cubicBezTo>
                <a:cubicBezTo>
                  <a:pt x="20" y="13"/>
                  <a:pt x="29" y="13"/>
                  <a:pt x="32" y="13"/>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2" name="Freeform 6">
            <a:extLst>
              <a:ext uri="{FF2B5EF4-FFF2-40B4-BE49-F238E27FC236}">
                <a16:creationId xmlns:a16="http://schemas.microsoft.com/office/drawing/2014/main" id="{B509D8E4-33F7-C340-88E5-90E536B959E1}"/>
              </a:ext>
            </a:extLst>
          </p:cNvPr>
          <p:cNvSpPr>
            <a:spLocks/>
          </p:cNvSpPr>
          <p:nvPr/>
        </p:nvSpPr>
        <p:spPr bwMode="auto">
          <a:xfrm>
            <a:off x="5724525" y="1333500"/>
            <a:ext cx="898525" cy="617538"/>
          </a:xfrm>
          <a:custGeom>
            <a:avLst/>
            <a:gdLst>
              <a:gd name="T0" fmla="*/ 31750 w 566"/>
              <a:gd name="T1" fmla="*/ 46038 h 389"/>
              <a:gd name="T2" fmla="*/ 119063 w 566"/>
              <a:gd name="T3" fmla="*/ 163513 h 389"/>
              <a:gd name="T4" fmla="*/ 177800 w 566"/>
              <a:gd name="T5" fmla="*/ 192088 h 389"/>
              <a:gd name="T6" fmla="*/ 222250 w 566"/>
              <a:gd name="T7" fmla="*/ 206375 h 389"/>
              <a:gd name="T8" fmla="*/ 323850 w 566"/>
              <a:gd name="T9" fmla="*/ 295275 h 389"/>
              <a:gd name="T10" fmla="*/ 411163 w 566"/>
              <a:gd name="T11" fmla="*/ 323850 h 389"/>
              <a:gd name="T12" fmla="*/ 484188 w 566"/>
              <a:gd name="T13" fmla="*/ 368300 h 389"/>
              <a:gd name="T14" fmla="*/ 587375 w 566"/>
              <a:gd name="T15" fmla="*/ 455613 h 389"/>
              <a:gd name="T16" fmla="*/ 674688 w 566"/>
              <a:gd name="T17" fmla="*/ 484188 h 389"/>
              <a:gd name="T18" fmla="*/ 703263 w 566"/>
              <a:gd name="T19" fmla="*/ 601663 h 389"/>
              <a:gd name="T20" fmla="*/ 762000 w 566"/>
              <a:gd name="T21" fmla="*/ 615950 h 389"/>
              <a:gd name="T22" fmla="*/ 863600 w 566"/>
              <a:gd name="T23" fmla="*/ 601663 h 389"/>
              <a:gd name="T24" fmla="*/ 893763 w 566"/>
              <a:gd name="T25" fmla="*/ 542925 h 389"/>
              <a:gd name="T26" fmla="*/ 820738 w 566"/>
              <a:gd name="T27" fmla="*/ 425450 h 389"/>
              <a:gd name="T28" fmla="*/ 762000 w 566"/>
              <a:gd name="T29" fmla="*/ 309563 h 389"/>
              <a:gd name="T30" fmla="*/ 674688 w 566"/>
              <a:gd name="T31" fmla="*/ 295275 h 389"/>
              <a:gd name="T32" fmla="*/ 557213 w 566"/>
              <a:gd name="T33" fmla="*/ 222250 h 389"/>
              <a:gd name="T34" fmla="*/ 265113 w 566"/>
              <a:gd name="T35" fmla="*/ 31750 h 389"/>
              <a:gd name="T36" fmla="*/ 149225 w 566"/>
              <a:gd name="T37" fmla="*/ 3175 h 389"/>
              <a:gd name="T38" fmla="*/ 31750 w 566"/>
              <a:gd name="T39" fmla="*/ 46038 h 38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66"/>
              <a:gd name="T61" fmla="*/ 0 h 389"/>
              <a:gd name="T62" fmla="*/ 566 w 566"/>
              <a:gd name="T63" fmla="*/ 389 h 38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66" h="389">
                <a:moveTo>
                  <a:pt x="20" y="29"/>
                </a:moveTo>
                <a:cubicBezTo>
                  <a:pt x="0" y="89"/>
                  <a:pt x="29" y="86"/>
                  <a:pt x="75" y="103"/>
                </a:cubicBezTo>
                <a:cubicBezTo>
                  <a:pt x="87" y="107"/>
                  <a:pt x="99" y="115"/>
                  <a:pt x="112" y="121"/>
                </a:cubicBezTo>
                <a:cubicBezTo>
                  <a:pt x="121" y="124"/>
                  <a:pt x="130" y="127"/>
                  <a:pt x="140" y="130"/>
                </a:cubicBezTo>
                <a:cubicBezTo>
                  <a:pt x="158" y="149"/>
                  <a:pt x="179" y="173"/>
                  <a:pt x="204" y="186"/>
                </a:cubicBezTo>
                <a:cubicBezTo>
                  <a:pt x="221" y="194"/>
                  <a:pt x="259" y="204"/>
                  <a:pt x="259" y="204"/>
                </a:cubicBezTo>
                <a:cubicBezTo>
                  <a:pt x="307" y="249"/>
                  <a:pt x="245" y="195"/>
                  <a:pt x="305" y="232"/>
                </a:cubicBezTo>
                <a:cubicBezTo>
                  <a:pt x="327" y="245"/>
                  <a:pt x="346" y="275"/>
                  <a:pt x="370" y="287"/>
                </a:cubicBezTo>
                <a:cubicBezTo>
                  <a:pt x="387" y="295"/>
                  <a:pt x="425" y="305"/>
                  <a:pt x="425" y="305"/>
                </a:cubicBezTo>
                <a:cubicBezTo>
                  <a:pt x="432" y="329"/>
                  <a:pt x="426" y="359"/>
                  <a:pt x="443" y="379"/>
                </a:cubicBezTo>
                <a:cubicBezTo>
                  <a:pt x="451" y="388"/>
                  <a:pt x="467" y="385"/>
                  <a:pt x="480" y="388"/>
                </a:cubicBezTo>
                <a:cubicBezTo>
                  <a:pt x="501" y="385"/>
                  <a:pt x="525" y="389"/>
                  <a:pt x="544" y="379"/>
                </a:cubicBezTo>
                <a:cubicBezTo>
                  <a:pt x="556" y="372"/>
                  <a:pt x="566" y="355"/>
                  <a:pt x="563" y="342"/>
                </a:cubicBezTo>
                <a:cubicBezTo>
                  <a:pt x="556" y="313"/>
                  <a:pt x="528" y="294"/>
                  <a:pt x="517" y="268"/>
                </a:cubicBezTo>
                <a:cubicBezTo>
                  <a:pt x="515" y="264"/>
                  <a:pt x="492" y="201"/>
                  <a:pt x="480" y="195"/>
                </a:cubicBezTo>
                <a:cubicBezTo>
                  <a:pt x="463" y="186"/>
                  <a:pt x="443" y="189"/>
                  <a:pt x="425" y="186"/>
                </a:cubicBezTo>
                <a:cubicBezTo>
                  <a:pt x="401" y="162"/>
                  <a:pt x="376" y="161"/>
                  <a:pt x="351" y="140"/>
                </a:cubicBezTo>
                <a:cubicBezTo>
                  <a:pt x="290" y="87"/>
                  <a:pt x="250" y="42"/>
                  <a:pt x="167" y="20"/>
                </a:cubicBezTo>
                <a:cubicBezTo>
                  <a:pt x="142" y="13"/>
                  <a:pt x="119" y="0"/>
                  <a:pt x="94" y="2"/>
                </a:cubicBezTo>
                <a:cubicBezTo>
                  <a:pt x="67" y="3"/>
                  <a:pt x="44" y="20"/>
                  <a:pt x="20" y="29"/>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3" name="Freeform 7">
            <a:extLst>
              <a:ext uri="{FF2B5EF4-FFF2-40B4-BE49-F238E27FC236}">
                <a16:creationId xmlns:a16="http://schemas.microsoft.com/office/drawing/2014/main" id="{ABA4A98D-1DDC-D049-9799-BE17E4700C85}"/>
              </a:ext>
            </a:extLst>
          </p:cNvPr>
          <p:cNvSpPr>
            <a:spLocks/>
          </p:cNvSpPr>
          <p:nvPr/>
        </p:nvSpPr>
        <p:spPr bwMode="auto">
          <a:xfrm>
            <a:off x="7208838" y="2884488"/>
            <a:ext cx="352425" cy="855662"/>
          </a:xfrm>
          <a:custGeom>
            <a:avLst/>
            <a:gdLst>
              <a:gd name="T0" fmla="*/ 90488 w 222"/>
              <a:gd name="T1" fmla="*/ 23812 h 539"/>
              <a:gd name="T2" fmla="*/ 133350 w 222"/>
              <a:gd name="T3" fmla="*/ 666750 h 539"/>
              <a:gd name="T4" fmla="*/ 236538 w 222"/>
              <a:gd name="T5" fmla="*/ 855662 h 539"/>
              <a:gd name="T6" fmla="*/ 352425 w 222"/>
              <a:gd name="T7" fmla="*/ 754062 h 539"/>
              <a:gd name="T8" fmla="*/ 295275 w 222"/>
              <a:gd name="T9" fmla="*/ 506412 h 539"/>
              <a:gd name="T10" fmla="*/ 222250 w 222"/>
              <a:gd name="T11" fmla="*/ 111125 h 539"/>
              <a:gd name="T12" fmla="*/ 177800 w 222"/>
              <a:gd name="T13" fmla="*/ 9525 h 539"/>
              <a:gd name="T14" fmla="*/ 90488 w 222"/>
              <a:gd name="T15" fmla="*/ 23812 h 539"/>
              <a:gd name="T16" fmla="*/ 0 60000 65536"/>
              <a:gd name="T17" fmla="*/ 0 60000 65536"/>
              <a:gd name="T18" fmla="*/ 0 60000 65536"/>
              <a:gd name="T19" fmla="*/ 0 60000 65536"/>
              <a:gd name="T20" fmla="*/ 0 60000 65536"/>
              <a:gd name="T21" fmla="*/ 0 60000 65536"/>
              <a:gd name="T22" fmla="*/ 0 60000 65536"/>
              <a:gd name="T23" fmla="*/ 0 60000 65536"/>
              <a:gd name="T24" fmla="*/ 0 w 222"/>
              <a:gd name="T25" fmla="*/ 0 h 539"/>
              <a:gd name="T26" fmla="*/ 222 w 222"/>
              <a:gd name="T27" fmla="*/ 539 h 5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2" h="539">
                <a:moveTo>
                  <a:pt x="57" y="15"/>
                </a:moveTo>
                <a:cubicBezTo>
                  <a:pt x="24" y="149"/>
                  <a:pt x="0" y="305"/>
                  <a:pt x="84" y="420"/>
                </a:cubicBezTo>
                <a:cubicBezTo>
                  <a:pt x="72" y="524"/>
                  <a:pt x="48" y="525"/>
                  <a:pt x="149" y="539"/>
                </a:cubicBezTo>
                <a:cubicBezTo>
                  <a:pt x="202" y="525"/>
                  <a:pt x="208" y="529"/>
                  <a:pt x="222" y="475"/>
                </a:cubicBezTo>
                <a:cubicBezTo>
                  <a:pt x="215" y="411"/>
                  <a:pt x="213" y="373"/>
                  <a:pt x="186" y="319"/>
                </a:cubicBezTo>
                <a:cubicBezTo>
                  <a:pt x="180" y="228"/>
                  <a:pt x="189" y="146"/>
                  <a:pt x="140" y="70"/>
                </a:cubicBezTo>
                <a:cubicBezTo>
                  <a:pt x="137" y="61"/>
                  <a:pt x="128" y="10"/>
                  <a:pt x="112" y="6"/>
                </a:cubicBezTo>
                <a:cubicBezTo>
                  <a:pt x="94" y="0"/>
                  <a:pt x="75" y="15"/>
                  <a:pt x="57" y="15"/>
                </a:cubicBezTo>
                <a:close/>
              </a:path>
            </a:pathLst>
          </a:custGeom>
          <a:solidFill>
            <a:srgbClr val="656565"/>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4" name="Freeform 8">
            <a:extLst>
              <a:ext uri="{FF2B5EF4-FFF2-40B4-BE49-F238E27FC236}">
                <a16:creationId xmlns:a16="http://schemas.microsoft.com/office/drawing/2014/main" id="{DB7F131D-6A5B-7542-A0C0-959332EE1637}"/>
              </a:ext>
            </a:extLst>
          </p:cNvPr>
          <p:cNvSpPr>
            <a:spLocks/>
          </p:cNvSpPr>
          <p:nvPr/>
        </p:nvSpPr>
        <p:spPr bwMode="auto">
          <a:xfrm>
            <a:off x="5959475" y="1300163"/>
            <a:ext cx="250825" cy="192087"/>
          </a:xfrm>
          <a:custGeom>
            <a:avLst/>
            <a:gdLst>
              <a:gd name="T0" fmla="*/ 79375 w 158"/>
              <a:gd name="T1" fmla="*/ 7937 h 121"/>
              <a:gd name="T2" fmla="*/ 34925 w 158"/>
              <a:gd name="T3" fmla="*/ 160337 h 121"/>
              <a:gd name="T4" fmla="*/ 111125 w 158"/>
              <a:gd name="T5" fmla="*/ 192087 h 121"/>
              <a:gd name="T6" fmla="*/ 238125 w 158"/>
              <a:gd name="T7" fmla="*/ 96837 h 121"/>
              <a:gd name="T8" fmla="*/ 238125 w 158"/>
              <a:gd name="T9" fmla="*/ 39687 h 121"/>
              <a:gd name="T10" fmla="*/ 79375 w 158"/>
              <a:gd name="T11" fmla="*/ 7937 h 121"/>
              <a:gd name="T12" fmla="*/ 0 60000 65536"/>
              <a:gd name="T13" fmla="*/ 0 60000 65536"/>
              <a:gd name="T14" fmla="*/ 0 60000 65536"/>
              <a:gd name="T15" fmla="*/ 0 60000 65536"/>
              <a:gd name="T16" fmla="*/ 0 60000 65536"/>
              <a:gd name="T17" fmla="*/ 0 60000 65536"/>
              <a:gd name="T18" fmla="*/ 0 w 158"/>
              <a:gd name="T19" fmla="*/ 0 h 121"/>
              <a:gd name="T20" fmla="*/ 158 w 158"/>
              <a:gd name="T21" fmla="*/ 121 h 121"/>
            </a:gdLst>
            <a:ahLst/>
            <a:cxnLst>
              <a:cxn ang="T12">
                <a:pos x="T0" y="T1"/>
              </a:cxn>
              <a:cxn ang="T13">
                <a:pos x="T2" y="T3"/>
              </a:cxn>
              <a:cxn ang="T14">
                <a:pos x="T4" y="T5"/>
              </a:cxn>
              <a:cxn ang="T15">
                <a:pos x="T6" y="T7"/>
              </a:cxn>
              <a:cxn ang="T16">
                <a:pos x="T8" y="T9"/>
              </a:cxn>
              <a:cxn ang="T17">
                <a:pos x="T10" y="T11"/>
              </a:cxn>
            </a:cxnLst>
            <a:rect l="T18" t="T19" r="T20" b="T21"/>
            <a:pathLst>
              <a:path w="158" h="121">
                <a:moveTo>
                  <a:pt x="50" y="5"/>
                </a:moveTo>
                <a:cubicBezTo>
                  <a:pt x="13" y="26"/>
                  <a:pt x="0" y="56"/>
                  <a:pt x="22" y="101"/>
                </a:cubicBezTo>
                <a:cubicBezTo>
                  <a:pt x="29" y="116"/>
                  <a:pt x="70" y="121"/>
                  <a:pt x="70" y="121"/>
                </a:cubicBezTo>
                <a:cubicBezTo>
                  <a:pt x="108" y="108"/>
                  <a:pt x="123" y="87"/>
                  <a:pt x="150" y="61"/>
                </a:cubicBezTo>
                <a:cubicBezTo>
                  <a:pt x="152" y="49"/>
                  <a:pt x="158" y="36"/>
                  <a:pt x="150" y="25"/>
                </a:cubicBezTo>
                <a:cubicBezTo>
                  <a:pt x="138" y="8"/>
                  <a:pt x="69" y="0"/>
                  <a:pt x="50" y="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5" name="Freeform 9">
            <a:extLst>
              <a:ext uri="{FF2B5EF4-FFF2-40B4-BE49-F238E27FC236}">
                <a16:creationId xmlns:a16="http://schemas.microsoft.com/office/drawing/2014/main" id="{8FB7C717-327D-A24C-BAA9-E31742CD6028}"/>
              </a:ext>
            </a:extLst>
          </p:cNvPr>
          <p:cNvSpPr>
            <a:spLocks/>
          </p:cNvSpPr>
          <p:nvPr/>
        </p:nvSpPr>
        <p:spPr bwMode="auto">
          <a:xfrm>
            <a:off x="6786563" y="1905000"/>
            <a:ext cx="84137" cy="139700"/>
          </a:xfrm>
          <a:custGeom>
            <a:avLst/>
            <a:gdLst>
              <a:gd name="T0" fmla="*/ 20637 w 53"/>
              <a:gd name="T1" fmla="*/ 38100 h 88"/>
              <a:gd name="T2" fmla="*/ 7937 w 53"/>
              <a:gd name="T3" fmla="*/ 139700 h 88"/>
              <a:gd name="T4" fmla="*/ 84137 w 53"/>
              <a:gd name="T5" fmla="*/ 76200 h 88"/>
              <a:gd name="T6" fmla="*/ 20637 w 53"/>
              <a:gd name="T7" fmla="*/ 38100 h 88"/>
              <a:gd name="T8" fmla="*/ 0 60000 65536"/>
              <a:gd name="T9" fmla="*/ 0 60000 65536"/>
              <a:gd name="T10" fmla="*/ 0 60000 65536"/>
              <a:gd name="T11" fmla="*/ 0 60000 65536"/>
              <a:gd name="T12" fmla="*/ 0 w 53"/>
              <a:gd name="T13" fmla="*/ 0 h 88"/>
              <a:gd name="T14" fmla="*/ 53 w 53"/>
              <a:gd name="T15" fmla="*/ 88 h 88"/>
            </a:gdLst>
            <a:ahLst/>
            <a:cxnLst>
              <a:cxn ang="T8">
                <a:pos x="T0" y="T1"/>
              </a:cxn>
              <a:cxn ang="T9">
                <a:pos x="T2" y="T3"/>
              </a:cxn>
              <a:cxn ang="T10">
                <a:pos x="T4" y="T5"/>
              </a:cxn>
              <a:cxn ang="T11">
                <a:pos x="T6" y="T7"/>
              </a:cxn>
            </a:cxnLst>
            <a:rect l="T12" t="T13" r="T14" b="T15"/>
            <a:pathLst>
              <a:path w="53" h="88">
                <a:moveTo>
                  <a:pt x="13" y="24"/>
                </a:moveTo>
                <a:cubicBezTo>
                  <a:pt x="1" y="47"/>
                  <a:pt x="0" y="62"/>
                  <a:pt x="5" y="88"/>
                </a:cubicBezTo>
                <a:cubicBezTo>
                  <a:pt x="29" y="75"/>
                  <a:pt x="44" y="73"/>
                  <a:pt x="53" y="48"/>
                </a:cubicBezTo>
                <a:cubicBezTo>
                  <a:pt x="50" y="39"/>
                  <a:pt x="13" y="0"/>
                  <a:pt x="13" y="24"/>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6" name="Freeform 10">
            <a:extLst>
              <a:ext uri="{FF2B5EF4-FFF2-40B4-BE49-F238E27FC236}">
                <a16:creationId xmlns:a16="http://schemas.microsoft.com/office/drawing/2014/main" id="{D4D61578-0834-2D4A-B664-0DAC84FDB2A0}"/>
              </a:ext>
            </a:extLst>
          </p:cNvPr>
          <p:cNvSpPr>
            <a:spLocks/>
          </p:cNvSpPr>
          <p:nvPr/>
        </p:nvSpPr>
        <p:spPr bwMode="auto">
          <a:xfrm>
            <a:off x="4787900" y="1201738"/>
            <a:ext cx="1109663" cy="639762"/>
          </a:xfrm>
          <a:custGeom>
            <a:avLst/>
            <a:gdLst>
              <a:gd name="T0" fmla="*/ 0 w 699"/>
              <a:gd name="T1" fmla="*/ 66675 h 403"/>
              <a:gd name="T2" fmla="*/ 30163 w 699"/>
              <a:gd name="T3" fmla="*/ 168275 h 403"/>
              <a:gd name="T4" fmla="*/ 423863 w 699"/>
              <a:gd name="T5" fmla="*/ 344487 h 403"/>
              <a:gd name="T6" fmla="*/ 876300 w 699"/>
              <a:gd name="T7" fmla="*/ 592137 h 403"/>
              <a:gd name="T8" fmla="*/ 993775 w 699"/>
              <a:gd name="T9" fmla="*/ 622300 h 403"/>
              <a:gd name="T10" fmla="*/ 1095375 w 699"/>
              <a:gd name="T11" fmla="*/ 476250 h 403"/>
              <a:gd name="T12" fmla="*/ 1109663 w 699"/>
              <a:gd name="T13" fmla="*/ 431800 h 403"/>
              <a:gd name="T14" fmla="*/ 1081088 w 699"/>
              <a:gd name="T15" fmla="*/ 330200 h 403"/>
              <a:gd name="T16" fmla="*/ 993775 w 699"/>
              <a:gd name="T17" fmla="*/ 271462 h 403"/>
              <a:gd name="T18" fmla="*/ 657225 w 699"/>
              <a:gd name="T19" fmla="*/ 125412 h 403"/>
              <a:gd name="T20" fmla="*/ 393700 w 699"/>
              <a:gd name="T21" fmla="*/ 38100 h 403"/>
              <a:gd name="T22" fmla="*/ 0 w 699"/>
              <a:gd name="T23" fmla="*/ 66675 h 4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9"/>
              <a:gd name="T37" fmla="*/ 0 h 403"/>
              <a:gd name="T38" fmla="*/ 699 w 699"/>
              <a:gd name="T39" fmla="*/ 403 h 4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9" h="403">
                <a:moveTo>
                  <a:pt x="0" y="42"/>
                </a:moveTo>
                <a:cubicBezTo>
                  <a:pt x="6" y="63"/>
                  <a:pt x="9" y="85"/>
                  <a:pt x="19" y="106"/>
                </a:cubicBezTo>
                <a:cubicBezTo>
                  <a:pt x="47" y="171"/>
                  <a:pt x="205" y="191"/>
                  <a:pt x="267" y="217"/>
                </a:cubicBezTo>
                <a:cubicBezTo>
                  <a:pt x="363" y="313"/>
                  <a:pt x="413" y="356"/>
                  <a:pt x="552" y="373"/>
                </a:cubicBezTo>
                <a:cubicBezTo>
                  <a:pt x="577" y="400"/>
                  <a:pt x="590" y="403"/>
                  <a:pt x="626" y="392"/>
                </a:cubicBezTo>
                <a:cubicBezTo>
                  <a:pt x="670" y="360"/>
                  <a:pt x="671" y="356"/>
                  <a:pt x="690" y="300"/>
                </a:cubicBezTo>
                <a:cubicBezTo>
                  <a:pt x="693" y="290"/>
                  <a:pt x="699" y="272"/>
                  <a:pt x="699" y="272"/>
                </a:cubicBezTo>
                <a:cubicBezTo>
                  <a:pt x="697" y="265"/>
                  <a:pt x="686" y="217"/>
                  <a:pt x="681" y="208"/>
                </a:cubicBezTo>
                <a:cubicBezTo>
                  <a:pt x="667" y="185"/>
                  <a:pt x="647" y="183"/>
                  <a:pt x="626" y="171"/>
                </a:cubicBezTo>
                <a:cubicBezTo>
                  <a:pt x="553" y="129"/>
                  <a:pt x="498" y="92"/>
                  <a:pt x="414" y="79"/>
                </a:cubicBezTo>
                <a:cubicBezTo>
                  <a:pt x="361" y="46"/>
                  <a:pt x="308" y="35"/>
                  <a:pt x="248" y="24"/>
                </a:cubicBezTo>
                <a:cubicBezTo>
                  <a:pt x="11" y="33"/>
                  <a:pt x="88" y="0"/>
                  <a:pt x="0" y="42"/>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7" name="Freeform 11">
            <a:extLst>
              <a:ext uri="{FF2B5EF4-FFF2-40B4-BE49-F238E27FC236}">
                <a16:creationId xmlns:a16="http://schemas.microsoft.com/office/drawing/2014/main" id="{AFB64A58-5A59-224C-9088-CDF3F558C10D}"/>
              </a:ext>
            </a:extLst>
          </p:cNvPr>
          <p:cNvSpPr>
            <a:spLocks/>
          </p:cNvSpPr>
          <p:nvPr/>
        </p:nvSpPr>
        <p:spPr bwMode="auto">
          <a:xfrm>
            <a:off x="6473825" y="1890713"/>
            <a:ext cx="773113" cy="1247775"/>
          </a:xfrm>
          <a:custGeom>
            <a:avLst/>
            <a:gdLst>
              <a:gd name="T0" fmla="*/ 22225 w 487"/>
              <a:gd name="T1" fmla="*/ 152400 h 786"/>
              <a:gd name="T2" fmla="*/ 123825 w 487"/>
              <a:gd name="T3" fmla="*/ 7938 h 786"/>
              <a:gd name="T4" fmla="*/ 212725 w 487"/>
              <a:gd name="T5" fmla="*/ 22225 h 786"/>
              <a:gd name="T6" fmla="*/ 255588 w 487"/>
              <a:gd name="T7" fmla="*/ 50800 h 786"/>
              <a:gd name="T8" fmla="*/ 373063 w 487"/>
              <a:gd name="T9" fmla="*/ 211138 h 786"/>
              <a:gd name="T10" fmla="*/ 488950 w 487"/>
              <a:gd name="T11" fmla="*/ 342900 h 786"/>
              <a:gd name="T12" fmla="*/ 723900 w 487"/>
              <a:gd name="T13" fmla="*/ 795338 h 786"/>
              <a:gd name="T14" fmla="*/ 738188 w 487"/>
              <a:gd name="T15" fmla="*/ 1189038 h 786"/>
              <a:gd name="T16" fmla="*/ 592138 w 487"/>
              <a:gd name="T17" fmla="*/ 1247775 h 786"/>
              <a:gd name="T18" fmla="*/ 488950 w 487"/>
              <a:gd name="T19" fmla="*/ 1058863 h 786"/>
              <a:gd name="T20" fmla="*/ 373063 w 487"/>
              <a:gd name="T21" fmla="*/ 839788 h 786"/>
              <a:gd name="T22" fmla="*/ 196850 w 487"/>
              <a:gd name="T23" fmla="*/ 590550 h 786"/>
              <a:gd name="T24" fmla="*/ 52388 w 487"/>
              <a:gd name="T25" fmla="*/ 241300 h 786"/>
              <a:gd name="T26" fmla="*/ 36513 w 487"/>
              <a:gd name="T27" fmla="*/ 168275 h 786"/>
              <a:gd name="T28" fmla="*/ 7938 w 487"/>
              <a:gd name="T29" fmla="*/ 123825 h 786"/>
              <a:gd name="T30" fmla="*/ 22225 w 487"/>
              <a:gd name="T31" fmla="*/ 152400 h 7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87"/>
              <a:gd name="T49" fmla="*/ 0 h 786"/>
              <a:gd name="T50" fmla="*/ 487 w 487"/>
              <a:gd name="T51" fmla="*/ 786 h 7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87" h="786">
                <a:moveTo>
                  <a:pt x="14" y="96"/>
                </a:moveTo>
                <a:cubicBezTo>
                  <a:pt x="27" y="0"/>
                  <a:pt x="13" y="47"/>
                  <a:pt x="78" y="5"/>
                </a:cubicBezTo>
                <a:cubicBezTo>
                  <a:pt x="96" y="8"/>
                  <a:pt x="116" y="8"/>
                  <a:pt x="134" y="14"/>
                </a:cubicBezTo>
                <a:cubicBezTo>
                  <a:pt x="144" y="17"/>
                  <a:pt x="153" y="23"/>
                  <a:pt x="161" y="32"/>
                </a:cubicBezTo>
                <a:cubicBezTo>
                  <a:pt x="188" y="63"/>
                  <a:pt x="206" y="102"/>
                  <a:pt x="235" y="133"/>
                </a:cubicBezTo>
                <a:cubicBezTo>
                  <a:pt x="261" y="160"/>
                  <a:pt x="283" y="185"/>
                  <a:pt x="308" y="216"/>
                </a:cubicBezTo>
                <a:cubicBezTo>
                  <a:pt x="343" y="316"/>
                  <a:pt x="418" y="400"/>
                  <a:pt x="456" y="501"/>
                </a:cubicBezTo>
                <a:cubicBezTo>
                  <a:pt x="466" y="583"/>
                  <a:pt x="487" y="665"/>
                  <a:pt x="465" y="749"/>
                </a:cubicBezTo>
                <a:cubicBezTo>
                  <a:pt x="458" y="771"/>
                  <a:pt x="388" y="782"/>
                  <a:pt x="373" y="786"/>
                </a:cubicBezTo>
                <a:cubicBezTo>
                  <a:pt x="333" y="748"/>
                  <a:pt x="334" y="719"/>
                  <a:pt x="308" y="667"/>
                </a:cubicBezTo>
                <a:cubicBezTo>
                  <a:pt x="284" y="620"/>
                  <a:pt x="259" y="575"/>
                  <a:pt x="235" y="529"/>
                </a:cubicBezTo>
                <a:cubicBezTo>
                  <a:pt x="205" y="472"/>
                  <a:pt x="149" y="430"/>
                  <a:pt x="124" y="372"/>
                </a:cubicBezTo>
                <a:cubicBezTo>
                  <a:pt x="100" y="317"/>
                  <a:pt x="47" y="217"/>
                  <a:pt x="33" y="152"/>
                </a:cubicBezTo>
                <a:cubicBezTo>
                  <a:pt x="29" y="136"/>
                  <a:pt x="28" y="120"/>
                  <a:pt x="23" y="106"/>
                </a:cubicBezTo>
                <a:cubicBezTo>
                  <a:pt x="19" y="95"/>
                  <a:pt x="12" y="86"/>
                  <a:pt x="5" y="78"/>
                </a:cubicBezTo>
                <a:cubicBezTo>
                  <a:pt x="0" y="73"/>
                  <a:pt x="11" y="90"/>
                  <a:pt x="14" y="96"/>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8" name="Freeform 12">
            <a:extLst>
              <a:ext uri="{FF2B5EF4-FFF2-40B4-BE49-F238E27FC236}">
                <a16:creationId xmlns:a16="http://schemas.microsoft.com/office/drawing/2014/main" id="{70D3B8E8-96CF-054A-A7C9-68AC559D478D}"/>
              </a:ext>
            </a:extLst>
          </p:cNvPr>
          <p:cNvSpPr>
            <a:spLocks/>
          </p:cNvSpPr>
          <p:nvPr/>
        </p:nvSpPr>
        <p:spPr bwMode="auto">
          <a:xfrm>
            <a:off x="7537450" y="3008313"/>
            <a:ext cx="1588" cy="131762"/>
          </a:xfrm>
          <a:custGeom>
            <a:avLst/>
            <a:gdLst>
              <a:gd name="T0" fmla="*/ 0 w 1"/>
              <a:gd name="T1" fmla="*/ 0 h 83"/>
              <a:gd name="T2" fmla="*/ 0 w 1"/>
              <a:gd name="T3" fmla="*/ 131762 h 83"/>
              <a:gd name="T4" fmla="*/ 0 60000 65536"/>
              <a:gd name="T5" fmla="*/ 0 60000 65536"/>
              <a:gd name="T6" fmla="*/ 0 w 1"/>
              <a:gd name="T7" fmla="*/ 0 h 83"/>
              <a:gd name="T8" fmla="*/ 1 w 1"/>
              <a:gd name="T9" fmla="*/ 83 h 83"/>
            </a:gdLst>
            <a:ahLst/>
            <a:cxnLst>
              <a:cxn ang="T4">
                <a:pos x="T0" y="T1"/>
              </a:cxn>
              <a:cxn ang="T5">
                <a:pos x="T2" y="T3"/>
              </a:cxn>
            </a:cxnLst>
            <a:rect l="T6" t="T7" r="T8" b="T9"/>
            <a:pathLst>
              <a:path w="1" h="83">
                <a:moveTo>
                  <a:pt x="0" y="0"/>
                </a:moveTo>
                <a:cubicBezTo>
                  <a:pt x="0" y="27"/>
                  <a:pt x="0" y="55"/>
                  <a:pt x="0" y="83"/>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4699" name="Freeform 13">
            <a:extLst>
              <a:ext uri="{FF2B5EF4-FFF2-40B4-BE49-F238E27FC236}">
                <a16:creationId xmlns:a16="http://schemas.microsoft.com/office/drawing/2014/main" id="{C7572B3D-8B66-8A46-A74F-C562410FC081}"/>
              </a:ext>
            </a:extLst>
          </p:cNvPr>
          <p:cNvSpPr>
            <a:spLocks/>
          </p:cNvSpPr>
          <p:nvPr/>
        </p:nvSpPr>
        <p:spPr bwMode="auto">
          <a:xfrm>
            <a:off x="6740525" y="2794000"/>
            <a:ext cx="852488" cy="647700"/>
          </a:xfrm>
          <a:custGeom>
            <a:avLst/>
            <a:gdLst>
              <a:gd name="T0" fmla="*/ 6350 w 537"/>
              <a:gd name="T1" fmla="*/ 127000 h 408"/>
              <a:gd name="T2" fmla="*/ 65088 w 537"/>
              <a:gd name="T3" fmla="*/ 214313 h 408"/>
              <a:gd name="T4" fmla="*/ 123825 w 537"/>
              <a:gd name="T5" fmla="*/ 301625 h 408"/>
              <a:gd name="T6" fmla="*/ 298450 w 537"/>
              <a:gd name="T7" fmla="*/ 608013 h 408"/>
              <a:gd name="T8" fmla="*/ 414338 w 537"/>
              <a:gd name="T9" fmla="*/ 638175 h 408"/>
              <a:gd name="T10" fmla="*/ 692150 w 537"/>
              <a:gd name="T11" fmla="*/ 565150 h 408"/>
              <a:gd name="T12" fmla="*/ 706438 w 537"/>
              <a:gd name="T13" fmla="*/ 447675 h 408"/>
              <a:gd name="T14" fmla="*/ 852488 w 537"/>
              <a:gd name="T15" fmla="*/ 273050 h 408"/>
              <a:gd name="T16" fmla="*/ 823913 w 537"/>
              <a:gd name="T17" fmla="*/ 155575 h 408"/>
              <a:gd name="T18" fmla="*/ 298450 w 537"/>
              <a:gd name="T19" fmla="*/ 9525 h 408"/>
              <a:gd name="T20" fmla="*/ 34925 w 537"/>
              <a:gd name="T21" fmla="*/ 68263 h 408"/>
              <a:gd name="T22" fmla="*/ 6350 w 537"/>
              <a:gd name="T23" fmla="*/ 127000 h 4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7"/>
              <a:gd name="T37" fmla="*/ 0 h 408"/>
              <a:gd name="T38" fmla="*/ 537 w 537"/>
              <a:gd name="T39" fmla="*/ 408 h 4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7" h="408">
                <a:moveTo>
                  <a:pt x="4" y="80"/>
                </a:moveTo>
                <a:cubicBezTo>
                  <a:pt x="21" y="131"/>
                  <a:pt x="0" y="83"/>
                  <a:pt x="41" y="135"/>
                </a:cubicBezTo>
                <a:cubicBezTo>
                  <a:pt x="54" y="152"/>
                  <a:pt x="78" y="190"/>
                  <a:pt x="78" y="190"/>
                </a:cubicBezTo>
                <a:cubicBezTo>
                  <a:pt x="97" y="270"/>
                  <a:pt x="93" y="360"/>
                  <a:pt x="188" y="383"/>
                </a:cubicBezTo>
                <a:cubicBezTo>
                  <a:pt x="264" y="401"/>
                  <a:pt x="206" y="381"/>
                  <a:pt x="261" y="402"/>
                </a:cubicBezTo>
                <a:cubicBezTo>
                  <a:pt x="317" y="396"/>
                  <a:pt x="401" y="408"/>
                  <a:pt x="436" y="356"/>
                </a:cubicBezTo>
                <a:cubicBezTo>
                  <a:pt x="439" y="331"/>
                  <a:pt x="438" y="305"/>
                  <a:pt x="445" y="282"/>
                </a:cubicBezTo>
                <a:cubicBezTo>
                  <a:pt x="455" y="243"/>
                  <a:pt x="511" y="205"/>
                  <a:pt x="537" y="172"/>
                </a:cubicBezTo>
                <a:cubicBezTo>
                  <a:pt x="531" y="147"/>
                  <a:pt x="531" y="120"/>
                  <a:pt x="519" y="98"/>
                </a:cubicBezTo>
                <a:cubicBezTo>
                  <a:pt x="475" y="17"/>
                  <a:pt x="262" y="10"/>
                  <a:pt x="188" y="6"/>
                </a:cubicBezTo>
                <a:cubicBezTo>
                  <a:pt x="130" y="10"/>
                  <a:pt x="64" y="0"/>
                  <a:pt x="22" y="43"/>
                </a:cubicBezTo>
                <a:cubicBezTo>
                  <a:pt x="11" y="74"/>
                  <a:pt x="19" y="62"/>
                  <a:pt x="4" y="80"/>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701" name="Text Box 18">
            <a:extLst>
              <a:ext uri="{FF2B5EF4-FFF2-40B4-BE49-F238E27FC236}">
                <a16:creationId xmlns:a16="http://schemas.microsoft.com/office/drawing/2014/main" id="{A56122A1-484D-6F46-AA3D-33519F143102}"/>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114702" name="Text Box 19">
            <a:extLst>
              <a:ext uri="{FF2B5EF4-FFF2-40B4-BE49-F238E27FC236}">
                <a16:creationId xmlns:a16="http://schemas.microsoft.com/office/drawing/2014/main" id="{AC7AB796-B215-3C40-914D-A7CFA2C19DE4}"/>
              </a:ext>
            </a:extLst>
          </p:cNvPr>
          <p:cNvSpPr txBox="1">
            <a:spLocks noChangeArrowheads="1"/>
          </p:cNvSpPr>
          <p:nvPr/>
        </p:nvSpPr>
        <p:spPr bwMode="auto">
          <a:xfrm>
            <a:off x="8596313" y="6408738"/>
            <a:ext cx="323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1</a:t>
            </a:r>
            <a:endParaRPr lang="en-US" altLang="ko-KR" sz="2000">
              <a:solidFill>
                <a:srgbClr val="FFA27C"/>
              </a:solidFill>
              <a:latin typeface="B VAG Rounded Bold" charset="0"/>
              <a:ea typeface="Gulim" panose="020B0600000101010101" pitchFamily="34" charset="-127"/>
            </a:endParaRPr>
          </a:p>
        </p:txBody>
      </p:sp>
      <p:sp>
        <p:nvSpPr>
          <p:cNvPr id="614420" name="Rectangle 20">
            <a:extLst>
              <a:ext uri="{FF2B5EF4-FFF2-40B4-BE49-F238E27FC236}">
                <a16:creationId xmlns:a16="http://schemas.microsoft.com/office/drawing/2014/main" id="{CD6BDE7B-E8F9-444F-A0EB-B81F5EFD694D}"/>
              </a:ext>
            </a:extLst>
          </p:cNvPr>
          <p:cNvSpPr>
            <a:spLocks noChangeArrowheads="1"/>
          </p:cNvSpPr>
          <p:nvPr/>
        </p:nvSpPr>
        <p:spPr bwMode="auto">
          <a:xfrm>
            <a:off x="8085138" y="6526213"/>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54</a:t>
            </a:r>
          </a:p>
        </p:txBody>
      </p:sp>
      <p:sp>
        <p:nvSpPr>
          <p:cNvPr id="114704" name="Text Box 21">
            <a:extLst>
              <a:ext uri="{FF2B5EF4-FFF2-40B4-BE49-F238E27FC236}">
                <a16:creationId xmlns:a16="http://schemas.microsoft.com/office/drawing/2014/main" id="{CC6291EA-A59D-1542-A3DA-5004F88CCDB6}"/>
              </a:ext>
            </a:extLst>
          </p:cNvPr>
          <p:cNvSpPr txBox="1">
            <a:spLocks noChangeArrowheads="1"/>
          </p:cNvSpPr>
          <p:nvPr/>
        </p:nvSpPr>
        <p:spPr bwMode="auto">
          <a:xfrm>
            <a:off x="6788150" y="6284913"/>
            <a:ext cx="20494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Penuntun hal. 37-38</a:t>
            </a:r>
          </a:p>
        </p:txBody>
      </p:sp>
      <p:sp>
        <p:nvSpPr>
          <p:cNvPr id="614422" name="Text Box 22">
            <a:extLst>
              <a:ext uri="{FF2B5EF4-FFF2-40B4-BE49-F238E27FC236}">
                <a16:creationId xmlns:a16="http://schemas.microsoft.com/office/drawing/2014/main" id="{8A590CAB-130A-8B43-B90F-03C3E0642026}"/>
              </a:ext>
            </a:extLst>
          </p:cNvPr>
          <p:cNvSpPr txBox="1">
            <a:spLocks noChangeArrowheads="1"/>
          </p:cNvSpPr>
          <p:nvPr/>
        </p:nvSpPr>
        <p:spPr bwMode="auto">
          <a:xfrm>
            <a:off x="4079875" y="3086100"/>
            <a:ext cx="1685925" cy="2470150"/>
          </a:xfrm>
          <a:prstGeom prst="rect">
            <a:avLst/>
          </a:prstGeom>
          <a:noFill/>
          <a:ln w="12700">
            <a:noFill/>
            <a:miter lim="800000"/>
            <a:headEnd/>
            <a:tailEnd/>
          </a:ln>
          <a:effectLst>
            <a:outerShdw blurRad="63500" dist="109250" dir="2132261" algn="ctr" rotWithShape="0">
              <a:schemeClr val="bg2">
                <a:alpha val="74998"/>
              </a:schemeClr>
            </a:outerShdw>
          </a:effectLst>
        </p:spPr>
        <p:txBody>
          <a:bodyPr>
            <a:spAutoFit/>
          </a:bodyPr>
          <a:lstStyle/>
          <a:p>
            <a:pPr>
              <a:spcBef>
                <a:spcPct val="50000"/>
              </a:spcBef>
              <a:defRPr/>
            </a:pPr>
            <a:r>
              <a:rPr lang="en-US" altLang="ko-KR" sz="15600">
                <a:solidFill>
                  <a:srgbClr val="FFFF00"/>
                </a:solidFill>
                <a:latin typeface="Times" charset="0"/>
                <a:ea typeface="Gulim" pitchFamily="34" charset="-127"/>
                <a:cs typeface="Gulim" pitchFamily="34" charset="-127"/>
              </a:rPr>
              <a:t>K</a:t>
            </a:r>
          </a:p>
        </p:txBody>
      </p:sp>
      <p:sp>
        <p:nvSpPr>
          <p:cNvPr id="614423" name="Rectangle 23">
            <a:extLst>
              <a:ext uri="{FF2B5EF4-FFF2-40B4-BE49-F238E27FC236}">
                <a16:creationId xmlns:a16="http://schemas.microsoft.com/office/drawing/2014/main" id="{23F53457-AD4A-BC40-B7EA-58E616AC67C2}"/>
              </a:ext>
            </a:extLst>
          </p:cNvPr>
          <p:cNvSpPr>
            <a:spLocks noChangeArrowheads="1"/>
          </p:cNvSpPr>
          <p:nvPr/>
        </p:nvSpPr>
        <p:spPr bwMode="auto">
          <a:xfrm>
            <a:off x="2530475" y="3095625"/>
            <a:ext cx="1611313" cy="246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altLang="ko-KR" sz="15600">
                <a:solidFill>
                  <a:srgbClr val="FAFD00"/>
                </a:solidFill>
                <a:latin typeface="Times" charset="0"/>
                <a:ea typeface="Gulim" charset="0"/>
                <a:cs typeface="Gulim" charset="0"/>
              </a:rPr>
              <a:t>A</a:t>
            </a:r>
            <a:endParaRPr lang="en-US" altLang="ko-KR" sz="14200">
              <a:solidFill>
                <a:srgbClr val="FAFD00"/>
              </a:solidFill>
              <a:latin typeface="Times" charset="0"/>
              <a:ea typeface="Gulim" charset="0"/>
              <a:cs typeface="Gulim" charset="0"/>
            </a:endParaRPr>
          </a:p>
        </p:txBody>
      </p:sp>
      <p:pic>
        <p:nvPicPr>
          <p:cNvPr id="614425" name="Picture 25" descr="Kakap">
            <a:extLst>
              <a:ext uri="{FF2B5EF4-FFF2-40B4-BE49-F238E27FC236}">
                <a16:creationId xmlns:a16="http://schemas.microsoft.com/office/drawing/2014/main" id="{67821955-BFD7-6546-88F7-C8D84E8E9DF1}"/>
              </a:ext>
            </a:extLst>
          </p:cNvPr>
          <p:cNvPicPr>
            <a:picLocks noChangeAspect="1" noChangeArrowheads="1"/>
          </p:cNvPicPr>
          <p:nvPr/>
        </p:nvPicPr>
        <p:blipFill>
          <a:blip r:embed="rId3"/>
          <a:srcRect/>
          <a:stretch>
            <a:fillRect/>
          </a:stretch>
        </p:blipFill>
        <p:spPr bwMode="auto">
          <a:xfrm>
            <a:off x="2319338" y="614363"/>
            <a:ext cx="4891087" cy="2668587"/>
          </a:xfrm>
          <a:prstGeom prst="rect">
            <a:avLst/>
          </a:prstGeom>
          <a:noFill/>
          <a:effectLst>
            <a:outerShdw blurRad="63500" dist="239623" dir="1920323" algn="ctr" rotWithShape="0">
              <a:srgbClr val="242424">
                <a:alpha val="74998"/>
              </a:srgbClr>
            </a:outerShdw>
          </a:effectLst>
        </p:spPr>
      </p:pic>
      <p:sp>
        <p:nvSpPr>
          <p:cNvPr id="614426" name="Text Box 26">
            <a:extLst>
              <a:ext uri="{FF2B5EF4-FFF2-40B4-BE49-F238E27FC236}">
                <a16:creationId xmlns:a16="http://schemas.microsoft.com/office/drawing/2014/main" id="{869EA6B6-8808-0E41-955C-D287D0C5E022}"/>
              </a:ext>
            </a:extLst>
          </p:cNvPr>
          <p:cNvSpPr txBox="1">
            <a:spLocks noChangeArrowheads="1"/>
          </p:cNvSpPr>
          <p:nvPr/>
        </p:nvSpPr>
        <p:spPr bwMode="auto">
          <a:xfrm>
            <a:off x="1014413" y="3095625"/>
            <a:ext cx="1500187" cy="2470150"/>
          </a:xfrm>
          <a:prstGeom prst="rect">
            <a:avLst/>
          </a:prstGeom>
          <a:noFill/>
          <a:ln w="12700">
            <a:noFill/>
            <a:miter lim="800000"/>
            <a:headEnd/>
            <a:tailEnd/>
          </a:ln>
          <a:effectLst>
            <a:outerShdw blurRad="63500" dist="109250" dir="2132261" algn="ctr" rotWithShape="0">
              <a:schemeClr val="bg2">
                <a:alpha val="74998"/>
              </a:schemeClr>
            </a:outerShdw>
          </a:effectLst>
        </p:spPr>
        <p:txBody>
          <a:bodyPr>
            <a:spAutoFit/>
          </a:bodyPr>
          <a:lstStyle/>
          <a:p>
            <a:pPr>
              <a:spcBef>
                <a:spcPct val="50000"/>
              </a:spcBef>
              <a:defRPr/>
            </a:pPr>
            <a:r>
              <a:rPr lang="en-US" altLang="ko-KR" sz="15600">
                <a:solidFill>
                  <a:srgbClr val="FFFF00"/>
                </a:solidFill>
                <a:latin typeface="Times" charset="0"/>
                <a:ea typeface="Gulim" pitchFamily="34" charset="-127"/>
                <a:cs typeface="Gulim" pitchFamily="34" charset="-127"/>
              </a:rPr>
              <a:t>K</a:t>
            </a:r>
          </a:p>
        </p:txBody>
      </p:sp>
      <p:sp>
        <p:nvSpPr>
          <p:cNvPr id="614427" name="Rectangle 27">
            <a:extLst>
              <a:ext uri="{FF2B5EF4-FFF2-40B4-BE49-F238E27FC236}">
                <a16:creationId xmlns:a16="http://schemas.microsoft.com/office/drawing/2014/main" id="{C4644598-0D65-1F40-8B8E-057C4001C559}"/>
              </a:ext>
            </a:extLst>
          </p:cNvPr>
          <p:cNvSpPr>
            <a:spLocks noChangeArrowheads="1"/>
          </p:cNvSpPr>
          <p:nvPr/>
        </p:nvSpPr>
        <p:spPr bwMode="auto">
          <a:xfrm>
            <a:off x="5654675" y="3090863"/>
            <a:ext cx="1611313" cy="246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altLang="ko-KR" sz="15600">
                <a:solidFill>
                  <a:srgbClr val="FAFD00"/>
                </a:solidFill>
                <a:latin typeface="Times" charset="0"/>
                <a:ea typeface="Gulim" charset="0"/>
                <a:cs typeface="Gulim" charset="0"/>
              </a:rPr>
              <a:t>A</a:t>
            </a:r>
            <a:endParaRPr lang="en-US" altLang="ko-KR" sz="14200">
              <a:solidFill>
                <a:srgbClr val="FAFD00"/>
              </a:solidFill>
              <a:latin typeface="Times" charset="0"/>
              <a:ea typeface="Gulim" charset="0"/>
              <a:cs typeface="Gulim" charset="0"/>
            </a:endParaRPr>
          </a:p>
        </p:txBody>
      </p:sp>
      <p:sp>
        <p:nvSpPr>
          <p:cNvPr id="614428" name="Rectangle 28">
            <a:extLst>
              <a:ext uri="{FF2B5EF4-FFF2-40B4-BE49-F238E27FC236}">
                <a16:creationId xmlns:a16="http://schemas.microsoft.com/office/drawing/2014/main" id="{4B0D0280-40C2-5E43-B799-CD454FE322AE}"/>
              </a:ext>
            </a:extLst>
          </p:cNvPr>
          <p:cNvSpPr>
            <a:spLocks noChangeArrowheads="1"/>
          </p:cNvSpPr>
          <p:nvPr/>
        </p:nvSpPr>
        <p:spPr bwMode="auto">
          <a:xfrm>
            <a:off x="7226300" y="3090863"/>
            <a:ext cx="1282700" cy="246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altLang="ko-KR" sz="15600">
                <a:solidFill>
                  <a:srgbClr val="33CC33"/>
                </a:solidFill>
                <a:latin typeface="Times" charset="0"/>
                <a:ea typeface="Gulim" pitchFamily="34" charset="-127"/>
                <a:cs typeface="Gulim" pitchFamily="34" charset="-127"/>
              </a:rPr>
              <a:t>P</a:t>
            </a:r>
          </a:p>
        </p:txBody>
      </p:sp>
      <p:sp>
        <p:nvSpPr>
          <p:cNvPr id="2" name="Rectangle 17">
            <a:extLst>
              <a:ext uri="{FF2B5EF4-FFF2-40B4-BE49-F238E27FC236}">
                <a16:creationId xmlns:a16="http://schemas.microsoft.com/office/drawing/2014/main" id="{6B2DB410-FC83-B7E4-8CFE-EC03EF0CCD4D}"/>
              </a:ext>
            </a:extLst>
          </p:cNvPr>
          <p:cNvSpPr>
            <a:spLocks noChangeArrowheads="1"/>
          </p:cNvSpPr>
          <p:nvPr/>
        </p:nvSpPr>
        <p:spPr bwMode="auto">
          <a:xfrm>
            <a:off x="599069" y="1922417"/>
            <a:ext cx="7923643" cy="1567096"/>
          </a:xfrm>
          <a:prstGeom prst="rect">
            <a:avLst/>
          </a:prstGeom>
          <a:solidFill>
            <a:schemeClr val="bg2"/>
          </a:solid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9600" i="1">
                <a:solidFill>
                  <a:srgbClr val="00FF00"/>
                </a:solidFill>
                <a:latin typeface="Times" pitchFamily="2" charset="0"/>
                <a:ea typeface="Gulim" panose="020B0600000101010101" pitchFamily="34" charset="-127"/>
              </a:rPr>
              <a:t>3 KOMUNITAS</a:t>
            </a:r>
          </a:p>
        </p:txBody>
      </p:sp>
      <p:sp>
        <p:nvSpPr>
          <p:cNvPr id="3" name="Rectangle 2">
            <a:extLst>
              <a:ext uri="{FF2B5EF4-FFF2-40B4-BE49-F238E27FC236}">
                <a16:creationId xmlns:a16="http://schemas.microsoft.com/office/drawing/2014/main" id="{0C197189-9EDE-BAAF-4054-5ECEAC6F52C4}"/>
              </a:ext>
            </a:extLst>
          </p:cNvPr>
          <p:cNvSpPr>
            <a:spLocks noChangeArrowheads="1"/>
          </p:cNvSpPr>
          <p:nvPr/>
        </p:nvSpPr>
        <p:spPr bwMode="auto">
          <a:xfrm>
            <a:off x="-10048" y="5435601"/>
            <a:ext cx="9252520" cy="140970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914300" rtl="0" eaLnBrk="0" fontAlgn="base" latinLnBrk="0" hangingPunct="0">
              <a:lnSpc>
                <a:spcPct val="100000"/>
              </a:lnSpc>
              <a:spcBef>
                <a:spcPct val="20000"/>
              </a:spcBef>
              <a:spcAft>
                <a:spcPct val="0"/>
              </a:spcAft>
              <a:buClr>
                <a:srgbClr val="FFCC00"/>
              </a:buClr>
              <a:buSzPct val="70000"/>
              <a:buFontTx/>
              <a:buNone/>
              <a:tabLst/>
              <a:defRPr/>
            </a:pP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Presentasi</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dari</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Dr. John Fryman, Texas, USA • BibleBasically.org</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Taught by Dr. Rick Griffith, Singapore Bible College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All files in many languages for free download at BibleStudyDownloads.org</a:t>
            </a:r>
          </a:p>
        </p:txBody>
      </p:sp>
    </p:spTree>
    <p:extLst>
      <p:ext uri="{BB962C8B-B14F-4D97-AF65-F5344CB8AC3E}">
        <p14:creationId xmlns:p14="http://schemas.microsoft.com/office/powerpoint/2010/main" val="1204599356"/>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14425"/>
                                        </p:tgtEl>
                                        <p:attrNameLst>
                                          <p:attrName>style.visibility</p:attrName>
                                        </p:attrNameLst>
                                      </p:cBhvr>
                                      <p:to>
                                        <p:strVal val="visible"/>
                                      </p:to>
                                    </p:set>
                                    <p:anim calcmode="lin" valueType="num">
                                      <p:cBhvr additive="base">
                                        <p:cTn id="7" dur="1000" fill="hold"/>
                                        <p:tgtEl>
                                          <p:spTgt spid="614425"/>
                                        </p:tgtEl>
                                        <p:attrNameLst>
                                          <p:attrName>ppt_x</p:attrName>
                                        </p:attrNameLst>
                                      </p:cBhvr>
                                      <p:tavLst>
                                        <p:tav tm="0">
                                          <p:val>
                                            <p:strVal val="0-#ppt_w/2"/>
                                          </p:val>
                                        </p:tav>
                                        <p:tav tm="100000">
                                          <p:val>
                                            <p:strVal val="#ppt_x"/>
                                          </p:val>
                                        </p:tav>
                                      </p:tavLst>
                                    </p:anim>
                                    <p:anim calcmode="lin" valueType="num">
                                      <p:cBhvr additive="base">
                                        <p:cTn id="8" dur="1000" fill="hold"/>
                                        <p:tgtEl>
                                          <p:spTgt spid="61442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144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4423"/>
                                        </p:tgtEl>
                                        <p:attrNameLst>
                                          <p:attrName>style.visibility</p:attrName>
                                        </p:attrNameLst>
                                      </p:cBhvr>
                                      <p:to>
                                        <p:strVal val="visible"/>
                                      </p:to>
                                    </p:set>
                                  </p:childTnLst>
                                </p:cTn>
                              </p:par>
                              <p:par>
                                <p:cTn id="15" presetID="1" presetClass="entr" presetSubtype="0" fill="hold" grpId="0" nodeType="withEffect">
                                  <p:stCondLst>
                                    <p:cond delay="0"/>
                                  </p:stCondLst>
                                  <p:iterate type="lt">
                                    <p:tmAbs val="0"/>
                                  </p:iterate>
                                  <p:childTnLst>
                                    <p:set>
                                      <p:cBhvr>
                                        <p:cTn id="16" dur="1" fill="hold">
                                          <p:stCondLst>
                                            <p:cond delay="0"/>
                                          </p:stCondLst>
                                        </p:cTn>
                                        <p:tgtEl>
                                          <p:spTgt spid="614426"/>
                                        </p:tgtEl>
                                        <p:attrNameLst>
                                          <p:attrName>style.visibility</p:attrName>
                                        </p:attrNameLst>
                                      </p:cBhvr>
                                      <p:to>
                                        <p:strVal val="visible"/>
                                      </p:to>
                                    </p:set>
                                  </p:childTnLst>
                                </p:cTn>
                              </p:par>
                              <p:par>
                                <p:cTn id="17" presetID="1" presetClass="entr" presetSubtype="0" fill="hold" grpId="0" nodeType="withEffect">
                                  <p:stCondLst>
                                    <p:cond delay="0"/>
                                  </p:stCondLst>
                                  <p:iterate type="lt">
                                    <p:tmAbs val="0"/>
                                  </p:iterate>
                                  <p:childTnLst>
                                    <p:set>
                                      <p:cBhvr>
                                        <p:cTn id="18" dur="1" fill="hold">
                                          <p:stCondLst>
                                            <p:cond delay="0"/>
                                          </p:stCondLst>
                                        </p:cTn>
                                        <p:tgtEl>
                                          <p:spTgt spid="6144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14428"/>
                                        </p:tgtEl>
                                        <p:attrNameLst>
                                          <p:attrName>style.visibility</p:attrName>
                                        </p:attrNameLst>
                                      </p:cBhvr>
                                      <p:to>
                                        <p:strVal val="visible"/>
                                      </p:to>
                                    </p:set>
                                  </p:childTnLst>
                                </p:cTn>
                              </p:par>
                              <p:par>
                                <p:cTn id="21" presetID="2" presetClass="exit" presetSubtype="4" fill="hold" grpId="1" nodeType="withEffect">
                                  <p:stCondLst>
                                    <p:cond delay="0"/>
                                  </p:stCondLst>
                                  <p:iterate type="lt">
                                    <p:tmPct val="0"/>
                                  </p:iterate>
                                  <p:childTnLst>
                                    <p:anim calcmode="lin" valueType="num">
                                      <p:cBhvr additive="base">
                                        <p:cTn id="22" dur="500"/>
                                        <p:tgtEl>
                                          <p:spTgt spid="614426"/>
                                        </p:tgtEl>
                                        <p:attrNameLst>
                                          <p:attrName>ppt_x</p:attrName>
                                        </p:attrNameLst>
                                      </p:cBhvr>
                                      <p:tavLst>
                                        <p:tav tm="0">
                                          <p:val>
                                            <p:strVal val="ppt_x"/>
                                          </p:val>
                                        </p:tav>
                                        <p:tav tm="100000">
                                          <p:val>
                                            <p:strVal val="ppt_x"/>
                                          </p:val>
                                        </p:tav>
                                      </p:tavLst>
                                    </p:anim>
                                    <p:anim calcmode="lin" valueType="num">
                                      <p:cBhvr additive="base">
                                        <p:cTn id="23" dur="500"/>
                                        <p:tgtEl>
                                          <p:spTgt spid="614426"/>
                                        </p:tgtEl>
                                        <p:attrNameLst>
                                          <p:attrName>ppt_y</p:attrName>
                                        </p:attrNameLst>
                                      </p:cBhvr>
                                      <p:tavLst>
                                        <p:tav tm="0">
                                          <p:val>
                                            <p:strVal val="ppt_y"/>
                                          </p:val>
                                        </p:tav>
                                        <p:tav tm="100000">
                                          <p:val>
                                            <p:strVal val="1+ppt_h/2"/>
                                          </p:val>
                                        </p:tav>
                                      </p:tavLst>
                                    </p:anim>
                                    <p:set>
                                      <p:cBhvr>
                                        <p:cTn id="24" dur="1" fill="hold">
                                          <p:stCondLst>
                                            <p:cond delay="499"/>
                                          </p:stCondLst>
                                        </p:cTn>
                                        <p:tgtEl>
                                          <p:spTgt spid="614426"/>
                                        </p:tgtEl>
                                        <p:attrNameLst>
                                          <p:attrName>style.visibility</p:attrName>
                                        </p:attrNameLst>
                                      </p:cBhvr>
                                      <p:to>
                                        <p:strVal val="hidden"/>
                                      </p:to>
                                    </p:set>
                                  </p:childTnLst>
                                </p:cTn>
                              </p:par>
                              <p:par>
                                <p:cTn id="25" presetID="38" presetClass="exit" presetSubtype="0" accel="50000" fill="hold" grpId="1" nodeType="withEffect">
                                  <p:stCondLst>
                                    <p:cond delay="0"/>
                                  </p:stCondLst>
                                  <p:iterate type="lt">
                                    <p:tmPct val="50000"/>
                                  </p:iterate>
                                  <p:childTnLst>
                                    <p:anim calcmode="lin" valueType="num">
                                      <p:cBhvr>
                                        <p:cTn id="26" dur="1000">
                                          <p:stCondLst>
                                            <p:cond delay="0"/>
                                          </p:stCondLst>
                                        </p:cTn>
                                        <p:tgtEl>
                                          <p:spTgt spid="614427"/>
                                        </p:tgtEl>
                                        <p:attrNameLst>
                                          <p:attrName>style.rotation</p:attrName>
                                        </p:attrNameLst>
                                      </p:cBhvr>
                                      <p:tavLst>
                                        <p:tav tm="0">
                                          <p:val>
                                            <p:fltVal val="0"/>
                                          </p:val>
                                        </p:tav>
                                        <p:tav tm="100000">
                                          <p:val>
                                            <p:fltVal val="45"/>
                                          </p:val>
                                        </p:tav>
                                      </p:tavLst>
                                    </p:anim>
                                    <p:anim calcmode="lin" valueType="num">
                                      <p:cBhvr>
                                        <p:cTn id="27" dur="1000">
                                          <p:stCondLst>
                                            <p:cond delay="0"/>
                                          </p:stCondLst>
                                        </p:cTn>
                                        <p:tgtEl>
                                          <p:spTgt spid="614427"/>
                                        </p:tgtEl>
                                        <p:attrNameLst>
                                          <p:attrName>ppt_y</p:attrName>
                                        </p:attrNameLst>
                                      </p:cBhvr>
                                      <p:tavLst>
                                        <p:tav tm="0">
                                          <p:val>
                                            <p:strVal val="ppt_y"/>
                                          </p:val>
                                        </p:tav>
                                        <p:tav tm="100000">
                                          <p:val>
                                            <p:strVal val="ppt_y+1"/>
                                          </p:val>
                                        </p:tav>
                                      </p:tavLst>
                                    </p:anim>
                                    <p:set>
                                      <p:cBhvr>
                                        <p:cTn id="28" dur="1" fill="hold">
                                          <p:stCondLst>
                                            <p:cond delay="999"/>
                                          </p:stCondLst>
                                        </p:cTn>
                                        <p:tgtEl>
                                          <p:spTgt spid="614427"/>
                                        </p:tgtEl>
                                        <p:attrNameLst>
                                          <p:attrName>style.visibility</p:attrName>
                                        </p:attrNameLst>
                                      </p:cBhvr>
                                      <p:to>
                                        <p:strVal val="hidden"/>
                                      </p:to>
                                    </p:set>
                                  </p:childTnLst>
                                </p:cTn>
                              </p:par>
                              <p:par>
                                <p:cTn id="29" presetID="38" presetClass="exit" presetSubtype="0" accel="50000" fill="hold" grpId="2" nodeType="withEffect">
                                  <p:stCondLst>
                                    <p:cond delay="0"/>
                                  </p:stCondLst>
                                  <p:iterate type="lt">
                                    <p:tmPct val="50000"/>
                                  </p:iterate>
                                  <p:childTnLst>
                                    <p:anim calcmode="lin" valueType="num">
                                      <p:cBhvr>
                                        <p:cTn id="30" dur="1000">
                                          <p:stCondLst>
                                            <p:cond delay="0"/>
                                          </p:stCondLst>
                                        </p:cTn>
                                        <p:tgtEl>
                                          <p:spTgt spid="614426"/>
                                        </p:tgtEl>
                                        <p:attrNameLst>
                                          <p:attrName>style.rotation</p:attrName>
                                        </p:attrNameLst>
                                      </p:cBhvr>
                                      <p:tavLst>
                                        <p:tav tm="0">
                                          <p:val>
                                            <p:fltVal val="0"/>
                                          </p:val>
                                        </p:tav>
                                        <p:tav tm="100000">
                                          <p:val>
                                            <p:fltVal val="45"/>
                                          </p:val>
                                        </p:tav>
                                      </p:tavLst>
                                    </p:anim>
                                    <p:anim calcmode="lin" valueType="num">
                                      <p:cBhvr>
                                        <p:cTn id="31" dur="1000">
                                          <p:stCondLst>
                                            <p:cond delay="0"/>
                                          </p:stCondLst>
                                        </p:cTn>
                                        <p:tgtEl>
                                          <p:spTgt spid="614426"/>
                                        </p:tgtEl>
                                        <p:attrNameLst>
                                          <p:attrName>ppt_y</p:attrName>
                                        </p:attrNameLst>
                                      </p:cBhvr>
                                      <p:tavLst>
                                        <p:tav tm="0">
                                          <p:val>
                                            <p:strVal val="ppt_y"/>
                                          </p:val>
                                        </p:tav>
                                        <p:tav tm="100000">
                                          <p:val>
                                            <p:strVal val="ppt_y+1"/>
                                          </p:val>
                                        </p:tav>
                                      </p:tavLst>
                                    </p:anim>
                                    <p:set>
                                      <p:cBhvr>
                                        <p:cTn id="32" dur="1" fill="hold">
                                          <p:stCondLst>
                                            <p:cond delay="999"/>
                                          </p:stCondLst>
                                        </p:cTn>
                                        <p:tgtEl>
                                          <p:spTgt spid="614426"/>
                                        </p:tgtEl>
                                        <p:attrNameLst>
                                          <p:attrName>style.visibility</p:attrName>
                                        </p:attrNameLst>
                                      </p:cBhvr>
                                      <p:to>
                                        <p:strVal val="hidden"/>
                                      </p:to>
                                    </p:set>
                                  </p:childTnLst>
                                </p:cTn>
                              </p:par>
                              <p:par>
                                <p:cTn id="33" presetID="35" presetClass="path" presetSubtype="0" accel="50000" decel="50000" fill="hold" grpId="1" nodeType="withEffect">
                                  <p:stCondLst>
                                    <p:cond delay="0"/>
                                  </p:stCondLst>
                                  <p:childTnLst>
                                    <p:animMotion origin="layout" path="M 3.33333E-6 3.4104E-6 L -0.15747 3.4104E-6 " pathEditMode="fixed" rAng="0" ptsTypes="AA">
                                      <p:cBhvr>
                                        <p:cTn id="34" dur="2000" fill="hold"/>
                                        <p:tgtEl>
                                          <p:spTgt spid="614428"/>
                                        </p:tgtEl>
                                        <p:attrNameLst>
                                          <p:attrName>ppt_x</p:attrName>
                                          <p:attrName>ppt_y</p:attrName>
                                        </p:attrNameLst>
                                      </p:cBhvr>
                                      <p:rCtr x="-7882" y="0"/>
                                    </p:animMotion>
                                  </p:childTnLst>
                                </p:cTn>
                              </p:par>
                              <p:par>
                                <p:cTn id="35" presetID="2" presetClass="exit" presetSubtype="2" fill="hold" nodeType="withEffect">
                                  <p:stCondLst>
                                    <p:cond delay="0"/>
                                  </p:stCondLst>
                                  <p:childTnLst>
                                    <p:anim calcmode="lin" valueType="num">
                                      <p:cBhvr additive="base">
                                        <p:cTn id="36" dur="2000"/>
                                        <p:tgtEl>
                                          <p:spTgt spid="614425"/>
                                        </p:tgtEl>
                                        <p:attrNameLst>
                                          <p:attrName>ppt_x</p:attrName>
                                        </p:attrNameLst>
                                      </p:cBhvr>
                                      <p:tavLst>
                                        <p:tav tm="0">
                                          <p:val>
                                            <p:strVal val="ppt_x"/>
                                          </p:val>
                                        </p:tav>
                                        <p:tav tm="100000">
                                          <p:val>
                                            <p:strVal val="1+ppt_w/2"/>
                                          </p:val>
                                        </p:tav>
                                      </p:tavLst>
                                    </p:anim>
                                    <p:anim calcmode="lin" valueType="num">
                                      <p:cBhvr additive="base">
                                        <p:cTn id="37" dur="2000"/>
                                        <p:tgtEl>
                                          <p:spTgt spid="614425"/>
                                        </p:tgtEl>
                                        <p:attrNameLst>
                                          <p:attrName>ppt_y</p:attrName>
                                        </p:attrNameLst>
                                      </p:cBhvr>
                                      <p:tavLst>
                                        <p:tav tm="0">
                                          <p:val>
                                            <p:strVal val="ppt_y"/>
                                          </p:val>
                                        </p:tav>
                                        <p:tav tm="100000">
                                          <p:val>
                                            <p:strVal val="ppt_y"/>
                                          </p:val>
                                        </p:tav>
                                      </p:tavLst>
                                    </p:anim>
                                    <p:set>
                                      <p:cBhvr>
                                        <p:cTn id="38" dur="1" fill="hold">
                                          <p:stCondLst>
                                            <p:cond delay="1999"/>
                                          </p:stCondLst>
                                        </p:cTn>
                                        <p:tgtEl>
                                          <p:spTgt spid="614425"/>
                                        </p:tgtEl>
                                        <p:attrNameLst>
                                          <p:attrName>style.visibility</p:attrName>
                                        </p:attrNameLst>
                                      </p:cBhvr>
                                      <p:to>
                                        <p:strVal val="hidden"/>
                                      </p:to>
                                    </p:set>
                                  </p:childTnLst>
                                </p:cTn>
                              </p:par>
                              <p:par>
                                <p:cTn id="39" presetID="6" presetClass="emph" presetSubtype="0" fill="hold" grpId="2" nodeType="withEffect">
                                  <p:stCondLst>
                                    <p:cond delay="0"/>
                                  </p:stCondLst>
                                  <p:childTnLst>
                                    <p:animScale>
                                      <p:cBhvr>
                                        <p:cTn id="40" dur="2000" fill="hold"/>
                                        <p:tgtEl>
                                          <p:spTgt spid="614428"/>
                                        </p:tgtEl>
                                      </p:cBhvr>
                                      <p:by x="150000" y="150000"/>
                                    </p:animScale>
                                  </p:childTnLst>
                                </p:cTn>
                              </p:par>
                            </p:childTnLst>
                          </p:cTn>
                        </p:par>
                        <p:par>
                          <p:cTn id="41" fill="hold">
                            <p:stCondLst>
                              <p:cond delay="2000"/>
                            </p:stCondLst>
                            <p:childTnLst>
                              <p:par>
                                <p:cTn id="42" presetID="1" presetClass="entr" presetSubtype="0" fill="hold" grpId="0" nodeType="afterEffect">
                                  <p:stCondLst>
                                    <p:cond delay="0"/>
                                  </p:stCondLst>
                                  <p:childTnLst>
                                    <p:set>
                                      <p:cBhvr>
                                        <p:cTn id="4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2" grpId="0" autoUpdateAnimBg="0"/>
      <p:bldP spid="614423" grpId="0" autoUpdateAnimBg="0"/>
      <p:bldP spid="614426" grpId="0" autoUpdateAnimBg="0"/>
      <p:bldP spid="614426" grpId="1"/>
      <p:bldP spid="614426" grpId="2"/>
      <p:bldP spid="614427" grpId="0" autoUpdateAnimBg="0"/>
      <p:bldP spid="614427" grpId="1"/>
      <p:bldP spid="614428" grpId="0" autoUpdateAnimBg="0"/>
      <p:bldP spid="614428" grpId="1"/>
      <p:bldP spid="614428" grpId="2"/>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9586" name="Rectangle 2">
            <a:extLst>
              <a:ext uri="{FF2B5EF4-FFF2-40B4-BE49-F238E27FC236}">
                <a16:creationId xmlns:a16="http://schemas.microsoft.com/office/drawing/2014/main" id="{5AB465F7-0D50-A74A-AEE5-B7ED1122AAA0}"/>
              </a:ext>
            </a:extLst>
          </p:cNvPr>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8434" name="AutoShape 3">
            <a:extLst>
              <a:ext uri="{FF2B5EF4-FFF2-40B4-BE49-F238E27FC236}">
                <a16:creationId xmlns:a16="http://schemas.microsoft.com/office/drawing/2014/main" id="{9FE8FAC6-AEA7-9447-8EC5-EDC27FA66444}"/>
              </a:ext>
            </a:extLst>
          </p:cNvPr>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8435" name="Rectangle 4">
            <a:extLst>
              <a:ext uri="{FF2B5EF4-FFF2-40B4-BE49-F238E27FC236}">
                <a16:creationId xmlns:a16="http://schemas.microsoft.com/office/drawing/2014/main" id="{B58D5011-3F7F-804F-ABA8-F8A9FDC79A26}"/>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8436" name="Rectangle 5">
            <a:extLst>
              <a:ext uri="{FF2B5EF4-FFF2-40B4-BE49-F238E27FC236}">
                <a16:creationId xmlns:a16="http://schemas.microsoft.com/office/drawing/2014/main" id="{8D05BC7D-9AF9-FB4B-A778-48C0FF31698F}"/>
              </a:ext>
            </a:extLst>
          </p:cNvPr>
          <p:cNvSpPr>
            <a:spLocks noChangeArrowheads="1"/>
          </p:cNvSpPr>
          <p:nvPr/>
        </p:nvSpPr>
        <p:spPr bwMode="auto">
          <a:xfrm>
            <a:off x="3046413" y="1011238"/>
            <a:ext cx="146685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2000" b="1">
                <a:solidFill>
                  <a:schemeClr val="accent2"/>
                </a:solidFill>
                <a:latin typeface="Times" pitchFamily="2" charset="0"/>
                <a:ea typeface="Gulim" panose="020B0600000101010101" pitchFamily="34" charset="-127"/>
              </a:rPr>
              <a:t>    ANARKI</a:t>
            </a:r>
          </a:p>
          <a:p>
            <a:endParaRPr lang="ko-KR" altLang="en-US" sz="2000" b="1">
              <a:solidFill>
                <a:schemeClr val="accent2"/>
              </a:solidFill>
              <a:latin typeface="Times" pitchFamily="2" charset="0"/>
              <a:ea typeface="Gulim" panose="020B0600000101010101" pitchFamily="34" charset="-127"/>
            </a:endParaRPr>
          </a:p>
        </p:txBody>
      </p:sp>
      <p:sp>
        <p:nvSpPr>
          <p:cNvPr id="579590" name="Rectangle 6">
            <a:extLst>
              <a:ext uri="{FF2B5EF4-FFF2-40B4-BE49-F238E27FC236}">
                <a16:creationId xmlns:a16="http://schemas.microsoft.com/office/drawing/2014/main" id="{2BF44E23-D713-1746-8224-6E991CD8D56E}"/>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b="1">
                <a:solidFill>
                  <a:schemeClr val="tx2"/>
                </a:solidFill>
                <a:latin typeface="Times" charset="0"/>
                <a:ea typeface="Gulim" pitchFamily="34" charset="-127"/>
                <a:cs typeface="Gulim" pitchFamily="34" charset="-127"/>
              </a:rPr>
              <a:t>7</a:t>
            </a:r>
          </a:p>
        </p:txBody>
      </p:sp>
      <p:sp>
        <p:nvSpPr>
          <p:cNvPr id="579591" name="Line 7">
            <a:extLst>
              <a:ext uri="{FF2B5EF4-FFF2-40B4-BE49-F238E27FC236}">
                <a16:creationId xmlns:a16="http://schemas.microsoft.com/office/drawing/2014/main" id="{C22FB6FF-BF7D-9741-8406-882A50345268}"/>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8439" name="Freeform 8">
            <a:extLst>
              <a:ext uri="{FF2B5EF4-FFF2-40B4-BE49-F238E27FC236}">
                <a16:creationId xmlns:a16="http://schemas.microsoft.com/office/drawing/2014/main" id="{D102A9FA-D93B-9847-8A92-2C83F24AD230}"/>
              </a:ext>
            </a:extLst>
          </p:cNvPr>
          <p:cNvSpPr>
            <a:spLocks/>
          </p:cNvSpPr>
          <p:nvPr/>
        </p:nvSpPr>
        <p:spPr bwMode="auto">
          <a:xfrm>
            <a:off x="1885950" y="4191000"/>
            <a:ext cx="1011238"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40" name="Rectangle 9">
            <a:extLst>
              <a:ext uri="{FF2B5EF4-FFF2-40B4-BE49-F238E27FC236}">
                <a16:creationId xmlns:a16="http://schemas.microsoft.com/office/drawing/2014/main" id="{14415B48-FD2E-5D47-8493-1F9F9E4BE836}"/>
              </a:ext>
            </a:extLst>
          </p:cNvPr>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79594" name="Rectangle 10">
            <a:extLst>
              <a:ext uri="{FF2B5EF4-FFF2-40B4-BE49-F238E27FC236}">
                <a16:creationId xmlns:a16="http://schemas.microsoft.com/office/drawing/2014/main" id="{44B5DF38-9D1C-AE4E-B11E-DE4585FD3D26}"/>
              </a:ext>
            </a:extLst>
          </p:cNvPr>
          <p:cNvSpPr>
            <a:spLocks noChangeArrowheads="1"/>
          </p:cNvSpPr>
          <p:nvPr/>
        </p:nvSpPr>
        <p:spPr bwMode="auto">
          <a:xfrm>
            <a:off x="3233738" y="1741488"/>
            <a:ext cx="2865437"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accent2"/>
                </a:solidFill>
                <a:latin typeface="Times" pitchFamily="2" charset="0"/>
                <a:ea typeface="Gulim" panose="020B0600000101010101" pitchFamily="34" charset="-127"/>
              </a:rPr>
              <a:t>HAKIM-HAKIM</a:t>
            </a:r>
          </a:p>
        </p:txBody>
      </p:sp>
      <p:sp>
        <p:nvSpPr>
          <p:cNvPr id="18442" name="Rectangle 11">
            <a:extLst>
              <a:ext uri="{FF2B5EF4-FFF2-40B4-BE49-F238E27FC236}">
                <a16:creationId xmlns:a16="http://schemas.microsoft.com/office/drawing/2014/main" id="{2958DC8E-32C6-2E4F-A9C4-4DE6136AF217}"/>
              </a:ext>
            </a:extLst>
          </p:cNvPr>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8443" name="Line 12">
            <a:extLst>
              <a:ext uri="{FF2B5EF4-FFF2-40B4-BE49-F238E27FC236}">
                <a16:creationId xmlns:a16="http://schemas.microsoft.com/office/drawing/2014/main" id="{EDA286BC-D08B-AE49-B146-8EB3ECBE0ED1}"/>
              </a:ext>
            </a:extLst>
          </p:cNvPr>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4" name="Line 13">
            <a:extLst>
              <a:ext uri="{FF2B5EF4-FFF2-40B4-BE49-F238E27FC236}">
                <a16:creationId xmlns:a16="http://schemas.microsoft.com/office/drawing/2014/main" id="{F6969EFC-EA6A-D346-A7D9-2AB6CF73435B}"/>
              </a:ext>
            </a:extLst>
          </p:cNvPr>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45" name="Rectangle 14">
            <a:extLst>
              <a:ext uri="{FF2B5EF4-FFF2-40B4-BE49-F238E27FC236}">
                <a16:creationId xmlns:a16="http://schemas.microsoft.com/office/drawing/2014/main" id="{CDFDC9F5-BC96-1646-8C3C-0C3DE8B7DD1E}"/>
              </a:ext>
            </a:extLst>
          </p:cNvPr>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nvGrpSpPr>
          <p:cNvPr id="18446" name="Group 34">
            <a:extLst>
              <a:ext uri="{FF2B5EF4-FFF2-40B4-BE49-F238E27FC236}">
                <a16:creationId xmlns:a16="http://schemas.microsoft.com/office/drawing/2014/main" id="{AEDEC1DF-BF94-E945-A042-1D2A8E6DE587}"/>
              </a:ext>
            </a:extLst>
          </p:cNvPr>
          <p:cNvGrpSpPr>
            <a:grpSpLocks/>
          </p:cNvGrpSpPr>
          <p:nvPr/>
        </p:nvGrpSpPr>
        <p:grpSpPr bwMode="auto">
          <a:xfrm>
            <a:off x="7950200" y="3429000"/>
            <a:ext cx="1008063" cy="633413"/>
            <a:chOff x="5008" y="2160"/>
            <a:chExt cx="635" cy="399"/>
          </a:xfrm>
        </p:grpSpPr>
        <p:sp>
          <p:nvSpPr>
            <p:cNvPr id="18453" name="Freeform 16">
              <a:extLst>
                <a:ext uri="{FF2B5EF4-FFF2-40B4-BE49-F238E27FC236}">
                  <a16:creationId xmlns:a16="http://schemas.microsoft.com/office/drawing/2014/main" id="{E1DCBDBB-C980-734B-A8DE-B5DDAEC76DED}"/>
                </a:ext>
              </a:extLst>
            </p:cNvPr>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54" name="Freeform 17">
              <a:extLst>
                <a:ext uri="{FF2B5EF4-FFF2-40B4-BE49-F238E27FC236}">
                  <a16:creationId xmlns:a16="http://schemas.microsoft.com/office/drawing/2014/main" id="{9D780F46-AAA9-AE4A-821F-D815E88C42F4}"/>
                </a:ext>
              </a:extLst>
            </p:cNvPr>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55" name="Rectangle 18">
              <a:extLst>
                <a:ext uri="{FF2B5EF4-FFF2-40B4-BE49-F238E27FC236}">
                  <a16:creationId xmlns:a16="http://schemas.microsoft.com/office/drawing/2014/main" id="{044EAA98-E72E-C34D-A558-A6167245F97C}"/>
                </a:ext>
              </a:extLst>
            </p:cNvPr>
            <p:cNvSpPr>
              <a:spLocks noChangeArrowheads="1"/>
            </p:cNvSpPr>
            <p:nvPr/>
          </p:nvSpPr>
          <p:spPr bwMode="auto">
            <a:xfrm>
              <a:off x="5216" y="2426"/>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350</a:t>
              </a:r>
            </a:p>
          </p:txBody>
        </p:sp>
        <p:sp>
          <p:nvSpPr>
            <p:cNvPr id="18456" name="Freeform 19">
              <a:extLst>
                <a:ext uri="{FF2B5EF4-FFF2-40B4-BE49-F238E27FC236}">
                  <a16:creationId xmlns:a16="http://schemas.microsoft.com/office/drawing/2014/main" id="{0C99B504-378C-9042-8C83-F1962B04E9CE}"/>
                </a:ext>
              </a:extLst>
            </p:cNvPr>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8457" name="AutoShape 20">
              <a:extLst>
                <a:ext uri="{FF2B5EF4-FFF2-40B4-BE49-F238E27FC236}">
                  <a16:creationId xmlns:a16="http://schemas.microsoft.com/office/drawing/2014/main" id="{D207F1DE-6D41-074E-B49E-B565D28BB661}"/>
                </a:ext>
              </a:extLst>
            </p:cNvPr>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8458" name="Rectangle 21">
              <a:extLst>
                <a:ext uri="{FF2B5EF4-FFF2-40B4-BE49-F238E27FC236}">
                  <a16:creationId xmlns:a16="http://schemas.microsoft.com/office/drawing/2014/main" id="{F93EF209-EBFD-C749-AAE0-CCFB39A76D91}"/>
                </a:ext>
              </a:extLst>
            </p:cNvPr>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8459" name="AutoShape 22">
              <a:extLst>
                <a:ext uri="{FF2B5EF4-FFF2-40B4-BE49-F238E27FC236}">
                  <a16:creationId xmlns:a16="http://schemas.microsoft.com/office/drawing/2014/main" id="{FFE1D3D6-C26F-F444-9F86-22928E61F9BF}"/>
                </a:ext>
              </a:extLst>
            </p:cNvPr>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8460" name="Line 23">
              <a:extLst>
                <a:ext uri="{FF2B5EF4-FFF2-40B4-BE49-F238E27FC236}">
                  <a16:creationId xmlns:a16="http://schemas.microsoft.com/office/drawing/2014/main" id="{52189798-B42C-0745-91B2-F5B0363C7540}"/>
                </a:ext>
              </a:extLst>
            </p:cNvPr>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1" name="Line 24">
              <a:extLst>
                <a:ext uri="{FF2B5EF4-FFF2-40B4-BE49-F238E27FC236}">
                  <a16:creationId xmlns:a16="http://schemas.microsoft.com/office/drawing/2014/main" id="{BB278BC5-F40F-8542-8050-678A4CA856C6}"/>
                </a:ext>
              </a:extLst>
            </p:cNvPr>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62" name="Rectangle 25">
              <a:extLst>
                <a:ext uri="{FF2B5EF4-FFF2-40B4-BE49-F238E27FC236}">
                  <a16:creationId xmlns:a16="http://schemas.microsoft.com/office/drawing/2014/main" id="{C1E0DD0D-888F-3046-A247-406E760A12A1}"/>
                </a:ext>
              </a:extLst>
            </p:cNvPr>
            <p:cNvSpPr>
              <a:spLocks noChangeArrowheads="1"/>
            </p:cNvSpPr>
            <p:nvPr/>
          </p:nvSpPr>
          <p:spPr bwMode="auto">
            <a:xfrm>
              <a:off x="5022" y="2270"/>
              <a:ext cx="61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Hakim-hakim</a:t>
              </a:r>
            </a:p>
          </p:txBody>
        </p:sp>
        <p:sp>
          <p:nvSpPr>
            <p:cNvPr id="18463" name="Rectangle 26">
              <a:extLst>
                <a:ext uri="{FF2B5EF4-FFF2-40B4-BE49-F238E27FC236}">
                  <a16:creationId xmlns:a16="http://schemas.microsoft.com/office/drawing/2014/main" id="{089D34DF-2CCC-8A44-BAE3-C28F1529F1FF}"/>
                </a:ext>
              </a:extLst>
            </p:cNvPr>
            <p:cNvSpPr>
              <a:spLocks noChangeArrowheads="1"/>
            </p:cNvSpPr>
            <p:nvPr/>
          </p:nvSpPr>
          <p:spPr bwMode="auto">
            <a:xfrm>
              <a:off x="5008" y="2160"/>
              <a:ext cx="36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Chicago" charset="0"/>
                  <a:ea typeface="Gulim" panose="020B0600000101010101" pitchFamily="34" charset="-127"/>
                </a:rPr>
                <a:t>ANARKI</a:t>
              </a:r>
            </a:p>
          </p:txBody>
        </p:sp>
      </p:grpSp>
      <p:sp>
        <p:nvSpPr>
          <p:cNvPr id="579611" name="Text Box 27">
            <a:extLst>
              <a:ext uri="{FF2B5EF4-FFF2-40B4-BE49-F238E27FC236}">
                <a16:creationId xmlns:a16="http://schemas.microsoft.com/office/drawing/2014/main" id="{EDBE9DCD-380E-8F42-B3D0-6A7538F43387}"/>
              </a:ext>
            </a:extLst>
          </p:cNvPr>
          <p:cNvSpPr txBox="1">
            <a:spLocks noChangeArrowheads="1"/>
          </p:cNvSpPr>
          <p:nvPr/>
        </p:nvSpPr>
        <p:spPr bwMode="auto">
          <a:xfrm>
            <a:off x="431800" y="3962400"/>
            <a:ext cx="8331200" cy="173672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en-US" altLang="ko-KR" sz="5400" b="1" i="1">
                <a:solidFill>
                  <a:srgbClr val="FF3300"/>
                </a:solidFill>
                <a:latin typeface="Comic Sans MS" charset="0"/>
                <a:ea typeface="Gulim" pitchFamily="34" charset="-127"/>
                <a:cs typeface="Gulim" pitchFamily="34" charset="-127"/>
              </a:rPr>
              <a:t>MASA KESESATAN NASIONAL!</a:t>
            </a:r>
          </a:p>
        </p:txBody>
      </p:sp>
      <p:sp>
        <p:nvSpPr>
          <p:cNvPr id="579612" name="Text Box 28">
            <a:extLst>
              <a:ext uri="{FF2B5EF4-FFF2-40B4-BE49-F238E27FC236}">
                <a16:creationId xmlns:a16="http://schemas.microsoft.com/office/drawing/2014/main" id="{F3FEE57F-EA20-404A-86D8-8FDCB066BA65}"/>
              </a:ext>
            </a:extLst>
          </p:cNvPr>
          <p:cNvSpPr txBox="1">
            <a:spLocks noChangeArrowheads="1"/>
          </p:cNvSpPr>
          <p:nvPr/>
        </p:nvSpPr>
        <p:spPr bwMode="auto">
          <a:xfrm>
            <a:off x="17653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Hak. 2:16-17</a:t>
            </a:r>
          </a:p>
        </p:txBody>
      </p:sp>
      <p:sp>
        <p:nvSpPr>
          <p:cNvPr id="18449" name="Text Box 29">
            <a:extLst>
              <a:ext uri="{FF2B5EF4-FFF2-40B4-BE49-F238E27FC236}">
                <a16:creationId xmlns:a16="http://schemas.microsoft.com/office/drawing/2014/main" id="{A7C95653-0E55-544A-B813-66E1D89B8224}"/>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579614" name="Rectangle 30">
            <a:extLst>
              <a:ext uri="{FF2B5EF4-FFF2-40B4-BE49-F238E27FC236}">
                <a16:creationId xmlns:a16="http://schemas.microsoft.com/office/drawing/2014/main" id="{15F01A24-A52A-3A4E-B42D-35500735BDDC}"/>
              </a:ext>
            </a:extLst>
          </p:cNvPr>
          <p:cNvSpPr>
            <a:spLocks noChangeArrowheads="1"/>
          </p:cNvSpPr>
          <p:nvPr/>
        </p:nvSpPr>
        <p:spPr bwMode="auto">
          <a:xfrm>
            <a:off x="8091488" y="6526213"/>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08</a:t>
            </a:r>
          </a:p>
        </p:txBody>
      </p:sp>
      <p:sp>
        <p:nvSpPr>
          <p:cNvPr id="18451" name="Text Box 31">
            <a:extLst>
              <a:ext uri="{FF2B5EF4-FFF2-40B4-BE49-F238E27FC236}">
                <a16:creationId xmlns:a16="http://schemas.microsoft.com/office/drawing/2014/main" id="{156589BC-7286-884D-90A4-4515A44A4801}"/>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31-32</a:t>
            </a:r>
          </a:p>
        </p:txBody>
      </p:sp>
      <p:sp>
        <p:nvSpPr>
          <p:cNvPr id="18452" name="Text Box 32">
            <a:extLst>
              <a:ext uri="{FF2B5EF4-FFF2-40B4-BE49-F238E27FC236}">
                <a16:creationId xmlns:a16="http://schemas.microsoft.com/office/drawing/2014/main" id="{2C593C6B-37D0-FB4F-A5AA-D032FDB1EA3C}"/>
              </a:ext>
            </a:extLst>
          </p:cNvPr>
          <p:cNvSpPr txBox="1">
            <a:spLocks noChangeArrowheads="1"/>
          </p:cNvSpPr>
          <p:nvPr/>
        </p:nvSpPr>
        <p:spPr bwMode="auto">
          <a:xfrm>
            <a:off x="8594725" y="640715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1</a:t>
            </a:r>
            <a:endParaRPr lang="en-US" altLang="ko-KR" sz="2000">
              <a:solidFill>
                <a:srgbClr val="FFA27C"/>
              </a:solidFill>
              <a:latin typeface="B VAG Rounded Bold" charset="0"/>
              <a:ea typeface="Gulim" panose="020B0600000101010101" pitchFamily="34" charset="-127"/>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79594"/>
                                        </p:tgtEl>
                                        <p:attrNameLst>
                                          <p:attrName>style.visibility</p:attrName>
                                        </p:attrNameLst>
                                      </p:cBhvr>
                                      <p:to>
                                        <p:strVal val="visible"/>
                                      </p:to>
                                    </p:set>
                                    <p:anim calcmode="lin" valueType="num">
                                      <p:cBhvr>
                                        <p:cTn id="7" dur="500" fill="hold"/>
                                        <p:tgtEl>
                                          <p:spTgt spid="579594"/>
                                        </p:tgtEl>
                                        <p:attrNameLst>
                                          <p:attrName>ppt_x</p:attrName>
                                        </p:attrNameLst>
                                      </p:cBhvr>
                                      <p:tavLst>
                                        <p:tav tm="0">
                                          <p:val>
                                            <p:strVal val="#ppt_x-#ppt_w/2"/>
                                          </p:val>
                                        </p:tav>
                                        <p:tav tm="100000">
                                          <p:val>
                                            <p:strVal val="#ppt_x"/>
                                          </p:val>
                                        </p:tav>
                                      </p:tavLst>
                                    </p:anim>
                                    <p:anim calcmode="lin" valueType="num">
                                      <p:cBhvr>
                                        <p:cTn id="8" dur="500" fill="hold"/>
                                        <p:tgtEl>
                                          <p:spTgt spid="579594"/>
                                        </p:tgtEl>
                                        <p:attrNameLst>
                                          <p:attrName>ppt_y</p:attrName>
                                        </p:attrNameLst>
                                      </p:cBhvr>
                                      <p:tavLst>
                                        <p:tav tm="0">
                                          <p:val>
                                            <p:strVal val="#ppt_y"/>
                                          </p:val>
                                        </p:tav>
                                        <p:tav tm="100000">
                                          <p:val>
                                            <p:strVal val="#ppt_y"/>
                                          </p:val>
                                        </p:tav>
                                      </p:tavLst>
                                    </p:anim>
                                    <p:anim calcmode="lin" valueType="num">
                                      <p:cBhvr>
                                        <p:cTn id="9" dur="500" fill="hold"/>
                                        <p:tgtEl>
                                          <p:spTgt spid="579594"/>
                                        </p:tgtEl>
                                        <p:attrNameLst>
                                          <p:attrName>ppt_w</p:attrName>
                                        </p:attrNameLst>
                                      </p:cBhvr>
                                      <p:tavLst>
                                        <p:tav tm="0">
                                          <p:val>
                                            <p:fltVal val="0"/>
                                          </p:val>
                                        </p:tav>
                                        <p:tav tm="100000">
                                          <p:val>
                                            <p:strVal val="#ppt_w"/>
                                          </p:val>
                                        </p:tav>
                                      </p:tavLst>
                                    </p:anim>
                                    <p:anim calcmode="lin" valueType="num">
                                      <p:cBhvr>
                                        <p:cTn id="10" dur="500" fill="hold"/>
                                        <p:tgtEl>
                                          <p:spTgt spid="579594"/>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579611"/>
                                        </p:tgtEl>
                                        <p:attrNameLst>
                                          <p:attrName>style.visibility</p:attrName>
                                        </p:attrNameLst>
                                      </p:cBhvr>
                                      <p:to>
                                        <p:strVal val="visible"/>
                                      </p:to>
                                    </p:set>
                                    <p:anim calcmode="lin" valueType="num">
                                      <p:cBhvr additive="base">
                                        <p:cTn id="15" dur="500" fill="hold"/>
                                        <p:tgtEl>
                                          <p:spTgt spid="579611"/>
                                        </p:tgtEl>
                                        <p:attrNameLst>
                                          <p:attrName>ppt_x</p:attrName>
                                        </p:attrNameLst>
                                      </p:cBhvr>
                                      <p:tavLst>
                                        <p:tav tm="0">
                                          <p:val>
                                            <p:strVal val="0-#ppt_w/2"/>
                                          </p:val>
                                        </p:tav>
                                        <p:tav tm="100000">
                                          <p:val>
                                            <p:strVal val="#ppt_x"/>
                                          </p:val>
                                        </p:tav>
                                      </p:tavLst>
                                    </p:anim>
                                    <p:anim calcmode="lin" valueType="num">
                                      <p:cBhvr additive="base">
                                        <p:cTn id="16" dur="500" fill="hold"/>
                                        <p:tgtEl>
                                          <p:spTgt spid="5796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94" grpId="0" autoUpdateAnimBg="0"/>
      <p:bldP spid="579611"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0610" name="Rectangle 2">
            <a:extLst>
              <a:ext uri="{FF2B5EF4-FFF2-40B4-BE49-F238E27FC236}">
                <a16:creationId xmlns:a16="http://schemas.microsoft.com/office/drawing/2014/main" id="{EBDD46FC-0A92-B442-9660-62D7FF04DA6E}"/>
              </a:ext>
            </a:extLst>
          </p:cNvPr>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20482" name="AutoShape 3">
            <a:extLst>
              <a:ext uri="{FF2B5EF4-FFF2-40B4-BE49-F238E27FC236}">
                <a16:creationId xmlns:a16="http://schemas.microsoft.com/office/drawing/2014/main" id="{162D8C57-2841-9646-A455-488E69BFE970}"/>
              </a:ext>
            </a:extLst>
          </p:cNvPr>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483" name="Rectangle 4">
            <a:extLst>
              <a:ext uri="{FF2B5EF4-FFF2-40B4-BE49-F238E27FC236}">
                <a16:creationId xmlns:a16="http://schemas.microsoft.com/office/drawing/2014/main" id="{ADE43C0F-3FFE-7E4E-86F6-A7ED32D6DB8C}"/>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484" name="Rectangle 5">
            <a:extLst>
              <a:ext uri="{FF2B5EF4-FFF2-40B4-BE49-F238E27FC236}">
                <a16:creationId xmlns:a16="http://schemas.microsoft.com/office/drawing/2014/main" id="{A2D65014-8380-3649-BB08-B815B96A5AD1}"/>
              </a:ext>
            </a:extLst>
          </p:cNvPr>
          <p:cNvSpPr>
            <a:spLocks noChangeArrowheads="1"/>
          </p:cNvSpPr>
          <p:nvPr/>
        </p:nvSpPr>
        <p:spPr bwMode="auto">
          <a:xfrm>
            <a:off x="3046413" y="1011238"/>
            <a:ext cx="121285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2000" b="1">
                <a:solidFill>
                  <a:schemeClr val="accent2"/>
                </a:solidFill>
                <a:latin typeface="Times" pitchFamily="2" charset="0"/>
                <a:ea typeface="Gulim" panose="020B0600000101010101" pitchFamily="34" charset="-127"/>
              </a:rPr>
              <a:t>ANARKI</a:t>
            </a:r>
          </a:p>
          <a:p>
            <a:endParaRPr lang="ko-KR" altLang="en-US" sz="2000" b="1">
              <a:solidFill>
                <a:schemeClr val="accent2"/>
              </a:solidFill>
              <a:latin typeface="Times" pitchFamily="2" charset="0"/>
              <a:ea typeface="Gulim" panose="020B0600000101010101" pitchFamily="34" charset="-127"/>
            </a:endParaRPr>
          </a:p>
        </p:txBody>
      </p:sp>
      <p:sp>
        <p:nvSpPr>
          <p:cNvPr id="580614" name="Rectangle 6">
            <a:extLst>
              <a:ext uri="{FF2B5EF4-FFF2-40B4-BE49-F238E27FC236}">
                <a16:creationId xmlns:a16="http://schemas.microsoft.com/office/drawing/2014/main" id="{EBA75EE7-3645-A546-BD01-73A967543DD3}"/>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b="1">
                <a:solidFill>
                  <a:schemeClr val="tx2"/>
                </a:solidFill>
                <a:latin typeface="Times" charset="0"/>
                <a:ea typeface="Gulim" pitchFamily="34" charset="-127"/>
                <a:cs typeface="Gulim" pitchFamily="34" charset="-127"/>
              </a:rPr>
              <a:t>7</a:t>
            </a:r>
          </a:p>
        </p:txBody>
      </p:sp>
      <p:sp>
        <p:nvSpPr>
          <p:cNvPr id="580615" name="Line 7">
            <a:extLst>
              <a:ext uri="{FF2B5EF4-FFF2-40B4-BE49-F238E27FC236}">
                <a16:creationId xmlns:a16="http://schemas.microsoft.com/office/drawing/2014/main" id="{1B86053D-35FD-2646-8765-F0E850B3CF9B}"/>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20487" name="Freeform 8">
            <a:extLst>
              <a:ext uri="{FF2B5EF4-FFF2-40B4-BE49-F238E27FC236}">
                <a16:creationId xmlns:a16="http://schemas.microsoft.com/office/drawing/2014/main" id="{8949D67D-9710-054E-9501-2B8FF3AD8945}"/>
              </a:ext>
            </a:extLst>
          </p:cNvPr>
          <p:cNvSpPr>
            <a:spLocks/>
          </p:cNvSpPr>
          <p:nvPr/>
        </p:nvSpPr>
        <p:spPr bwMode="auto">
          <a:xfrm>
            <a:off x="1885950" y="4191000"/>
            <a:ext cx="1011238"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488" name="Rectangle 9">
            <a:extLst>
              <a:ext uri="{FF2B5EF4-FFF2-40B4-BE49-F238E27FC236}">
                <a16:creationId xmlns:a16="http://schemas.microsoft.com/office/drawing/2014/main" id="{5CB4A2E1-C30C-E442-B49C-E4FCE46FE8E1}"/>
              </a:ext>
            </a:extLst>
          </p:cNvPr>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489" name="Rectangle 10">
            <a:extLst>
              <a:ext uri="{FF2B5EF4-FFF2-40B4-BE49-F238E27FC236}">
                <a16:creationId xmlns:a16="http://schemas.microsoft.com/office/drawing/2014/main" id="{CBEBDEF3-6AF2-9845-8231-BD033093906F}"/>
              </a:ext>
            </a:extLst>
          </p:cNvPr>
          <p:cNvSpPr>
            <a:spLocks noChangeArrowheads="1"/>
          </p:cNvSpPr>
          <p:nvPr/>
        </p:nvSpPr>
        <p:spPr bwMode="auto">
          <a:xfrm>
            <a:off x="3279775" y="1717675"/>
            <a:ext cx="286543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bg2"/>
                </a:solidFill>
                <a:latin typeface="Times" pitchFamily="2" charset="0"/>
                <a:ea typeface="Gulim" panose="020B0600000101010101" pitchFamily="34" charset="-127"/>
              </a:rPr>
              <a:t>HAKIM-HAKIM</a:t>
            </a:r>
          </a:p>
        </p:txBody>
      </p:sp>
      <p:sp>
        <p:nvSpPr>
          <p:cNvPr id="20490" name="Rectangle 11">
            <a:extLst>
              <a:ext uri="{FF2B5EF4-FFF2-40B4-BE49-F238E27FC236}">
                <a16:creationId xmlns:a16="http://schemas.microsoft.com/office/drawing/2014/main" id="{F62DD649-CDC0-3849-817C-482A139DE441}"/>
              </a:ext>
            </a:extLst>
          </p:cNvPr>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491" name="Line 12">
            <a:extLst>
              <a:ext uri="{FF2B5EF4-FFF2-40B4-BE49-F238E27FC236}">
                <a16:creationId xmlns:a16="http://schemas.microsoft.com/office/drawing/2014/main" id="{9E855E74-177D-C144-8409-B23ADA3AAEF4}"/>
              </a:ext>
            </a:extLst>
          </p:cNvPr>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92" name="Line 13">
            <a:extLst>
              <a:ext uri="{FF2B5EF4-FFF2-40B4-BE49-F238E27FC236}">
                <a16:creationId xmlns:a16="http://schemas.microsoft.com/office/drawing/2014/main" id="{CF356024-1C7D-444C-AC91-B5339518FD76}"/>
              </a:ext>
            </a:extLst>
          </p:cNvPr>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493" name="Rectangle 14">
            <a:extLst>
              <a:ext uri="{FF2B5EF4-FFF2-40B4-BE49-F238E27FC236}">
                <a16:creationId xmlns:a16="http://schemas.microsoft.com/office/drawing/2014/main" id="{AF8625AC-7A08-264B-AF5B-18954E784503}"/>
              </a:ext>
            </a:extLst>
          </p:cNvPr>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494" name="Text Box 15">
            <a:extLst>
              <a:ext uri="{FF2B5EF4-FFF2-40B4-BE49-F238E27FC236}">
                <a16:creationId xmlns:a16="http://schemas.microsoft.com/office/drawing/2014/main" id="{12B6E055-33B2-FF4E-A1D9-85C66D7C7171}"/>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580624" name="Text Box 16">
            <a:extLst>
              <a:ext uri="{FF2B5EF4-FFF2-40B4-BE49-F238E27FC236}">
                <a16:creationId xmlns:a16="http://schemas.microsoft.com/office/drawing/2014/main" id="{DE181CF7-3081-3B47-B7E2-A6AED3BFF2DB}"/>
              </a:ext>
            </a:extLst>
          </p:cNvPr>
          <p:cNvSpPr txBox="1">
            <a:spLocks noChangeArrowheads="1"/>
          </p:cNvSpPr>
          <p:nvPr/>
        </p:nvSpPr>
        <p:spPr bwMode="auto">
          <a:xfrm>
            <a:off x="17653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Hak. 2:16-17</a:t>
            </a:r>
          </a:p>
        </p:txBody>
      </p:sp>
      <p:sp>
        <p:nvSpPr>
          <p:cNvPr id="20496" name="Text Box 17">
            <a:extLst>
              <a:ext uri="{FF2B5EF4-FFF2-40B4-BE49-F238E27FC236}">
                <a16:creationId xmlns:a16="http://schemas.microsoft.com/office/drawing/2014/main" id="{AD9F3DB8-7130-5641-8B9E-27FF7CDDEBBD}"/>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31-32</a:t>
            </a:r>
          </a:p>
        </p:txBody>
      </p:sp>
      <p:sp>
        <p:nvSpPr>
          <p:cNvPr id="20497" name="Text Box 19">
            <a:extLst>
              <a:ext uri="{FF2B5EF4-FFF2-40B4-BE49-F238E27FC236}">
                <a16:creationId xmlns:a16="http://schemas.microsoft.com/office/drawing/2014/main" id="{56A8A8C5-43C3-C046-BF11-D1F39FEAF61E}"/>
              </a:ext>
            </a:extLst>
          </p:cNvPr>
          <p:cNvSpPr txBox="1">
            <a:spLocks noChangeArrowheads="1"/>
          </p:cNvSpPr>
          <p:nvPr/>
        </p:nvSpPr>
        <p:spPr bwMode="auto">
          <a:xfrm>
            <a:off x="8559800" y="6384925"/>
            <a:ext cx="344488"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sz="2000" b="1">
                <a:solidFill>
                  <a:schemeClr val="tx1"/>
                </a:solidFill>
                <a:ea typeface="Gulim" panose="020B0600000101010101" pitchFamily="34" charset="-127"/>
              </a:rPr>
              <a:t>1</a:t>
            </a:r>
          </a:p>
        </p:txBody>
      </p:sp>
      <p:sp>
        <p:nvSpPr>
          <p:cNvPr id="580628" name="Rectangle 20">
            <a:extLst>
              <a:ext uri="{FF2B5EF4-FFF2-40B4-BE49-F238E27FC236}">
                <a16:creationId xmlns:a16="http://schemas.microsoft.com/office/drawing/2014/main" id="{F7E36947-15E6-AB41-9C06-80497AA3BDC1}"/>
              </a:ext>
            </a:extLst>
          </p:cNvPr>
          <p:cNvSpPr>
            <a:spLocks noChangeArrowheads="1"/>
          </p:cNvSpPr>
          <p:nvPr/>
        </p:nvSpPr>
        <p:spPr bwMode="auto">
          <a:xfrm>
            <a:off x="808831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09</a:t>
            </a:r>
          </a:p>
        </p:txBody>
      </p:sp>
      <p:sp>
        <p:nvSpPr>
          <p:cNvPr id="580629" name="Text Box 21">
            <a:extLst>
              <a:ext uri="{FF2B5EF4-FFF2-40B4-BE49-F238E27FC236}">
                <a16:creationId xmlns:a16="http://schemas.microsoft.com/office/drawing/2014/main" id="{6C0C3149-9ADC-1C46-AFCF-A5E2DFD509B5}"/>
              </a:ext>
            </a:extLst>
          </p:cNvPr>
          <p:cNvSpPr txBox="1">
            <a:spLocks noChangeArrowheads="1"/>
          </p:cNvSpPr>
          <p:nvPr/>
        </p:nvSpPr>
        <p:spPr bwMode="auto">
          <a:xfrm>
            <a:off x="6559550" y="442913"/>
            <a:ext cx="1874838" cy="593407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altLang="ko-KR" sz="2400" b="1">
                <a:solidFill>
                  <a:srgbClr val="0831AD"/>
                </a:solidFill>
                <a:latin typeface="Helvetica" charset="0"/>
                <a:ea typeface="Gulim" pitchFamily="34" charset="-127"/>
                <a:cs typeface="Times" charset="0"/>
              </a:rPr>
              <a:t>Otniel</a:t>
            </a:r>
          </a:p>
          <a:p>
            <a:pPr algn="ctr">
              <a:defRPr/>
            </a:pPr>
            <a:r>
              <a:rPr lang="en-US" altLang="ko-KR" sz="2400" b="1">
                <a:solidFill>
                  <a:srgbClr val="0831AD"/>
                </a:solidFill>
                <a:latin typeface="Helvetica" charset="0"/>
                <a:ea typeface="Gulim" pitchFamily="34" charset="-127"/>
                <a:cs typeface="Times" charset="0"/>
              </a:rPr>
              <a:t>Ehud</a:t>
            </a:r>
          </a:p>
          <a:p>
            <a:pPr algn="ctr">
              <a:defRPr/>
            </a:pPr>
            <a:r>
              <a:rPr lang="en-US" altLang="ko-KR" sz="2400" b="1">
                <a:solidFill>
                  <a:srgbClr val="0831AD"/>
                </a:solidFill>
                <a:latin typeface="Helvetica" charset="0"/>
                <a:ea typeface="Gulim" pitchFamily="34" charset="-127"/>
                <a:cs typeface="Times" charset="0"/>
              </a:rPr>
              <a:t>Samgar</a:t>
            </a:r>
          </a:p>
          <a:p>
            <a:pPr algn="ctr">
              <a:defRPr/>
            </a:pPr>
            <a:r>
              <a:rPr lang="en-US" altLang="ko-KR" sz="2400" b="1">
                <a:solidFill>
                  <a:srgbClr val="0831AD"/>
                </a:solidFill>
                <a:latin typeface="Helvetica" charset="0"/>
                <a:ea typeface="Gulim" pitchFamily="34" charset="-127"/>
                <a:cs typeface="Times" charset="0"/>
              </a:rPr>
              <a:t>Debora &amp; Barak</a:t>
            </a:r>
            <a:endParaRPr lang="en-US" altLang="ko-KR" sz="2400" b="1">
              <a:solidFill>
                <a:srgbClr val="0831AD"/>
              </a:solidFill>
              <a:latin typeface="Times" charset="0"/>
              <a:ea typeface="Gulim" pitchFamily="34" charset="-127"/>
              <a:cs typeface="Times" charset="0"/>
            </a:endParaRPr>
          </a:p>
          <a:p>
            <a:pPr algn="ctr">
              <a:defRPr/>
            </a:pPr>
            <a:r>
              <a:rPr lang="en-US" altLang="ko-KR" sz="2400" b="1">
                <a:solidFill>
                  <a:srgbClr val="0831AD"/>
                </a:solidFill>
                <a:latin typeface="Helvetica" charset="0"/>
                <a:ea typeface="Gulim" pitchFamily="34" charset="-127"/>
                <a:cs typeface="Times" charset="0"/>
              </a:rPr>
              <a:t>Yair</a:t>
            </a:r>
          </a:p>
          <a:p>
            <a:pPr algn="ctr">
              <a:defRPr/>
            </a:pPr>
            <a:r>
              <a:rPr lang="en-US" altLang="ko-KR" sz="2400" b="1">
                <a:solidFill>
                  <a:srgbClr val="0831AD"/>
                </a:solidFill>
                <a:latin typeface="Helvetica" charset="0"/>
                <a:ea typeface="Gulim" pitchFamily="34" charset="-127"/>
                <a:cs typeface="Times" charset="0"/>
              </a:rPr>
              <a:t>Abimelekh</a:t>
            </a:r>
          </a:p>
          <a:p>
            <a:pPr algn="ctr">
              <a:defRPr/>
            </a:pPr>
            <a:r>
              <a:rPr lang="en-US" altLang="ko-KR" sz="2400" b="1">
                <a:solidFill>
                  <a:srgbClr val="0831AD"/>
                </a:solidFill>
                <a:latin typeface="Helvetica" charset="0"/>
                <a:ea typeface="Gulim" pitchFamily="34" charset="-127"/>
                <a:cs typeface="Times" charset="0"/>
              </a:rPr>
              <a:t>Tola </a:t>
            </a:r>
          </a:p>
          <a:p>
            <a:pPr algn="ctr">
              <a:defRPr/>
            </a:pPr>
            <a:r>
              <a:rPr lang="en-US" altLang="ko-KR" sz="2400" b="1">
                <a:solidFill>
                  <a:srgbClr val="0831AD"/>
                </a:solidFill>
                <a:latin typeface="Helvetica" charset="0"/>
                <a:ea typeface="Gulim" pitchFamily="34" charset="-127"/>
                <a:cs typeface="Times" charset="0"/>
              </a:rPr>
              <a:t>Gideon </a:t>
            </a:r>
            <a:endParaRPr lang="en-US" altLang="ko-KR" sz="2400" b="1">
              <a:solidFill>
                <a:srgbClr val="0831AD"/>
              </a:solidFill>
              <a:latin typeface="Times" charset="0"/>
              <a:ea typeface="Gulim" pitchFamily="34" charset="-127"/>
              <a:cs typeface="Times" charset="0"/>
            </a:endParaRPr>
          </a:p>
          <a:p>
            <a:pPr algn="ctr">
              <a:defRPr/>
            </a:pPr>
            <a:r>
              <a:rPr lang="en-US" altLang="ko-KR" sz="2400" b="1">
                <a:solidFill>
                  <a:srgbClr val="0831AD"/>
                </a:solidFill>
                <a:latin typeface="Helvetica" charset="0"/>
                <a:ea typeface="Gulim" pitchFamily="34" charset="-127"/>
                <a:cs typeface="Times" charset="0"/>
              </a:rPr>
              <a:t>Yefta </a:t>
            </a:r>
          </a:p>
          <a:p>
            <a:pPr algn="ctr">
              <a:defRPr/>
            </a:pPr>
            <a:r>
              <a:rPr lang="en-US" altLang="ko-KR" sz="2400" b="1">
                <a:solidFill>
                  <a:srgbClr val="0831AD"/>
                </a:solidFill>
                <a:latin typeface="Helvetica" charset="0"/>
                <a:ea typeface="Gulim" pitchFamily="34" charset="-127"/>
                <a:cs typeface="Times" charset="0"/>
              </a:rPr>
              <a:t>Ebzan </a:t>
            </a:r>
          </a:p>
          <a:p>
            <a:pPr algn="ctr">
              <a:defRPr/>
            </a:pPr>
            <a:r>
              <a:rPr lang="en-US" altLang="ko-KR" sz="2400" b="1">
                <a:solidFill>
                  <a:srgbClr val="0831AD"/>
                </a:solidFill>
                <a:latin typeface="Helvetica" charset="0"/>
                <a:ea typeface="Gulim" pitchFamily="34" charset="-127"/>
                <a:cs typeface="Times" charset="0"/>
              </a:rPr>
              <a:t>Elon </a:t>
            </a:r>
          </a:p>
          <a:p>
            <a:pPr algn="ctr">
              <a:defRPr/>
            </a:pPr>
            <a:r>
              <a:rPr lang="en-US" altLang="ko-KR" sz="2400" b="1">
                <a:solidFill>
                  <a:srgbClr val="0831AD"/>
                </a:solidFill>
                <a:latin typeface="Helvetica" charset="0"/>
                <a:ea typeface="Gulim" pitchFamily="34" charset="-127"/>
                <a:cs typeface="Times" charset="0"/>
              </a:rPr>
              <a:t>Abdon</a:t>
            </a:r>
            <a:endParaRPr lang="en-US" altLang="ko-KR" sz="2400" b="1">
              <a:solidFill>
                <a:srgbClr val="0831AD"/>
              </a:solidFill>
              <a:latin typeface="Times" charset="0"/>
              <a:ea typeface="Gulim" pitchFamily="34" charset="-127"/>
              <a:cs typeface="Times" charset="0"/>
            </a:endParaRPr>
          </a:p>
          <a:p>
            <a:pPr algn="ctr">
              <a:defRPr/>
            </a:pPr>
            <a:r>
              <a:rPr lang="en-US" altLang="ko-KR" sz="2400" b="1">
                <a:solidFill>
                  <a:srgbClr val="0831AD"/>
                </a:solidFill>
                <a:latin typeface="Helvetica" charset="0"/>
                <a:ea typeface="Gulim" pitchFamily="34" charset="-127"/>
                <a:cs typeface="Times" charset="0"/>
              </a:rPr>
              <a:t>Simson</a:t>
            </a:r>
          </a:p>
          <a:p>
            <a:pPr algn="ctr">
              <a:defRPr/>
            </a:pPr>
            <a:r>
              <a:rPr lang="en-US" altLang="ko-KR" sz="2400" b="1">
                <a:solidFill>
                  <a:srgbClr val="0831AD"/>
                </a:solidFill>
                <a:latin typeface="Helvetica" charset="0"/>
                <a:ea typeface="Gulim" pitchFamily="34" charset="-127"/>
                <a:cs typeface="Times" charset="0"/>
              </a:rPr>
              <a:t>Eli</a:t>
            </a:r>
          </a:p>
          <a:p>
            <a:pPr algn="ctr">
              <a:defRPr/>
            </a:pPr>
            <a:r>
              <a:rPr lang="en-US" altLang="ko-KR" sz="2400" b="1">
                <a:solidFill>
                  <a:srgbClr val="0831AD"/>
                </a:solidFill>
                <a:latin typeface="Helvetica" charset="0"/>
                <a:ea typeface="Gulim" pitchFamily="34" charset="-127"/>
                <a:cs typeface="Times" charset="0"/>
              </a:rPr>
              <a:t>Samuel</a:t>
            </a:r>
          </a:p>
        </p:txBody>
      </p:sp>
      <p:sp>
        <p:nvSpPr>
          <p:cNvPr id="580630" name="Text Box 22">
            <a:extLst>
              <a:ext uri="{FF2B5EF4-FFF2-40B4-BE49-F238E27FC236}">
                <a16:creationId xmlns:a16="http://schemas.microsoft.com/office/drawing/2014/main" id="{E41C0978-414A-1745-9932-B106B6E96AC8}"/>
              </a:ext>
            </a:extLst>
          </p:cNvPr>
          <p:cNvSpPr txBox="1">
            <a:spLocks noChangeArrowheads="1"/>
          </p:cNvSpPr>
          <p:nvPr/>
        </p:nvSpPr>
        <p:spPr bwMode="auto">
          <a:xfrm>
            <a:off x="0" y="3365500"/>
            <a:ext cx="6870700" cy="3113088"/>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r">
              <a:spcBef>
                <a:spcPct val="50000"/>
              </a:spcBef>
            </a:pPr>
            <a:r>
              <a:rPr lang="en-US" altLang="ko-KR" sz="3600" b="1" i="1">
                <a:solidFill>
                  <a:srgbClr val="1CFF23"/>
                </a:solidFill>
                <a:ea typeface="Gulim" panose="020B0600000101010101" pitchFamily="34" charset="-127"/>
              </a:rPr>
              <a:t>Tergantung bagaimana anda menghitung mereka…ada diantara</a:t>
            </a:r>
            <a:r>
              <a:rPr lang="en-US" altLang="ko-KR" sz="3600" b="1" i="1">
                <a:solidFill>
                  <a:srgbClr val="FFFF00"/>
                </a:solidFill>
                <a:ea typeface="Gulim" panose="020B0600000101010101" pitchFamily="34" charset="-127"/>
              </a:rPr>
              <a:t>             </a:t>
            </a:r>
          </a:p>
          <a:p>
            <a:pPr algn="r">
              <a:spcBef>
                <a:spcPct val="50000"/>
              </a:spcBef>
            </a:pPr>
            <a:r>
              <a:rPr lang="en-US" altLang="ko-KR" sz="3600" b="1" i="1">
                <a:solidFill>
                  <a:srgbClr val="FFFF00"/>
                </a:solidFill>
                <a:ea typeface="Gulim" panose="020B0600000101010101" pitchFamily="34" charset="-127"/>
              </a:rPr>
              <a:t>13 dan 15 HAKIM-HAKIM  ISRAEL KUNO       </a:t>
            </a:r>
          </a:p>
        </p:txBody>
      </p:sp>
      <p:grpSp>
        <p:nvGrpSpPr>
          <p:cNvPr id="20501" name="Group 40">
            <a:extLst>
              <a:ext uri="{FF2B5EF4-FFF2-40B4-BE49-F238E27FC236}">
                <a16:creationId xmlns:a16="http://schemas.microsoft.com/office/drawing/2014/main" id="{8DD36645-56AF-6F42-A1E1-7AF3084B5B6A}"/>
              </a:ext>
            </a:extLst>
          </p:cNvPr>
          <p:cNvGrpSpPr>
            <a:grpSpLocks/>
          </p:cNvGrpSpPr>
          <p:nvPr/>
        </p:nvGrpSpPr>
        <p:grpSpPr bwMode="auto">
          <a:xfrm>
            <a:off x="7961313" y="3429000"/>
            <a:ext cx="996950" cy="633413"/>
            <a:chOff x="5015" y="2160"/>
            <a:chExt cx="628" cy="399"/>
          </a:xfrm>
        </p:grpSpPr>
        <p:sp>
          <p:nvSpPr>
            <p:cNvPr id="20505" name="Freeform 24">
              <a:extLst>
                <a:ext uri="{FF2B5EF4-FFF2-40B4-BE49-F238E27FC236}">
                  <a16:creationId xmlns:a16="http://schemas.microsoft.com/office/drawing/2014/main" id="{B4D3D080-D93D-8C4C-8129-7700A7B64A36}"/>
                </a:ext>
              </a:extLst>
            </p:cNvPr>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06" name="Freeform 25">
              <a:extLst>
                <a:ext uri="{FF2B5EF4-FFF2-40B4-BE49-F238E27FC236}">
                  <a16:creationId xmlns:a16="http://schemas.microsoft.com/office/drawing/2014/main" id="{988F723B-3489-2542-A124-D429D2476162}"/>
                </a:ext>
              </a:extLst>
            </p:cNvPr>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07" name="Rectangle 26">
              <a:extLst>
                <a:ext uri="{FF2B5EF4-FFF2-40B4-BE49-F238E27FC236}">
                  <a16:creationId xmlns:a16="http://schemas.microsoft.com/office/drawing/2014/main" id="{5236571D-3D59-7C49-9DF0-03E54D595290}"/>
                </a:ext>
              </a:extLst>
            </p:cNvPr>
            <p:cNvSpPr>
              <a:spLocks noChangeArrowheads="1"/>
            </p:cNvSpPr>
            <p:nvPr/>
          </p:nvSpPr>
          <p:spPr bwMode="auto">
            <a:xfrm>
              <a:off x="5216" y="2426"/>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350</a:t>
              </a:r>
            </a:p>
          </p:txBody>
        </p:sp>
        <p:sp>
          <p:nvSpPr>
            <p:cNvPr id="20508" name="Freeform 27">
              <a:extLst>
                <a:ext uri="{FF2B5EF4-FFF2-40B4-BE49-F238E27FC236}">
                  <a16:creationId xmlns:a16="http://schemas.microsoft.com/office/drawing/2014/main" id="{5C3D72A2-7E3E-244F-A121-7365D03D99E1}"/>
                </a:ext>
              </a:extLst>
            </p:cNvPr>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0509" name="AutoShape 28">
              <a:extLst>
                <a:ext uri="{FF2B5EF4-FFF2-40B4-BE49-F238E27FC236}">
                  <a16:creationId xmlns:a16="http://schemas.microsoft.com/office/drawing/2014/main" id="{94D6E370-4957-FD4F-B578-4B2D4BE1C619}"/>
                </a:ext>
              </a:extLst>
            </p:cNvPr>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510" name="Rectangle 29">
              <a:extLst>
                <a:ext uri="{FF2B5EF4-FFF2-40B4-BE49-F238E27FC236}">
                  <a16:creationId xmlns:a16="http://schemas.microsoft.com/office/drawing/2014/main" id="{1C5CF740-1187-1D44-9A70-FDD8889922F1}"/>
                </a:ext>
              </a:extLst>
            </p:cNvPr>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511" name="AutoShape 30">
              <a:extLst>
                <a:ext uri="{FF2B5EF4-FFF2-40B4-BE49-F238E27FC236}">
                  <a16:creationId xmlns:a16="http://schemas.microsoft.com/office/drawing/2014/main" id="{FF625B42-397B-3441-B036-4443997F020D}"/>
                </a:ext>
              </a:extLst>
            </p:cNvPr>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0512" name="Line 31">
              <a:extLst>
                <a:ext uri="{FF2B5EF4-FFF2-40B4-BE49-F238E27FC236}">
                  <a16:creationId xmlns:a16="http://schemas.microsoft.com/office/drawing/2014/main" id="{21CA4E68-8364-BC44-BB3B-8EEAC183AFED}"/>
                </a:ext>
              </a:extLst>
            </p:cNvPr>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3" name="Line 32">
              <a:extLst>
                <a:ext uri="{FF2B5EF4-FFF2-40B4-BE49-F238E27FC236}">
                  <a16:creationId xmlns:a16="http://schemas.microsoft.com/office/drawing/2014/main" id="{768365EF-E35F-4047-BFCA-BB49D8B7A1DD}"/>
                </a:ext>
              </a:extLst>
            </p:cNvPr>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514" name="Rectangle 33">
              <a:extLst>
                <a:ext uri="{FF2B5EF4-FFF2-40B4-BE49-F238E27FC236}">
                  <a16:creationId xmlns:a16="http://schemas.microsoft.com/office/drawing/2014/main" id="{2E313D9D-8418-EF4B-AFA4-9D979FCB3B5B}"/>
                </a:ext>
              </a:extLst>
            </p:cNvPr>
            <p:cNvSpPr>
              <a:spLocks noChangeArrowheads="1"/>
            </p:cNvSpPr>
            <p:nvPr/>
          </p:nvSpPr>
          <p:spPr bwMode="auto">
            <a:xfrm>
              <a:off x="5023" y="2270"/>
              <a:ext cx="619"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Hakim-Hakim</a:t>
              </a:r>
            </a:p>
          </p:txBody>
        </p:sp>
        <p:sp>
          <p:nvSpPr>
            <p:cNvPr id="20515" name="Rectangle 34">
              <a:extLst>
                <a:ext uri="{FF2B5EF4-FFF2-40B4-BE49-F238E27FC236}">
                  <a16:creationId xmlns:a16="http://schemas.microsoft.com/office/drawing/2014/main" id="{EB8FE646-8D80-374C-8B40-BF262F250A77}"/>
                </a:ext>
              </a:extLst>
            </p:cNvPr>
            <p:cNvSpPr>
              <a:spLocks noChangeArrowheads="1"/>
            </p:cNvSpPr>
            <p:nvPr/>
          </p:nvSpPr>
          <p:spPr bwMode="auto">
            <a:xfrm>
              <a:off x="5015" y="2160"/>
              <a:ext cx="36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Chicago" charset="0"/>
                  <a:ea typeface="Gulim" panose="020B0600000101010101" pitchFamily="34" charset="-127"/>
                </a:rPr>
                <a:t>ANARKI</a:t>
              </a:r>
            </a:p>
          </p:txBody>
        </p:sp>
      </p:grpSp>
      <p:sp>
        <p:nvSpPr>
          <p:cNvPr id="580643" name="Text Box 35">
            <a:extLst>
              <a:ext uri="{FF2B5EF4-FFF2-40B4-BE49-F238E27FC236}">
                <a16:creationId xmlns:a16="http://schemas.microsoft.com/office/drawing/2014/main" id="{BDCD00CA-3A03-7D48-A99E-A9A8D6D3FE73}"/>
              </a:ext>
            </a:extLst>
          </p:cNvPr>
          <p:cNvSpPr txBox="1">
            <a:spLocks noChangeArrowheads="1"/>
          </p:cNvSpPr>
          <p:nvPr/>
        </p:nvSpPr>
        <p:spPr bwMode="auto">
          <a:xfrm>
            <a:off x="6572250" y="1541463"/>
            <a:ext cx="1874838" cy="82232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altLang="ko-KR" sz="2400" b="1">
                <a:solidFill>
                  <a:srgbClr val="FFF30C"/>
                </a:solidFill>
                <a:latin typeface="Helvetica" charset="0"/>
                <a:ea typeface="Gulim" pitchFamily="34" charset="-127"/>
                <a:cs typeface="Times" charset="0"/>
              </a:rPr>
              <a:t>Debora &amp; Barak</a:t>
            </a:r>
          </a:p>
        </p:txBody>
      </p:sp>
      <p:sp>
        <p:nvSpPr>
          <p:cNvPr id="580644" name="Text Box 36">
            <a:extLst>
              <a:ext uri="{FF2B5EF4-FFF2-40B4-BE49-F238E27FC236}">
                <a16:creationId xmlns:a16="http://schemas.microsoft.com/office/drawing/2014/main" id="{C96D298A-B8DA-A04A-8529-907B0554040B}"/>
              </a:ext>
            </a:extLst>
          </p:cNvPr>
          <p:cNvSpPr txBox="1">
            <a:spLocks noChangeArrowheads="1"/>
          </p:cNvSpPr>
          <p:nvPr/>
        </p:nvSpPr>
        <p:spPr bwMode="auto">
          <a:xfrm>
            <a:off x="6559550" y="3370263"/>
            <a:ext cx="1874838"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altLang="ko-KR" sz="2400" b="1">
                <a:solidFill>
                  <a:srgbClr val="FFF30C"/>
                </a:solidFill>
                <a:latin typeface="Helvetica" charset="0"/>
                <a:ea typeface="Gulim" pitchFamily="34" charset="-127"/>
                <a:cs typeface="Times" charset="0"/>
              </a:rPr>
              <a:t>Gideon </a:t>
            </a:r>
          </a:p>
        </p:txBody>
      </p:sp>
      <p:sp>
        <p:nvSpPr>
          <p:cNvPr id="580645" name="Text Box 37">
            <a:extLst>
              <a:ext uri="{FF2B5EF4-FFF2-40B4-BE49-F238E27FC236}">
                <a16:creationId xmlns:a16="http://schemas.microsoft.com/office/drawing/2014/main" id="{F7644D2A-F915-CE44-93FD-500A21010D96}"/>
              </a:ext>
            </a:extLst>
          </p:cNvPr>
          <p:cNvSpPr txBox="1">
            <a:spLocks noChangeArrowheads="1"/>
          </p:cNvSpPr>
          <p:nvPr/>
        </p:nvSpPr>
        <p:spPr bwMode="auto">
          <a:xfrm>
            <a:off x="6565900" y="5199063"/>
            <a:ext cx="1874838"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altLang="ko-KR" sz="2400" b="1">
                <a:solidFill>
                  <a:srgbClr val="FFF30C"/>
                </a:solidFill>
                <a:latin typeface="Helvetica" charset="0"/>
                <a:ea typeface="Gulim" pitchFamily="34" charset="-127"/>
                <a:cs typeface="Times" charset="0"/>
              </a:rPr>
              <a:t>Simson</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80630"/>
                                        </p:tgtEl>
                                        <p:attrNameLst>
                                          <p:attrName>style.visibility</p:attrName>
                                        </p:attrNameLst>
                                      </p:cBhvr>
                                      <p:to>
                                        <p:strVal val="visible"/>
                                      </p:to>
                                    </p:set>
                                    <p:animEffect transition="in" filter="dissolve">
                                      <p:cBhvr>
                                        <p:cTn id="7" dur="500"/>
                                        <p:tgtEl>
                                          <p:spTgt spid="5806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580629"/>
                                        </p:tgtEl>
                                        <p:attrNameLst>
                                          <p:attrName>style.visibility</p:attrName>
                                        </p:attrNameLst>
                                      </p:cBhvr>
                                      <p:to>
                                        <p:strVal val="visible"/>
                                      </p:to>
                                    </p:set>
                                    <p:anim calcmode="lin" valueType="num">
                                      <p:cBhvr additive="base">
                                        <p:cTn id="12" dur="5000" fill="hold"/>
                                        <p:tgtEl>
                                          <p:spTgt spid="580629"/>
                                        </p:tgtEl>
                                        <p:attrNameLst>
                                          <p:attrName>ppt_x</p:attrName>
                                        </p:attrNameLst>
                                      </p:cBhvr>
                                      <p:tavLst>
                                        <p:tav tm="0">
                                          <p:val>
                                            <p:strVal val="#ppt_x"/>
                                          </p:val>
                                        </p:tav>
                                        <p:tav tm="100000">
                                          <p:val>
                                            <p:strVal val="#ppt_x"/>
                                          </p:val>
                                        </p:tav>
                                      </p:tavLst>
                                    </p:anim>
                                    <p:anim calcmode="lin" valueType="num">
                                      <p:cBhvr additive="base">
                                        <p:cTn id="13" dur="5000" fill="hold"/>
                                        <p:tgtEl>
                                          <p:spTgt spid="580629"/>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000"/>
                            </p:stCondLst>
                            <p:childTnLst>
                              <p:par>
                                <p:cTn id="15" presetID="23" presetClass="entr" presetSubtype="272" fill="hold" grpId="0" nodeType="afterEffect">
                                  <p:stCondLst>
                                    <p:cond delay="1000"/>
                                  </p:stCondLst>
                                  <p:childTnLst>
                                    <p:set>
                                      <p:cBhvr>
                                        <p:cTn id="16" dur="1" fill="hold">
                                          <p:stCondLst>
                                            <p:cond delay="0"/>
                                          </p:stCondLst>
                                        </p:cTn>
                                        <p:tgtEl>
                                          <p:spTgt spid="580643"/>
                                        </p:tgtEl>
                                        <p:attrNameLst>
                                          <p:attrName>style.visibility</p:attrName>
                                        </p:attrNameLst>
                                      </p:cBhvr>
                                      <p:to>
                                        <p:strVal val="visible"/>
                                      </p:to>
                                    </p:set>
                                    <p:anim calcmode="lin" valueType="num">
                                      <p:cBhvr>
                                        <p:cTn id="17" dur="500" fill="hold"/>
                                        <p:tgtEl>
                                          <p:spTgt spid="580643"/>
                                        </p:tgtEl>
                                        <p:attrNameLst>
                                          <p:attrName>ppt_w</p:attrName>
                                        </p:attrNameLst>
                                      </p:cBhvr>
                                      <p:tavLst>
                                        <p:tav tm="0">
                                          <p:val>
                                            <p:strVal val="2/3*#ppt_w"/>
                                          </p:val>
                                        </p:tav>
                                        <p:tav tm="100000">
                                          <p:val>
                                            <p:strVal val="#ppt_w"/>
                                          </p:val>
                                        </p:tav>
                                      </p:tavLst>
                                    </p:anim>
                                    <p:anim calcmode="lin" valueType="num">
                                      <p:cBhvr>
                                        <p:cTn id="18" dur="500" fill="hold"/>
                                        <p:tgtEl>
                                          <p:spTgt spid="580643"/>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6500"/>
                            </p:stCondLst>
                            <p:childTnLst>
                              <p:par>
                                <p:cTn id="20" presetID="23" presetClass="entr" presetSubtype="272" fill="hold" grpId="0" nodeType="afterEffect">
                                  <p:stCondLst>
                                    <p:cond delay="1000"/>
                                  </p:stCondLst>
                                  <p:childTnLst>
                                    <p:set>
                                      <p:cBhvr>
                                        <p:cTn id="21" dur="1" fill="hold">
                                          <p:stCondLst>
                                            <p:cond delay="0"/>
                                          </p:stCondLst>
                                        </p:cTn>
                                        <p:tgtEl>
                                          <p:spTgt spid="580644"/>
                                        </p:tgtEl>
                                        <p:attrNameLst>
                                          <p:attrName>style.visibility</p:attrName>
                                        </p:attrNameLst>
                                      </p:cBhvr>
                                      <p:to>
                                        <p:strVal val="visible"/>
                                      </p:to>
                                    </p:set>
                                    <p:anim calcmode="lin" valueType="num">
                                      <p:cBhvr>
                                        <p:cTn id="22" dur="500" fill="hold"/>
                                        <p:tgtEl>
                                          <p:spTgt spid="580644"/>
                                        </p:tgtEl>
                                        <p:attrNameLst>
                                          <p:attrName>ppt_w</p:attrName>
                                        </p:attrNameLst>
                                      </p:cBhvr>
                                      <p:tavLst>
                                        <p:tav tm="0">
                                          <p:val>
                                            <p:strVal val="2/3*#ppt_w"/>
                                          </p:val>
                                        </p:tav>
                                        <p:tav tm="100000">
                                          <p:val>
                                            <p:strVal val="#ppt_w"/>
                                          </p:val>
                                        </p:tav>
                                      </p:tavLst>
                                    </p:anim>
                                    <p:anim calcmode="lin" valueType="num">
                                      <p:cBhvr>
                                        <p:cTn id="23" dur="500" fill="hold"/>
                                        <p:tgtEl>
                                          <p:spTgt spid="580644"/>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8000"/>
                            </p:stCondLst>
                            <p:childTnLst>
                              <p:par>
                                <p:cTn id="25" presetID="23" presetClass="entr" presetSubtype="272" fill="hold" grpId="0" nodeType="afterEffect">
                                  <p:stCondLst>
                                    <p:cond delay="1000"/>
                                  </p:stCondLst>
                                  <p:childTnLst>
                                    <p:set>
                                      <p:cBhvr>
                                        <p:cTn id="26" dur="1" fill="hold">
                                          <p:stCondLst>
                                            <p:cond delay="0"/>
                                          </p:stCondLst>
                                        </p:cTn>
                                        <p:tgtEl>
                                          <p:spTgt spid="580645"/>
                                        </p:tgtEl>
                                        <p:attrNameLst>
                                          <p:attrName>style.visibility</p:attrName>
                                        </p:attrNameLst>
                                      </p:cBhvr>
                                      <p:to>
                                        <p:strVal val="visible"/>
                                      </p:to>
                                    </p:set>
                                    <p:anim calcmode="lin" valueType="num">
                                      <p:cBhvr>
                                        <p:cTn id="27" dur="500" fill="hold"/>
                                        <p:tgtEl>
                                          <p:spTgt spid="580645"/>
                                        </p:tgtEl>
                                        <p:attrNameLst>
                                          <p:attrName>ppt_w</p:attrName>
                                        </p:attrNameLst>
                                      </p:cBhvr>
                                      <p:tavLst>
                                        <p:tav tm="0">
                                          <p:val>
                                            <p:strVal val="2/3*#ppt_w"/>
                                          </p:val>
                                        </p:tav>
                                        <p:tav tm="100000">
                                          <p:val>
                                            <p:strVal val="#ppt_w"/>
                                          </p:val>
                                        </p:tav>
                                      </p:tavLst>
                                    </p:anim>
                                    <p:anim calcmode="lin" valueType="num">
                                      <p:cBhvr>
                                        <p:cTn id="28" dur="500" fill="hold"/>
                                        <p:tgtEl>
                                          <p:spTgt spid="58064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629" grpId="0" autoUpdateAnimBg="0"/>
      <p:bldP spid="580630" grpId="0" autoUpdateAnimBg="0"/>
      <p:bldP spid="580643" grpId="0" autoUpdateAnimBg="0"/>
      <p:bldP spid="580644" grpId="0" autoUpdateAnimBg="0"/>
      <p:bldP spid="580645"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1634" name="Rectangle 2">
            <a:extLst>
              <a:ext uri="{FF2B5EF4-FFF2-40B4-BE49-F238E27FC236}">
                <a16:creationId xmlns:a16="http://schemas.microsoft.com/office/drawing/2014/main" id="{6866D206-F822-2D4F-B830-0924F71184ED}"/>
              </a:ext>
            </a:extLst>
          </p:cNvPr>
          <p:cNvSpPr>
            <a:spLocks noChangeArrowheads="1"/>
          </p:cNvSpPr>
          <p:nvPr/>
        </p:nvSpPr>
        <p:spPr bwMode="auto">
          <a:xfrm>
            <a:off x="1935163" y="828675"/>
            <a:ext cx="5794375" cy="222408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altLang="ko-KR" b="1">
                <a:solidFill>
                  <a:srgbClr val="51DC00"/>
                </a:solidFill>
                <a:latin typeface="Helvetica" charset="0"/>
                <a:ea typeface="Gulim" charset="0"/>
                <a:cs typeface="Gulim" charset="0"/>
              </a:rPr>
              <a:t>TETAPI DARI</a:t>
            </a:r>
          </a:p>
          <a:p>
            <a:pPr algn="ctr">
              <a:defRPr/>
            </a:pPr>
            <a:r>
              <a:rPr lang="en-US" altLang="ko-KR" b="1">
                <a:solidFill>
                  <a:srgbClr val="FAFD00"/>
                </a:solidFill>
                <a:latin typeface="Helvetica" charset="0"/>
                <a:ea typeface="Gulim" charset="0"/>
                <a:cs typeface="Gulim" charset="0"/>
              </a:rPr>
              <a:t>SEKIAN BANYAK HAKIM-HAKIM </a:t>
            </a:r>
          </a:p>
          <a:p>
            <a:pPr algn="ctr">
              <a:defRPr/>
            </a:pPr>
            <a:endParaRPr lang="en-US" altLang="ko-KR" b="1">
              <a:solidFill>
                <a:srgbClr val="FAFD00"/>
              </a:solidFill>
              <a:latin typeface="Helvetica" charset="0"/>
              <a:ea typeface="Gulim" charset="0"/>
              <a:cs typeface="Gulim" charset="0"/>
            </a:endParaRPr>
          </a:p>
          <a:p>
            <a:pPr algn="ctr">
              <a:defRPr/>
            </a:pPr>
            <a:r>
              <a:rPr lang="en-US" altLang="ko-KR" b="1">
                <a:solidFill>
                  <a:srgbClr val="FAFD00"/>
                </a:solidFill>
                <a:latin typeface="Helvetica" charset="0"/>
                <a:ea typeface="Gulim" charset="0"/>
                <a:cs typeface="Gulim" charset="0"/>
              </a:rPr>
              <a:t>ISRAEL...</a:t>
            </a:r>
          </a:p>
          <a:p>
            <a:pPr algn="ctr">
              <a:defRPr/>
            </a:pPr>
            <a:endParaRPr lang="ko-KR" altLang="en-US" b="1">
              <a:solidFill>
                <a:srgbClr val="51DC00"/>
              </a:solidFill>
              <a:latin typeface="Helvetica" charset="0"/>
              <a:ea typeface="Gulim" charset="0"/>
              <a:cs typeface="Gulim" charset="0"/>
            </a:endParaRPr>
          </a:p>
        </p:txBody>
      </p:sp>
      <p:sp>
        <p:nvSpPr>
          <p:cNvPr id="581635" name="Text Box 3">
            <a:extLst>
              <a:ext uri="{FF2B5EF4-FFF2-40B4-BE49-F238E27FC236}">
                <a16:creationId xmlns:a16="http://schemas.microsoft.com/office/drawing/2014/main" id="{30AA8F9E-D0A3-8A42-834B-930A006AE69F}"/>
              </a:ext>
            </a:extLst>
          </p:cNvPr>
          <p:cNvSpPr txBox="1">
            <a:spLocks noChangeArrowheads="1"/>
          </p:cNvSpPr>
          <p:nvPr/>
        </p:nvSpPr>
        <p:spPr bwMode="auto">
          <a:xfrm>
            <a:off x="1841500" y="2640013"/>
            <a:ext cx="6188075" cy="137318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b="1">
                <a:solidFill>
                  <a:srgbClr val="51DC00"/>
                </a:solidFill>
                <a:latin typeface="Helvetica" pitchFamily="2" charset="0"/>
                <a:ea typeface="Gulim" panose="020B0600000101010101" pitchFamily="34" charset="-127"/>
              </a:rPr>
              <a:t>YANG TERAKHIR DAN TERBESAR,</a:t>
            </a:r>
          </a:p>
          <a:p>
            <a:pPr algn="ctr"/>
            <a:r>
              <a:rPr lang="en-US" altLang="ko-KR" b="1">
                <a:solidFill>
                  <a:srgbClr val="FAFD00"/>
                </a:solidFill>
                <a:latin typeface="Helvetica" pitchFamily="2" charset="0"/>
                <a:ea typeface="Gulim" panose="020B0600000101010101" pitchFamily="34" charset="-127"/>
              </a:rPr>
              <a:t>“KARAKTER PENYAMBUNG,” </a:t>
            </a:r>
          </a:p>
          <a:p>
            <a:pPr algn="ctr"/>
            <a:r>
              <a:rPr lang="en-US" altLang="ko-KR" b="1">
                <a:solidFill>
                  <a:srgbClr val="51DC00"/>
                </a:solidFill>
                <a:latin typeface="Helvetica" pitchFamily="2" charset="0"/>
                <a:ea typeface="Gulim" panose="020B0600000101010101" pitchFamily="34" charset="-127"/>
              </a:rPr>
              <a:t>ADALAH...</a:t>
            </a:r>
          </a:p>
        </p:txBody>
      </p:sp>
      <p:sp>
        <p:nvSpPr>
          <p:cNvPr id="581636" name="Rectangle 4">
            <a:extLst>
              <a:ext uri="{FF2B5EF4-FFF2-40B4-BE49-F238E27FC236}">
                <a16:creationId xmlns:a16="http://schemas.microsoft.com/office/drawing/2014/main" id="{6B431F01-56B3-AB40-87DB-AEA7738D35EC}"/>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b="1">
                <a:solidFill>
                  <a:schemeClr val="tx2"/>
                </a:solidFill>
                <a:latin typeface="Times" charset="0"/>
                <a:ea typeface="Gulim" pitchFamily="34" charset="-127"/>
                <a:cs typeface="Gulim" pitchFamily="34" charset="-127"/>
              </a:rPr>
              <a:t>7</a:t>
            </a:r>
          </a:p>
        </p:txBody>
      </p:sp>
      <p:sp>
        <p:nvSpPr>
          <p:cNvPr id="581637" name="Line 5">
            <a:extLst>
              <a:ext uri="{FF2B5EF4-FFF2-40B4-BE49-F238E27FC236}">
                <a16:creationId xmlns:a16="http://schemas.microsoft.com/office/drawing/2014/main" id="{679796C3-00BA-7B4D-8C6A-1C8466536F29}"/>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81638" name="WordArt 6">
            <a:extLst>
              <a:ext uri="{FF2B5EF4-FFF2-40B4-BE49-F238E27FC236}">
                <a16:creationId xmlns:a16="http://schemas.microsoft.com/office/drawing/2014/main" id="{A6073F26-51C8-664E-93E5-AE55EF0E176B}"/>
              </a:ext>
            </a:extLst>
          </p:cNvPr>
          <p:cNvSpPr>
            <a:spLocks noChangeArrowheads="1" noChangeShapeType="1" noTextEdit="1"/>
          </p:cNvSpPr>
          <p:nvPr/>
        </p:nvSpPr>
        <p:spPr bwMode="auto">
          <a:xfrm>
            <a:off x="-76200" y="2741613"/>
            <a:ext cx="8685213" cy="3582987"/>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400000" scaled="1"/>
                </a:gradFill>
                <a:latin typeface="Impact" panose="020B0806030902050204" pitchFamily="34" charset="0"/>
              </a:rPr>
              <a:t>SAMUEL</a:t>
            </a:r>
          </a:p>
        </p:txBody>
      </p:sp>
      <p:sp>
        <p:nvSpPr>
          <p:cNvPr id="22534" name="Rectangle 7">
            <a:extLst>
              <a:ext uri="{FF2B5EF4-FFF2-40B4-BE49-F238E27FC236}">
                <a16:creationId xmlns:a16="http://schemas.microsoft.com/office/drawing/2014/main" id="{CD00DEB7-1649-2E48-8D04-2DF636A96B16}"/>
              </a:ext>
            </a:extLst>
          </p:cNvPr>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81640" name="Text Box 8">
            <a:extLst>
              <a:ext uri="{FF2B5EF4-FFF2-40B4-BE49-F238E27FC236}">
                <a16:creationId xmlns:a16="http://schemas.microsoft.com/office/drawing/2014/main" id="{C6554831-D879-3F4A-86D3-1677CC0D6EB3}"/>
              </a:ext>
            </a:extLst>
          </p:cNvPr>
          <p:cNvSpPr txBox="1">
            <a:spLocks noChangeArrowheads="1"/>
          </p:cNvSpPr>
          <p:nvPr/>
        </p:nvSpPr>
        <p:spPr bwMode="auto">
          <a:xfrm>
            <a:off x="1790700" y="-12700"/>
            <a:ext cx="1993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1 Sam. 7:15</a:t>
            </a:r>
          </a:p>
        </p:txBody>
      </p:sp>
      <p:grpSp>
        <p:nvGrpSpPr>
          <p:cNvPr id="22536" name="Group 50">
            <a:extLst>
              <a:ext uri="{FF2B5EF4-FFF2-40B4-BE49-F238E27FC236}">
                <a16:creationId xmlns:a16="http://schemas.microsoft.com/office/drawing/2014/main" id="{8365F7A1-9CBD-9F4A-A8D2-EDA370A67215}"/>
              </a:ext>
            </a:extLst>
          </p:cNvPr>
          <p:cNvGrpSpPr>
            <a:grpSpLocks/>
          </p:cNvGrpSpPr>
          <p:nvPr/>
        </p:nvGrpSpPr>
        <p:grpSpPr bwMode="auto">
          <a:xfrm>
            <a:off x="7961313" y="3429000"/>
            <a:ext cx="1008062" cy="633413"/>
            <a:chOff x="5015" y="2160"/>
            <a:chExt cx="635" cy="399"/>
          </a:xfrm>
        </p:grpSpPr>
        <p:sp>
          <p:nvSpPr>
            <p:cNvPr id="22542" name="Freeform 10">
              <a:extLst>
                <a:ext uri="{FF2B5EF4-FFF2-40B4-BE49-F238E27FC236}">
                  <a16:creationId xmlns:a16="http://schemas.microsoft.com/office/drawing/2014/main" id="{2700129A-3634-4C42-85A4-52B07A4ED147}"/>
                </a:ext>
              </a:extLst>
            </p:cNvPr>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2543" name="Freeform 11">
              <a:extLst>
                <a:ext uri="{FF2B5EF4-FFF2-40B4-BE49-F238E27FC236}">
                  <a16:creationId xmlns:a16="http://schemas.microsoft.com/office/drawing/2014/main" id="{DE3C6985-E4B6-EF4B-8769-E0F88EDDD781}"/>
                </a:ext>
              </a:extLst>
            </p:cNvPr>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44" name="Rectangle 12">
              <a:extLst>
                <a:ext uri="{FF2B5EF4-FFF2-40B4-BE49-F238E27FC236}">
                  <a16:creationId xmlns:a16="http://schemas.microsoft.com/office/drawing/2014/main" id="{EE94E5B2-FBC9-9344-8C44-EF2AC1CF2201}"/>
                </a:ext>
              </a:extLst>
            </p:cNvPr>
            <p:cNvSpPr>
              <a:spLocks noChangeArrowheads="1"/>
            </p:cNvSpPr>
            <p:nvPr/>
          </p:nvSpPr>
          <p:spPr bwMode="auto">
            <a:xfrm>
              <a:off x="5216" y="2426"/>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350</a:t>
              </a:r>
            </a:p>
          </p:txBody>
        </p:sp>
        <p:sp>
          <p:nvSpPr>
            <p:cNvPr id="22545" name="Freeform 13">
              <a:extLst>
                <a:ext uri="{FF2B5EF4-FFF2-40B4-BE49-F238E27FC236}">
                  <a16:creationId xmlns:a16="http://schemas.microsoft.com/office/drawing/2014/main" id="{35ACBE10-19C6-9E46-8C33-C213A678B003}"/>
                </a:ext>
              </a:extLst>
            </p:cNvPr>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2546" name="AutoShape 14">
              <a:extLst>
                <a:ext uri="{FF2B5EF4-FFF2-40B4-BE49-F238E27FC236}">
                  <a16:creationId xmlns:a16="http://schemas.microsoft.com/office/drawing/2014/main" id="{E28561A9-ED5E-384A-A7B3-AAD6FC98CA18}"/>
                </a:ext>
              </a:extLst>
            </p:cNvPr>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2547" name="Rectangle 15">
              <a:extLst>
                <a:ext uri="{FF2B5EF4-FFF2-40B4-BE49-F238E27FC236}">
                  <a16:creationId xmlns:a16="http://schemas.microsoft.com/office/drawing/2014/main" id="{FB55535B-A3B2-2646-B0DF-5A7F30736984}"/>
                </a:ext>
              </a:extLst>
            </p:cNvPr>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2548" name="AutoShape 16">
              <a:extLst>
                <a:ext uri="{FF2B5EF4-FFF2-40B4-BE49-F238E27FC236}">
                  <a16:creationId xmlns:a16="http://schemas.microsoft.com/office/drawing/2014/main" id="{8EE1DEB7-18DE-374B-BF70-16A75639F4E3}"/>
                </a:ext>
              </a:extLst>
            </p:cNvPr>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2549" name="Line 17">
              <a:extLst>
                <a:ext uri="{FF2B5EF4-FFF2-40B4-BE49-F238E27FC236}">
                  <a16:creationId xmlns:a16="http://schemas.microsoft.com/office/drawing/2014/main" id="{296370BB-9EEB-0849-BEE1-A09F1A962995}"/>
                </a:ext>
              </a:extLst>
            </p:cNvPr>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50" name="Line 18">
              <a:extLst>
                <a:ext uri="{FF2B5EF4-FFF2-40B4-BE49-F238E27FC236}">
                  <a16:creationId xmlns:a16="http://schemas.microsoft.com/office/drawing/2014/main" id="{0C44832D-5E91-D548-9439-D57D2633E65F}"/>
                </a:ext>
              </a:extLst>
            </p:cNvPr>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51" name="Rectangle 19">
              <a:extLst>
                <a:ext uri="{FF2B5EF4-FFF2-40B4-BE49-F238E27FC236}">
                  <a16:creationId xmlns:a16="http://schemas.microsoft.com/office/drawing/2014/main" id="{1DDCC814-8743-384C-B370-372AA1EEEBE4}"/>
                </a:ext>
              </a:extLst>
            </p:cNvPr>
            <p:cNvSpPr>
              <a:spLocks noChangeArrowheads="1"/>
            </p:cNvSpPr>
            <p:nvPr/>
          </p:nvSpPr>
          <p:spPr bwMode="auto">
            <a:xfrm>
              <a:off x="5031" y="2278"/>
              <a:ext cx="619"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Hakim-Hakim</a:t>
              </a:r>
            </a:p>
          </p:txBody>
        </p:sp>
        <p:sp>
          <p:nvSpPr>
            <p:cNvPr id="22552" name="Rectangle 20">
              <a:extLst>
                <a:ext uri="{FF2B5EF4-FFF2-40B4-BE49-F238E27FC236}">
                  <a16:creationId xmlns:a16="http://schemas.microsoft.com/office/drawing/2014/main" id="{396C0252-06F2-5545-A9E9-21CB8EF4A708}"/>
                </a:ext>
              </a:extLst>
            </p:cNvPr>
            <p:cNvSpPr>
              <a:spLocks noChangeArrowheads="1"/>
            </p:cNvSpPr>
            <p:nvPr/>
          </p:nvSpPr>
          <p:spPr bwMode="auto">
            <a:xfrm>
              <a:off x="5015" y="2160"/>
              <a:ext cx="36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Chicago" charset="0"/>
                  <a:ea typeface="Gulim" panose="020B0600000101010101" pitchFamily="34" charset="-127"/>
                </a:rPr>
                <a:t>ANARKI</a:t>
              </a:r>
            </a:p>
          </p:txBody>
        </p:sp>
      </p:grpSp>
      <p:sp>
        <p:nvSpPr>
          <p:cNvPr id="22537" name="Text Box 21">
            <a:extLst>
              <a:ext uri="{FF2B5EF4-FFF2-40B4-BE49-F238E27FC236}">
                <a16:creationId xmlns:a16="http://schemas.microsoft.com/office/drawing/2014/main" id="{931E1838-781E-D84C-AD42-EC9BA5369E93}"/>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581654" name="Rectangle 22">
            <a:extLst>
              <a:ext uri="{FF2B5EF4-FFF2-40B4-BE49-F238E27FC236}">
                <a16:creationId xmlns:a16="http://schemas.microsoft.com/office/drawing/2014/main" id="{B3DCD8D4-ABB3-8E4D-8B10-0F92D6BB81F9}"/>
              </a:ext>
            </a:extLst>
          </p:cNvPr>
          <p:cNvSpPr>
            <a:spLocks noChangeArrowheads="1"/>
          </p:cNvSpPr>
          <p:nvPr/>
        </p:nvSpPr>
        <p:spPr bwMode="auto">
          <a:xfrm>
            <a:off x="8091488" y="6519863"/>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10</a:t>
            </a:r>
          </a:p>
        </p:txBody>
      </p:sp>
      <p:sp>
        <p:nvSpPr>
          <p:cNvPr id="22539" name="Text Box 23">
            <a:extLst>
              <a:ext uri="{FF2B5EF4-FFF2-40B4-BE49-F238E27FC236}">
                <a16:creationId xmlns:a16="http://schemas.microsoft.com/office/drawing/2014/main" id="{9BDE4FFC-D3AD-0C47-89BF-D8C1D52A7E19}"/>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31-32</a:t>
            </a:r>
          </a:p>
        </p:txBody>
      </p:sp>
      <p:sp>
        <p:nvSpPr>
          <p:cNvPr id="22540" name="Text Box 24">
            <a:extLst>
              <a:ext uri="{FF2B5EF4-FFF2-40B4-BE49-F238E27FC236}">
                <a16:creationId xmlns:a16="http://schemas.microsoft.com/office/drawing/2014/main" id="{CD636DCE-D370-6543-AB76-844FD0C64BB1}"/>
              </a:ext>
            </a:extLst>
          </p:cNvPr>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900" b="1">
                <a:solidFill>
                  <a:srgbClr val="FFFFFF"/>
                </a:solidFill>
                <a:latin typeface="Arial" panose="020B0604020202020204" pitchFamily="34" charset="0"/>
                <a:ea typeface="Gulim" panose="020B0600000101010101" pitchFamily="34" charset="-127"/>
              </a:rPr>
              <a:t>©2003 TBBMI</a:t>
            </a:r>
          </a:p>
        </p:txBody>
      </p:sp>
      <p:sp>
        <p:nvSpPr>
          <p:cNvPr id="22541" name="Text Box 26">
            <a:extLst>
              <a:ext uri="{FF2B5EF4-FFF2-40B4-BE49-F238E27FC236}">
                <a16:creationId xmlns:a16="http://schemas.microsoft.com/office/drawing/2014/main" id="{4EAA1A1E-FD13-0042-AEC2-E4B84BD48FD8}"/>
              </a:ext>
            </a:extLst>
          </p:cNvPr>
          <p:cNvSpPr txBox="1">
            <a:spLocks noChangeArrowheads="1"/>
          </p:cNvSpPr>
          <p:nvPr/>
        </p:nvSpPr>
        <p:spPr bwMode="auto">
          <a:xfrm>
            <a:off x="8369300" y="6384925"/>
            <a:ext cx="7747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ko-KR" altLang="en-US" sz="2000" b="1">
              <a:solidFill>
                <a:schemeClr val="tx1"/>
              </a:solidFill>
              <a:ea typeface="Gulim" panose="020B0600000101010101" pitchFamily="34" charset="-127"/>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581635"/>
                                        </p:tgtEl>
                                        <p:attrNameLst>
                                          <p:attrName>style.visibility</p:attrName>
                                        </p:attrNameLst>
                                      </p:cBhvr>
                                      <p:to>
                                        <p:strVal val="visible"/>
                                      </p:to>
                                    </p:set>
                                    <p:animEffect transition="in" filter="dissolve">
                                      <p:cBhvr>
                                        <p:cTn id="7" dur="500"/>
                                        <p:tgtEl>
                                          <p:spTgt spid="581635"/>
                                        </p:tgtEl>
                                      </p:cBhvr>
                                    </p:animEffect>
                                  </p:childTnLst>
                                </p:cTn>
                              </p:par>
                            </p:childTnLst>
                          </p:cTn>
                        </p:par>
                        <p:par>
                          <p:cTn id="8" fill="hold" nodeType="afterGroup">
                            <p:stCondLst>
                              <p:cond delay="1500"/>
                            </p:stCondLst>
                            <p:childTnLst>
                              <p:par>
                                <p:cTn id="9" presetID="7" presetClass="entr" presetSubtype="4" fill="hold" nodeType="afterEffect">
                                  <p:stCondLst>
                                    <p:cond delay="1000"/>
                                  </p:stCondLst>
                                  <p:childTnLst>
                                    <p:set>
                                      <p:cBhvr>
                                        <p:cTn id="10" dur="1" fill="hold">
                                          <p:stCondLst>
                                            <p:cond delay="0"/>
                                          </p:stCondLst>
                                        </p:cTn>
                                        <p:tgtEl>
                                          <p:spTgt spid="581638"/>
                                        </p:tgtEl>
                                        <p:attrNameLst>
                                          <p:attrName>style.visibility</p:attrName>
                                        </p:attrNameLst>
                                      </p:cBhvr>
                                      <p:to>
                                        <p:strVal val="visible"/>
                                      </p:to>
                                    </p:set>
                                    <p:anim calcmode="lin" valueType="num">
                                      <p:cBhvr additive="base">
                                        <p:cTn id="11" dur="5000" fill="hold"/>
                                        <p:tgtEl>
                                          <p:spTgt spid="581638"/>
                                        </p:tgtEl>
                                        <p:attrNameLst>
                                          <p:attrName>ppt_x</p:attrName>
                                        </p:attrNameLst>
                                      </p:cBhvr>
                                      <p:tavLst>
                                        <p:tav tm="0">
                                          <p:val>
                                            <p:strVal val="#ppt_x"/>
                                          </p:val>
                                        </p:tav>
                                        <p:tav tm="100000">
                                          <p:val>
                                            <p:strVal val="#ppt_x"/>
                                          </p:val>
                                        </p:tav>
                                      </p:tavLst>
                                    </p:anim>
                                    <p:anim calcmode="lin" valueType="num">
                                      <p:cBhvr additive="base">
                                        <p:cTn id="12" dur="5000" fill="hold"/>
                                        <p:tgtEl>
                                          <p:spTgt spid="5816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35"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9042" name="Rectangle 2">
            <a:extLst>
              <a:ext uri="{FF2B5EF4-FFF2-40B4-BE49-F238E27FC236}">
                <a16:creationId xmlns:a16="http://schemas.microsoft.com/office/drawing/2014/main" id="{C5603A79-06AB-C542-BAFA-B7AC80FB54DB}"/>
              </a:ext>
            </a:extLst>
          </p:cNvPr>
          <p:cNvSpPr>
            <a:spLocks noChangeArrowheads="1"/>
          </p:cNvSpPr>
          <p:nvPr/>
        </p:nvSpPr>
        <p:spPr bwMode="auto">
          <a:xfrm>
            <a:off x="3387725" y="828675"/>
            <a:ext cx="2887663" cy="222408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altLang="ko-KR" b="1">
                <a:solidFill>
                  <a:srgbClr val="51DC00"/>
                </a:solidFill>
                <a:latin typeface="Helvetica" charset="0"/>
                <a:ea typeface="Gulim" charset="0"/>
                <a:cs typeface="Gulim" charset="0"/>
              </a:rPr>
              <a:t>BUT OF THE</a:t>
            </a:r>
          </a:p>
          <a:p>
            <a:pPr algn="ctr">
              <a:defRPr/>
            </a:pPr>
            <a:r>
              <a:rPr lang="en-US" altLang="ko-KR" b="1">
                <a:solidFill>
                  <a:srgbClr val="FAFD00"/>
                </a:solidFill>
                <a:latin typeface="Helvetica" charset="0"/>
                <a:ea typeface="Gulim" charset="0"/>
                <a:cs typeface="Gulim" charset="0"/>
              </a:rPr>
              <a:t>MANY JUDGES </a:t>
            </a:r>
          </a:p>
          <a:p>
            <a:pPr algn="ctr">
              <a:defRPr/>
            </a:pPr>
            <a:r>
              <a:rPr lang="en-US" altLang="ko-KR" b="1">
                <a:solidFill>
                  <a:srgbClr val="FAFD00"/>
                </a:solidFill>
                <a:latin typeface="Helvetica" charset="0"/>
                <a:ea typeface="Gulim" charset="0"/>
                <a:cs typeface="Gulim" charset="0"/>
              </a:rPr>
              <a:t>OF</a:t>
            </a:r>
          </a:p>
          <a:p>
            <a:pPr algn="ctr">
              <a:defRPr/>
            </a:pPr>
            <a:r>
              <a:rPr lang="en-US" altLang="ko-KR" b="1">
                <a:solidFill>
                  <a:srgbClr val="FAFD00"/>
                </a:solidFill>
                <a:latin typeface="Helvetica" charset="0"/>
                <a:ea typeface="Gulim" charset="0"/>
                <a:cs typeface="Gulim" charset="0"/>
              </a:rPr>
              <a:t>ISRAEL...</a:t>
            </a:r>
          </a:p>
          <a:p>
            <a:pPr algn="ctr">
              <a:defRPr/>
            </a:pPr>
            <a:endParaRPr lang="ko-KR" altLang="en-US" b="1">
              <a:solidFill>
                <a:srgbClr val="51DC00"/>
              </a:solidFill>
              <a:latin typeface="Helvetica" charset="0"/>
              <a:ea typeface="Gulim" charset="0"/>
              <a:cs typeface="Gulim" charset="0"/>
            </a:endParaRPr>
          </a:p>
        </p:txBody>
      </p:sp>
      <p:sp>
        <p:nvSpPr>
          <p:cNvPr id="599043" name="Text Box 3">
            <a:extLst>
              <a:ext uri="{FF2B5EF4-FFF2-40B4-BE49-F238E27FC236}">
                <a16:creationId xmlns:a16="http://schemas.microsoft.com/office/drawing/2014/main" id="{BED99F37-78FB-484F-8BF8-52CE10EF59D4}"/>
              </a:ext>
            </a:extLst>
          </p:cNvPr>
          <p:cNvSpPr txBox="1">
            <a:spLocks noChangeArrowheads="1"/>
          </p:cNvSpPr>
          <p:nvPr/>
        </p:nvSpPr>
        <p:spPr bwMode="auto">
          <a:xfrm>
            <a:off x="1841500" y="2640013"/>
            <a:ext cx="6188075" cy="946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b="1">
                <a:solidFill>
                  <a:srgbClr val="51DC00"/>
                </a:solidFill>
                <a:latin typeface="Helvetica" pitchFamily="2" charset="0"/>
                <a:ea typeface="Gulim" panose="020B0600000101010101" pitchFamily="34" charset="-127"/>
              </a:rPr>
              <a:t>THE LAST AND GREATEST,</a:t>
            </a:r>
          </a:p>
          <a:p>
            <a:pPr algn="ctr"/>
            <a:r>
              <a:rPr lang="en-US" altLang="ko-KR" b="1">
                <a:solidFill>
                  <a:srgbClr val="51DC00"/>
                </a:solidFill>
                <a:latin typeface="Helvetica" pitchFamily="2" charset="0"/>
                <a:ea typeface="Gulim" panose="020B0600000101010101" pitchFamily="34" charset="-127"/>
              </a:rPr>
              <a:t>THE </a:t>
            </a:r>
            <a:r>
              <a:rPr lang="en-US" altLang="ko-KR" b="1">
                <a:solidFill>
                  <a:srgbClr val="FAFD00"/>
                </a:solidFill>
                <a:latin typeface="Helvetica" pitchFamily="2" charset="0"/>
                <a:ea typeface="Gulim" panose="020B0600000101010101" pitchFamily="34" charset="-127"/>
              </a:rPr>
              <a:t>“HINGE CHARACTER,” </a:t>
            </a:r>
            <a:r>
              <a:rPr lang="en-US" altLang="ko-KR" b="1">
                <a:solidFill>
                  <a:srgbClr val="51DC00"/>
                </a:solidFill>
                <a:latin typeface="Helvetica" pitchFamily="2" charset="0"/>
                <a:ea typeface="Gulim" panose="020B0600000101010101" pitchFamily="34" charset="-127"/>
              </a:rPr>
              <a:t>WAS...</a:t>
            </a:r>
          </a:p>
        </p:txBody>
      </p:sp>
      <p:sp>
        <p:nvSpPr>
          <p:cNvPr id="599044" name="Rectangle 4">
            <a:extLst>
              <a:ext uri="{FF2B5EF4-FFF2-40B4-BE49-F238E27FC236}">
                <a16:creationId xmlns:a16="http://schemas.microsoft.com/office/drawing/2014/main" id="{FE66E6C8-8934-6848-9898-5D58A2A14293}"/>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b="1">
                <a:solidFill>
                  <a:schemeClr val="tx2"/>
                </a:solidFill>
                <a:latin typeface="Times" charset="0"/>
                <a:ea typeface="Gulim" pitchFamily="34" charset="-127"/>
                <a:cs typeface="Gulim" pitchFamily="34" charset="-127"/>
              </a:rPr>
              <a:t>7</a:t>
            </a:r>
          </a:p>
        </p:txBody>
      </p:sp>
      <p:sp>
        <p:nvSpPr>
          <p:cNvPr id="599045" name="Line 5">
            <a:extLst>
              <a:ext uri="{FF2B5EF4-FFF2-40B4-BE49-F238E27FC236}">
                <a16:creationId xmlns:a16="http://schemas.microsoft.com/office/drawing/2014/main" id="{7FD73FE7-2EF4-B647-A429-29A2E802F487}"/>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24581" name="WordArt 6">
            <a:extLst>
              <a:ext uri="{FF2B5EF4-FFF2-40B4-BE49-F238E27FC236}">
                <a16:creationId xmlns:a16="http://schemas.microsoft.com/office/drawing/2014/main" id="{C8925418-06B6-D74A-BCCE-B9F5DF1BF28C}"/>
              </a:ext>
            </a:extLst>
          </p:cNvPr>
          <p:cNvSpPr>
            <a:spLocks noChangeArrowheads="1" noChangeShapeType="1" noTextEdit="1"/>
          </p:cNvSpPr>
          <p:nvPr/>
        </p:nvSpPr>
        <p:spPr bwMode="auto">
          <a:xfrm>
            <a:off x="-76200" y="2741613"/>
            <a:ext cx="8685213" cy="3582987"/>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400000" scaled="1"/>
                </a:gradFill>
                <a:latin typeface="Impact" panose="020B0806030902050204" pitchFamily="34" charset="0"/>
              </a:rPr>
              <a:t>SAMUEL</a:t>
            </a:r>
          </a:p>
        </p:txBody>
      </p:sp>
      <p:sp>
        <p:nvSpPr>
          <p:cNvPr id="24582" name="Rectangle 7">
            <a:extLst>
              <a:ext uri="{FF2B5EF4-FFF2-40B4-BE49-F238E27FC236}">
                <a16:creationId xmlns:a16="http://schemas.microsoft.com/office/drawing/2014/main" id="{47E3A76C-C85B-4D45-80D4-99DADC64C5C1}"/>
              </a:ext>
            </a:extLst>
          </p:cNvPr>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99048" name="Text Box 8">
            <a:extLst>
              <a:ext uri="{FF2B5EF4-FFF2-40B4-BE49-F238E27FC236}">
                <a16:creationId xmlns:a16="http://schemas.microsoft.com/office/drawing/2014/main" id="{3796C231-80B8-5841-86B1-E8648BE4B056}"/>
              </a:ext>
            </a:extLst>
          </p:cNvPr>
          <p:cNvSpPr txBox="1">
            <a:spLocks noChangeArrowheads="1"/>
          </p:cNvSpPr>
          <p:nvPr/>
        </p:nvSpPr>
        <p:spPr bwMode="auto">
          <a:xfrm>
            <a:off x="1790700" y="-12700"/>
            <a:ext cx="1993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1 Sam. 7:15</a:t>
            </a:r>
          </a:p>
        </p:txBody>
      </p:sp>
      <p:grpSp>
        <p:nvGrpSpPr>
          <p:cNvPr id="24584" name="Group 9">
            <a:extLst>
              <a:ext uri="{FF2B5EF4-FFF2-40B4-BE49-F238E27FC236}">
                <a16:creationId xmlns:a16="http://schemas.microsoft.com/office/drawing/2014/main" id="{63508B4F-9984-CB42-A210-AF7BB255077C}"/>
              </a:ext>
            </a:extLst>
          </p:cNvPr>
          <p:cNvGrpSpPr>
            <a:grpSpLocks/>
          </p:cNvGrpSpPr>
          <p:nvPr/>
        </p:nvGrpSpPr>
        <p:grpSpPr bwMode="auto">
          <a:xfrm>
            <a:off x="7983538" y="3429000"/>
            <a:ext cx="974725" cy="633413"/>
            <a:chOff x="5029" y="2160"/>
            <a:chExt cx="614" cy="399"/>
          </a:xfrm>
        </p:grpSpPr>
        <p:sp>
          <p:nvSpPr>
            <p:cNvPr id="24619" name="Freeform 10">
              <a:extLst>
                <a:ext uri="{FF2B5EF4-FFF2-40B4-BE49-F238E27FC236}">
                  <a16:creationId xmlns:a16="http://schemas.microsoft.com/office/drawing/2014/main" id="{6509542B-EB5D-D240-86C0-6F45BA164C55}"/>
                </a:ext>
              </a:extLst>
            </p:cNvPr>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20" name="Freeform 11">
              <a:extLst>
                <a:ext uri="{FF2B5EF4-FFF2-40B4-BE49-F238E27FC236}">
                  <a16:creationId xmlns:a16="http://schemas.microsoft.com/office/drawing/2014/main" id="{DD31E8B3-C105-9844-A932-E1B2B5876A27}"/>
                </a:ext>
              </a:extLst>
            </p:cNvPr>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621" name="Rectangle 12">
              <a:extLst>
                <a:ext uri="{FF2B5EF4-FFF2-40B4-BE49-F238E27FC236}">
                  <a16:creationId xmlns:a16="http://schemas.microsoft.com/office/drawing/2014/main" id="{8BAB11D8-A45D-A84D-8279-956BF9FAD856}"/>
                </a:ext>
              </a:extLst>
            </p:cNvPr>
            <p:cNvSpPr>
              <a:spLocks noChangeArrowheads="1"/>
            </p:cNvSpPr>
            <p:nvPr/>
          </p:nvSpPr>
          <p:spPr bwMode="auto">
            <a:xfrm>
              <a:off x="5216" y="2426"/>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350</a:t>
              </a:r>
            </a:p>
          </p:txBody>
        </p:sp>
        <p:sp>
          <p:nvSpPr>
            <p:cNvPr id="24622" name="Freeform 13">
              <a:extLst>
                <a:ext uri="{FF2B5EF4-FFF2-40B4-BE49-F238E27FC236}">
                  <a16:creationId xmlns:a16="http://schemas.microsoft.com/office/drawing/2014/main" id="{BF85E4EB-BA84-6E4C-9195-D578DFC328ED}"/>
                </a:ext>
              </a:extLst>
            </p:cNvPr>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23" name="AutoShape 14">
              <a:extLst>
                <a:ext uri="{FF2B5EF4-FFF2-40B4-BE49-F238E27FC236}">
                  <a16:creationId xmlns:a16="http://schemas.microsoft.com/office/drawing/2014/main" id="{1DF7C1E1-1E7E-CA4D-BCF1-B5773E4B49CB}"/>
                </a:ext>
              </a:extLst>
            </p:cNvPr>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4624" name="Rectangle 15">
              <a:extLst>
                <a:ext uri="{FF2B5EF4-FFF2-40B4-BE49-F238E27FC236}">
                  <a16:creationId xmlns:a16="http://schemas.microsoft.com/office/drawing/2014/main" id="{6CEBFDCB-A70E-4648-B7F5-94F048D676B3}"/>
                </a:ext>
              </a:extLst>
            </p:cNvPr>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4625" name="AutoShape 16">
              <a:extLst>
                <a:ext uri="{FF2B5EF4-FFF2-40B4-BE49-F238E27FC236}">
                  <a16:creationId xmlns:a16="http://schemas.microsoft.com/office/drawing/2014/main" id="{5570266A-45F1-4A41-881C-E77BAFD5BF3A}"/>
                </a:ext>
              </a:extLst>
            </p:cNvPr>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4626" name="Line 17">
              <a:extLst>
                <a:ext uri="{FF2B5EF4-FFF2-40B4-BE49-F238E27FC236}">
                  <a16:creationId xmlns:a16="http://schemas.microsoft.com/office/drawing/2014/main" id="{BBDE9021-D9E0-454F-A02D-275B74FA624A}"/>
                </a:ext>
              </a:extLst>
            </p:cNvPr>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7" name="Line 18">
              <a:extLst>
                <a:ext uri="{FF2B5EF4-FFF2-40B4-BE49-F238E27FC236}">
                  <a16:creationId xmlns:a16="http://schemas.microsoft.com/office/drawing/2014/main" id="{8E56CB38-6C7F-4B46-B2BF-C4DB47B36A45}"/>
                </a:ext>
              </a:extLst>
            </p:cNvPr>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8" name="Rectangle 19">
              <a:extLst>
                <a:ext uri="{FF2B5EF4-FFF2-40B4-BE49-F238E27FC236}">
                  <a16:creationId xmlns:a16="http://schemas.microsoft.com/office/drawing/2014/main" id="{66F4F9C4-AA9B-714E-A30B-516CE13421FF}"/>
                </a:ext>
              </a:extLst>
            </p:cNvPr>
            <p:cNvSpPr>
              <a:spLocks noChangeArrowheads="1"/>
            </p:cNvSpPr>
            <p:nvPr/>
          </p:nvSpPr>
          <p:spPr bwMode="auto">
            <a:xfrm>
              <a:off x="5136" y="2278"/>
              <a:ext cx="39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Judges</a:t>
              </a:r>
            </a:p>
          </p:txBody>
        </p:sp>
        <p:sp>
          <p:nvSpPr>
            <p:cNvPr id="24629" name="Rectangle 20">
              <a:extLst>
                <a:ext uri="{FF2B5EF4-FFF2-40B4-BE49-F238E27FC236}">
                  <a16:creationId xmlns:a16="http://schemas.microsoft.com/office/drawing/2014/main" id="{71EF4B0E-0AFE-284C-8E58-942D3C840D0F}"/>
                </a:ext>
              </a:extLst>
            </p:cNvPr>
            <p:cNvSpPr>
              <a:spLocks noChangeArrowheads="1"/>
            </p:cNvSpPr>
            <p:nvPr/>
          </p:nvSpPr>
          <p:spPr bwMode="auto">
            <a:xfrm>
              <a:off x="5029" y="2160"/>
              <a:ext cx="498"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ANARCHY</a:t>
              </a:r>
            </a:p>
          </p:txBody>
        </p:sp>
      </p:grpSp>
      <p:sp>
        <p:nvSpPr>
          <p:cNvPr id="24585" name="Text Box 21">
            <a:extLst>
              <a:ext uri="{FF2B5EF4-FFF2-40B4-BE49-F238E27FC236}">
                <a16:creationId xmlns:a16="http://schemas.microsoft.com/office/drawing/2014/main" id="{42406EE1-B196-8548-BA98-48D0574DD301}"/>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599063" name="Rectangle 23" hidden="1">
            <a:extLst>
              <a:ext uri="{FF2B5EF4-FFF2-40B4-BE49-F238E27FC236}">
                <a16:creationId xmlns:a16="http://schemas.microsoft.com/office/drawing/2014/main" id="{E3FEF5B0-61DC-9E4E-8831-EA2736430AAE}"/>
              </a:ext>
            </a:extLst>
          </p:cNvPr>
          <p:cNvSpPr>
            <a:spLocks noGrp="1" noChangeArrowheads="1"/>
          </p:cNvSpPr>
          <p:nvPr>
            <p:ph type="title" idx="4294967295"/>
          </p:nvPr>
        </p:nvSpPr>
        <p:spPr bwMode="auto">
          <a:xfrm>
            <a:off x="685800" y="600075"/>
            <a:ext cx="7772400" cy="1143000"/>
          </a:xfrm>
          <a:prstGeom prst="rect">
            <a:avLst/>
          </a:prstGeom>
          <a:solidFill>
            <a:srgbClr val="FFFFFF"/>
          </a:solidFill>
          <a:ln>
            <a:solidFill>
              <a:srgbClr val="000000"/>
            </a:solidFill>
            <a:miter lim="800000"/>
            <a:headEnd/>
            <a:tailEnd/>
          </a:ln>
        </p:spPr>
        <p:txBody>
          <a:bodyPr/>
          <a:lstStyle/>
          <a:p>
            <a:pPr>
              <a:defRPr/>
            </a:pPr>
            <a:r>
              <a:rPr lang="en-US" altLang="ko-KR" sz="2800">
                <a:effectLst>
                  <a:outerShdw blurRad="38100" dist="38100" dir="2700000" algn="tl">
                    <a:srgbClr val="DDDDDD"/>
                  </a:outerShdw>
                </a:effectLst>
                <a:ea typeface="Gulim" charset="0"/>
                <a:cs typeface="Gulim" charset="0"/>
              </a:rPr>
              <a:t>East Jerusalem and Mt of Olives aerial from s</a:t>
            </a:r>
            <a:endParaRPr lang="en-US" altLang="ko-KR">
              <a:effectLst>
                <a:outerShdw blurRad="38100" dist="38100" dir="2700000" algn="tl">
                  <a:srgbClr val="DDDDDD"/>
                </a:outerShdw>
              </a:effectLst>
              <a:ea typeface="Gulim" charset="0"/>
              <a:cs typeface="Gulim" charset="0"/>
            </a:endParaRPr>
          </a:p>
        </p:txBody>
      </p:sp>
      <p:pic>
        <p:nvPicPr>
          <p:cNvPr id="599064" name="Picture 24" descr="East Jerusalem and Mt of Olives aerial from s">
            <a:extLst>
              <a:ext uri="{FF2B5EF4-FFF2-40B4-BE49-F238E27FC236}">
                <a16:creationId xmlns:a16="http://schemas.microsoft.com/office/drawing/2014/main" id="{25C5DAF9-DC3B-884A-9FAD-090EF5152D2F}"/>
              </a:ext>
            </a:extLst>
          </p:cNvPr>
          <p:cNvPicPr preferRelativeResize="0">
            <a:picLocks noChangeAspect="1" noChangeArrowheads="1"/>
          </p:cNvPicPr>
          <p:nvPr>
            <p:custDataLst>
              <p:tags r:id="rId1"/>
            </p:custDataLst>
          </p:nvPr>
        </p:nvPicPr>
        <p:blipFill>
          <a:blip r:embed="rId4"/>
          <a:srcRect/>
          <a:stretch>
            <a:fillRect/>
          </a:stretch>
        </p:blipFill>
        <p:spPr bwMode="auto">
          <a:xfrm>
            <a:off x="0" y="0"/>
            <a:ext cx="9144000" cy="68580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24588" name="Rectangle 25">
            <a:extLst>
              <a:ext uri="{FF2B5EF4-FFF2-40B4-BE49-F238E27FC236}">
                <a16:creationId xmlns:a16="http://schemas.microsoft.com/office/drawing/2014/main" id="{7942C2A7-C9C8-E34A-AFBE-704703B0F3C9}"/>
              </a:ext>
            </a:extLst>
          </p:cNvPr>
          <p:cNvSpPr>
            <a:spLocks noChangeArrowheads="1"/>
          </p:cNvSpPr>
          <p:nvPr/>
        </p:nvSpPr>
        <p:spPr bwMode="auto">
          <a:xfrm>
            <a:off x="249238" y="4016375"/>
            <a:ext cx="1236662" cy="1435100"/>
          </a:xfrm>
          <a:prstGeom prst="rect">
            <a:avLst/>
          </a:prstGeom>
          <a:solidFill>
            <a:schemeClr val="bg2">
              <a:alpha val="50195"/>
            </a:schemeClr>
          </a:solidFill>
          <a:ln>
            <a:noFill/>
          </a:ln>
          <a:extLst>
            <a:ext uri="{91240B29-F687-4F45-9708-019B960494DF}">
              <a14:hiddenLine xmlns:a14="http://schemas.microsoft.com/office/drawing/2010/main" w="5715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4589" name="Rectangle 26">
            <a:extLst>
              <a:ext uri="{FF2B5EF4-FFF2-40B4-BE49-F238E27FC236}">
                <a16:creationId xmlns:a16="http://schemas.microsoft.com/office/drawing/2014/main" id="{BC1353CB-D93C-9045-BDE6-499A77C84D49}"/>
              </a:ext>
            </a:extLst>
          </p:cNvPr>
          <p:cNvSpPr>
            <a:spLocks noChangeArrowheads="1"/>
          </p:cNvSpPr>
          <p:nvPr/>
        </p:nvSpPr>
        <p:spPr bwMode="auto">
          <a:xfrm>
            <a:off x="3830638" y="3876675"/>
            <a:ext cx="1490662" cy="382588"/>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4590" name="Line 28">
            <a:extLst>
              <a:ext uri="{FF2B5EF4-FFF2-40B4-BE49-F238E27FC236}">
                <a16:creationId xmlns:a16="http://schemas.microsoft.com/office/drawing/2014/main" id="{4E68D1DE-496E-AE4C-84BC-5B6D293E1CBB}"/>
              </a:ext>
            </a:extLst>
          </p:cNvPr>
          <p:cNvSpPr>
            <a:spLocks noChangeShapeType="1"/>
          </p:cNvSpPr>
          <p:nvPr/>
        </p:nvSpPr>
        <p:spPr bwMode="auto">
          <a:xfrm flipH="1">
            <a:off x="3429000" y="4257675"/>
            <a:ext cx="685800" cy="5334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9069" name="Text Box 29">
            <a:extLst>
              <a:ext uri="{FF2B5EF4-FFF2-40B4-BE49-F238E27FC236}">
                <a16:creationId xmlns:a16="http://schemas.microsoft.com/office/drawing/2014/main" id="{89DC530A-DC7C-D74A-8DCC-A8B0267A7809}"/>
              </a:ext>
            </a:extLst>
          </p:cNvPr>
          <p:cNvSpPr txBox="1">
            <a:spLocks noChangeArrowheads="1"/>
          </p:cNvSpPr>
          <p:nvPr/>
        </p:nvSpPr>
        <p:spPr bwMode="auto">
          <a:xfrm>
            <a:off x="1817688" y="212725"/>
            <a:ext cx="4872037" cy="519113"/>
          </a:xfrm>
          <a:prstGeom prst="rect">
            <a:avLst/>
          </a:prstGeom>
          <a:noFill/>
          <a:ln w="9525">
            <a:noFill/>
            <a:miter lim="800000"/>
            <a:headEnd/>
            <a:tailEnd/>
          </a:ln>
          <a:effectLst>
            <a:outerShdw blurRad="63500" dist="46662" dir="3284183" algn="ctr" rotWithShape="0">
              <a:schemeClr val="tx1">
                <a:alpha val="74998"/>
              </a:schemeClr>
            </a:outerShdw>
          </a:effectLst>
        </p:spPr>
        <p:txBody>
          <a:bodyPr wrap="none">
            <a:spAutoFit/>
          </a:bodyPr>
          <a:lstStyle/>
          <a:p>
            <a:pPr eaLnBrk="1" hangingPunct="1">
              <a:defRPr/>
            </a:pPr>
            <a:r>
              <a:rPr lang="en-US" altLang="ko-KR" b="1">
                <a:solidFill>
                  <a:schemeClr val="bg2"/>
                </a:solidFill>
                <a:latin typeface="Arial" charset="0"/>
                <a:ea typeface="Gulim" pitchFamily="34" charset="-127"/>
                <a:cs typeface="Gulim" pitchFamily="34" charset="-127"/>
              </a:rPr>
              <a:t>Nebi Samwil (Dekat Ramah)</a:t>
            </a:r>
          </a:p>
        </p:txBody>
      </p:sp>
      <p:sp>
        <p:nvSpPr>
          <p:cNvPr id="599070" name="Text Box 30">
            <a:extLst>
              <a:ext uri="{FF2B5EF4-FFF2-40B4-BE49-F238E27FC236}">
                <a16:creationId xmlns:a16="http://schemas.microsoft.com/office/drawing/2014/main" id="{EA28EE2D-9AD4-744A-885D-71273353B540}"/>
              </a:ext>
            </a:extLst>
          </p:cNvPr>
          <p:cNvSpPr txBox="1">
            <a:spLocks noChangeArrowheads="1"/>
          </p:cNvSpPr>
          <p:nvPr/>
        </p:nvSpPr>
        <p:spPr bwMode="auto">
          <a:xfrm>
            <a:off x="4038600" y="3852863"/>
            <a:ext cx="1009650" cy="366712"/>
          </a:xfrm>
          <a:prstGeom prst="rect">
            <a:avLst/>
          </a:prstGeom>
          <a:noFill/>
          <a:ln w="9525">
            <a:noFill/>
            <a:miter lim="800000"/>
            <a:headEnd/>
            <a:tailEnd/>
          </a:ln>
          <a:effectLst>
            <a:outerShdw blurRad="63500" dist="63500" dir="3187806" algn="ctr" rotWithShape="0">
              <a:schemeClr val="bg2">
                <a:alpha val="74998"/>
              </a:schemeClr>
            </a:outerShdw>
          </a:effectLst>
        </p:spPr>
        <p:txBody>
          <a:bodyPr wrap="none">
            <a:spAutoFit/>
          </a:bodyPr>
          <a:lstStyle/>
          <a:p>
            <a:pPr eaLnBrk="1" hangingPunct="1">
              <a:defRPr/>
            </a:pPr>
            <a:r>
              <a:rPr lang="en-US" altLang="ko-KR" sz="1800" b="1">
                <a:solidFill>
                  <a:schemeClr val="tx1"/>
                </a:solidFill>
                <a:latin typeface="Arial" charset="0"/>
                <a:ea typeface="Gulim" pitchFamily="34" charset="-127"/>
                <a:cs typeface="Gulim" pitchFamily="34" charset="-127"/>
              </a:rPr>
              <a:t>Betania</a:t>
            </a:r>
          </a:p>
        </p:txBody>
      </p:sp>
      <p:sp>
        <p:nvSpPr>
          <p:cNvPr id="24593" name="Line 31">
            <a:extLst>
              <a:ext uri="{FF2B5EF4-FFF2-40B4-BE49-F238E27FC236}">
                <a16:creationId xmlns:a16="http://schemas.microsoft.com/office/drawing/2014/main" id="{AD8C670B-161A-2143-8D1A-78D64C5F430C}"/>
              </a:ext>
            </a:extLst>
          </p:cNvPr>
          <p:cNvSpPr>
            <a:spLocks noChangeShapeType="1"/>
          </p:cNvSpPr>
          <p:nvPr/>
        </p:nvSpPr>
        <p:spPr bwMode="auto">
          <a:xfrm flipH="1">
            <a:off x="152400" y="2733675"/>
            <a:ext cx="304800" cy="45720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594" name="Rectangle 33">
            <a:extLst>
              <a:ext uri="{FF2B5EF4-FFF2-40B4-BE49-F238E27FC236}">
                <a16:creationId xmlns:a16="http://schemas.microsoft.com/office/drawing/2014/main" id="{08991C60-3ADF-854C-B76B-2083DB8E4901}"/>
              </a:ext>
            </a:extLst>
          </p:cNvPr>
          <p:cNvSpPr>
            <a:spLocks noChangeArrowheads="1"/>
          </p:cNvSpPr>
          <p:nvPr/>
        </p:nvSpPr>
        <p:spPr bwMode="auto">
          <a:xfrm>
            <a:off x="2160588" y="3627438"/>
            <a:ext cx="1490662" cy="382587"/>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99074" name="Text Box 34">
            <a:extLst>
              <a:ext uri="{FF2B5EF4-FFF2-40B4-BE49-F238E27FC236}">
                <a16:creationId xmlns:a16="http://schemas.microsoft.com/office/drawing/2014/main" id="{A8C6CBCA-BB2B-1441-90F5-9C8EADD3F60A}"/>
              </a:ext>
            </a:extLst>
          </p:cNvPr>
          <p:cNvSpPr txBox="1">
            <a:spLocks noChangeArrowheads="1"/>
          </p:cNvSpPr>
          <p:nvPr/>
        </p:nvSpPr>
        <p:spPr bwMode="auto">
          <a:xfrm>
            <a:off x="2155825" y="3622675"/>
            <a:ext cx="1365250" cy="366713"/>
          </a:xfrm>
          <a:prstGeom prst="rect">
            <a:avLst/>
          </a:prstGeom>
          <a:noFill/>
          <a:ln w="9525">
            <a:noFill/>
            <a:miter lim="800000"/>
            <a:headEnd/>
            <a:tailEnd/>
          </a:ln>
          <a:effectLst>
            <a:outerShdw blurRad="63500" dist="63500" dir="3187806" algn="ctr" rotWithShape="0">
              <a:schemeClr val="bg2">
                <a:alpha val="74998"/>
              </a:schemeClr>
            </a:outerShdw>
          </a:effectLst>
        </p:spPr>
        <p:txBody>
          <a:bodyPr wrap="none">
            <a:spAutoFit/>
          </a:bodyPr>
          <a:lstStyle/>
          <a:p>
            <a:pPr eaLnBrk="1" hangingPunct="1">
              <a:defRPr/>
            </a:pPr>
            <a:r>
              <a:rPr lang="en-US" altLang="ko-KR" sz="1800" b="1">
                <a:solidFill>
                  <a:schemeClr val="tx1"/>
                </a:solidFill>
                <a:latin typeface="Arial" charset="0"/>
                <a:ea typeface="Gulim" pitchFamily="34" charset="-127"/>
                <a:cs typeface="Gulim" pitchFamily="34" charset="-127"/>
              </a:rPr>
              <a:t>Bkt. Zaitun</a:t>
            </a:r>
          </a:p>
        </p:txBody>
      </p:sp>
      <p:sp>
        <p:nvSpPr>
          <p:cNvPr id="599075" name="Text Box 35">
            <a:extLst>
              <a:ext uri="{FF2B5EF4-FFF2-40B4-BE49-F238E27FC236}">
                <a16:creationId xmlns:a16="http://schemas.microsoft.com/office/drawing/2014/main" id="{0C813AD6-656D-D248-BA54-9CF22B2F28AB}"/>
              </a:ext>
            </a:extLst>
          </p:cNvPr>
          <p:cNvSpPr txBox="1">
            <a:spLocks noChangeArrowheads="1"/>
          </p:cNvSpPr>
          <p:nvPr/>
        </p:nvSpPr>
        <p:spPr bwMode="auto">
          <a:xfrm>
            <a:off x="254000" y="3965575"/>
            <a:ext cx="1303338" cy="1465263"/>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eaLnBrk="1" hangingPunct="1">
              <a:defRPr/>
            </a:pPr>
            <a:r>
              <a:rPr lang="en-US" altLang="ko-KR" sz="1800" b="1">
                <a:solidFill>
                  <a:schemeClr val="tx1"/>
                </a:solidFill>
                <a:latin typeface="Arial" charset="0"/>
                <a:ea typeface="Gulim" charset="0"/>
                <a:cs typeface="Gulim" charset="0"/>
              </a:rPr>
              <a:t>Mesjid Dome of the Rock (Kubah Batu)</a:t>
            </a:r>
            <a:endParaRPr lang="en-US" altLang="ko-KR" sz="1800">
              <a:solidFill>
                <a:srgbClr val="FFEA18"/>
              </a:solidFill>
              <a:latin typeface="Arial" charset="0"/>
              <a:ea typeface="Gulim" charset="0"/>
              <a:cs typeface="Gulim" charset="0"/>
            </a:endParaRPr>
          </a:p>
        </p:txBody>
      </p:sp>
      <p:sp>
        <p:nvSpPr>
          <p:cNvPr id="24597" name="Line 36">
            <a:extLst>
              <a:ext uri="{FF2B5EF4-FFF2-40B4-BE49-F238E27FC236}">
                <a16:creationId xmlns:a16="http://schemas.microsoft.com/office/drawing/2014/main" id="{77B0CB0E-404F-1443-9C56-372C3B6A47D6}"/>
              </a:ext>
            </a:extLst>
          </p:cNvPr>
          <p:cNvSpPr>
            <a:spLocks noChangeShapeType="1"/>
          </p:cNvSpPr>
          <p:nvPr/>
        </p:nvSpPr>
        <p:spPr bwMode="auto">
          <a:xfrm>
            <a:off x="190500" y="3692525"/>
            <a:ext cx="635000" cy="349250"/>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8" name="Text Box 42">
            <a:extLst>
              <a:ext uri="{FF2B5EF4-FFF2-40B4-BE49-F238E27FC236}">
                <a16:creationId xmlns:a16="http://schemas.microsoft.com/office/drawing/2014/main" id="{41CBA580-F2CC-BC48-AB99-B679A66993EB}"/>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31-32</a:t>
            </a:r>
          </a:p>
        </p:txBody>
      </p:sp>
      <p:sp>
        <p:nvSpPr>
          <p:cNvPr id="24599" name="Text Box 43">
            <a:extLst>
              <a:ext uri="{FF2B5EF4-FFF2-40B4-BE49-F238E27FC236}">
                <a16:creationId xmlns:a16="http://schemas.microsoft.com/office/drawing/2014/main" id="{B74CA69E-69DC-0348-A2C6-AD949DC15CCD}"/>
              </a:ext>
            </a:extLst>
          </p:cNvPr>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900" b="1">
                <a:solidFill>
                  <a:srgbClr val="FFFFFF"/>
                </a:solidFill>
                <a:latin typeface="Arial" panose="020B0604020202020204" pitchFamily="34" charset="0"/>
                <a:ea typeface="Gulim" panose="020B0600000101010101" pitchFamily="34" charset="-127"/>
              </a:rPr>
              <a:t>©2003 TBBMI</a:t>
            </a:r>
          </a:p>
        </p:txBody>
      </p:sp>
      <p:sp>
        <p:nvSpPr>
          <p:cNvPr id="599084" name="Rectangle 44">
            <a:extLst>
              <a:ext uri="{FF2B5EF4-FFF2-40B4-BE49-F238E27FC236}">
                <a16:creationId xmlns:a16="http://schemas.microsoft.com/office/drawing/2014/main" id="{E0FE6800-F4B2-524E-AF83-E6E0F3447B2A}"/>
              </a:ext>
            </a:extLst>
          </p:cNvPr>
          <p:cNvSpPr>
            <a:spLocks noChangeArrowheads="1"/>
          </p:cNvSpPr>
          <p:nvPr/>
        </p:nvSpPr>
        <p:spPr bwMode="auto">
          <a:xfrm>
            <a:off x="7553325" y="6532563"/>
            <a:ext cx="736600"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7.2.03d.</a:t>
            </a:r>
          </a:p>
        </p:txBody>
      </p:sp>
      <p:sp>
        <p:nvSpPr>
          <p:cNvPr id="24601" name="Text Box 45">
            <a:extLst>
              <a:ext uri="{FF2B5EF4-FFF2-40B4-BE49-F238E27FC236}">
                <a16:creationId xmlns:a16="http://schemas.microsoft.com/office/drawing/2014/main" id="{DD64CF0C-AA24-E041-905B-E065197D561F}"/>
              </a:ext>
            </a:extLst>
          </p:cNvPr>
          <p:cNvSpPr txBox="1">
            <a:spLocks noChangeArrowheads="1"/>
          </p:cNvSpPr>
          <p:nvPr/>
        </p:nvSpPr>
        <p:spPr bwMode="auto">
          <a:xfrm>
            <a:off x="8369300" y="6384925"/>
            <a:ext cx="7747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ko-KR" altLang="en-US" sz="2000" b="1">
              <a:solidFill>
                <a:schemeClr val="tx1"/>
              </a:solidFill>
              <a:ea typeface="Gulim" panose="020B0600000101010101" pitchFamily="34" charset="-127"/>
            </a:endParaRPr>
          </a:p>
        </p:txBody>
      </p:sp>
      <p:sp>
        <p:nvSpPr>
          <p:cNvPr id="599089" name="Rectangle 49">
            <a:extLst>
              <a:ext uri="{FF2B5EF4-FFF2-40B4-BE49-F238E27FC236}">
                <a16:creationId xmlns:a16="http://schemas.microsoft.com/office/drawing/2014/main" id="{719BC1A1-C9FC-DA49-91AA-4724F4F30D98}"/>
              </a:ext>
            </a:extLst>
          </p:cNvPr>
          <p:cNvSpPr>
            <a:spLocks noChangeArrowheads="1"/>
          </p:cNvSpPr>
          <p:nvPr/>
        </p:nvSpPr>
        <p:spPr bwMode="auto">
          <a:xfrm>
            <a:off x="808831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11</a:t>
            </a:r>
          </a:p>
        </p:txBody>
      </p:sp>
      <p:sp>
        <p:nvSpPr>
          <p:cNvPr id="24603" name="Rectangle 51">
            <a:extLst>
              <a:ext uri="{FF2B5EF4-FFF2-40B4-BE49-F238E27FC236}">
                <a16:creationId xmlns:a16="http://schemas.microsoft.com/office/drawing/2014/main" id="{79ADF046-15BC-A141-82D4-C96A501ADF95}"/>
              </a:ext>
            </a:extLst>
          </p:cNvPr>
          <p:cNvSpPr>
            <a:spLocks noChangeArrowheads="1"/>
          </p:cNvSpPr>
          <p:nvPr/>
        </p:nvSpPr>
        <p:spPr bwMode="auto">
          <a:xfrm>
            <a:off x="7378700" y="3876675"/>
            <a:ext cx="1490663" cy="931863"/>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99092" name="Text Box 52">
            <a:extLst>
              <a:ext uri="{FF2B5EF4-FFF2-40B4-BE49-F238E27FC236}">
                <a16:creationId xmlns:a16="http://schemas.microsoft.com/office/drawing/2014/main" id="{EE4C806B-25EB-124C-B579-BB7BF1BAF122}"/>
              </a:ext>
            </a:extLst>
          </p:cNvPr>
          <p:cNvSpPr txBox="1">
            <a:spLocks noChangeArrowheads="1"/>
          </p:cNvSpPr>
          <p:nvPr/>
        </p:nvSpPr>
        <p:spPr bwMode="auto">
          <a:xfrm>
            <a:off x="7472363" y="3852863"/>
            <a:ext cx="1303337" cy="915987"/>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p>
            <a:pPr algn="ctr" eaLnBrk="1" hangingPunct="1">
              <a:defRPr/>
            </a:pPr>
            <a:r>
              <a:rPr lang="en-US" altLang="ko-KR" sz="1800" b="1">
                <a:solidFill>
                  <a:schemeClr val="tx1"/>
                </a:solidFill>
                <a:latin typeface="Arial" charset="0"/>
                <a:ea typeface="Gulim" pitchFamily="34" charset="-127"/>
                <a:cs typeface="Gulim" pitchFamily="34" charset="-127"/>
              </a:rPr>
              <a:t>Jalan Besar ke Yerikho</a:t>
            </a:r>
          </a:p>
        </p:txBody>
      </p:sp>
      <p:sp>
        <p:nvSpPr>
          <p:cNvPr id="599094" name="Oval 54">
            <a:extLst>
              <a:ext uri="{FF2B5EF4-FFF2-40B4-BE49-F238E27FC236}">
                <a16:creationId xmlns:a16="http://schemas.microsoft.com/office/drawing/2014/main" id="{3031B5FA-FD8B-834F-84E5-33096DEFE476}"/>
              </a:ext>
            </a:extLst>
          </p:cNvPr>
          <p:cNvSpPr>
            <a:spLocks noChangeArrowheads="1"/>
          </p:cNvSpPr>
          <p:nvPr/>
        </p:nvSpPr>
        <p:spPr bwMode="auto">
          <a:xfrm>
            <a:off x="479425" y="1050925"/>
            <a:ext cx="1165225" cy="454025"/>
          </a:xfrm>
          <a:prstGeom prst="ellipse">
            <a:avLst/>
          </a:prstGeom>
          <a:noFill/>
          <a:ln w="57150">
            <a:solidFill>
              <a:srgbClr val="F8131B"/>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99095" name="Oval 55">
            <a:extLst>
              <a:ext uri="{FF2B5EF4-FFF2-40B4-BE49-F238E27FC236}">
                <a16:creationId xmlns:a16="http://schemas.microsoft.com/office/drawing/2014/main" id="{22E5400C-9653-AC4A-AF23-18233D0D5BE9}"/>
              </a:ext>
            </a:extLst>
          </p:cNvPr>
          <p:cNvSpPr>
            <a:spLocks noChangeArrowheads="1"/>
          </p:cNvSpPr>
          <p:nvPr/>
        </p:nvSpPr>
        <p:spPr bwMode="auto">
          <a:xfrm>
            <a:off x="317500" y="1296988"/>
            <a:ext cx="1165225" cy="454025"/>
          </a:xfrm>
          <a:prstGeom prst="ellipse">
            <a:avLst/>
          </a:prstGeom>
          <a:noFill/>
          <a:ln w="57150">
            <a:solidFill>
              <a:schemeClr val="accent1"/>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99096" name="Oval 56">
            <a:extLst>
              <a:ext uri="{FF2B5EF4-FFF2-40B4-BE49-F238E27FC236}">
                <a16:creationId xmlns:a16="http://schemas.microsoft.com/office/drawing/2014/main" id="{302597A2-0058-9D40-9562-75DE31615B5B}"/>
              </a:ext>
            </a:extLst>
          </p:cNvPr>
          <p:cNvSpPr>
            <a:spLocks noChangeArrowheads="1"/>
          </p:cNvSpPr>
          <p:nvPr/>
        </p:nvSpPr>
        <p:spPr bwMode="auto">
          <a:xfrm>
            <a:off x="762000" y="1017588"/>
            <a:ext cx="1165225" cy="454025"/>
          </a:xfrm>
          <a:prstGeom prst="ellipse">
            <a:avLst/>
          </a:prstGeom>
          <a:noFill/>
          <a:ln w="57150">
            <a:solidFill>
              <a:schemeClr val="tx1"/>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99097" name="Oval 57">
            <a:extLst>
              <a:ext uri="{FF2B5EF4-FFF2-40B4-BE49-F238E27FC236}">
                <a16:creationId xmlns:a16="http://schemas.microsoft.com/office/drawing/2014/main" id="{54318823-5090-A44C-A6A5-DFF3B3C8881A}"/>
              </a:ext>
            </a:extLst>
          </p:cNvPr>
          <p:cNvSpPr>
            <a:spLocks noChangeArrowheads="1"/>
          </p:cNvSpPr>
          <p:nvPr/>
        </p:nvSpPr>
        <p:spPr bwMode="auto">
          <a:xfrm>
            <a:off x="330200" y="1158875"/>
            <a:ext cx="1165225" cy="454025"/>
          </a:xfrm>
          <a:prstGeom prst="ellipse">
            <a:avLst/>
          </a:prstGeom>
          <a:noFill/>
          <a:ln w="57150">
            <a:solidFill>
              <a:srgbClr val="1CFF23"/>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99098" name="Oval 58">
            <a:extLst>
              <a:ext uri="{FF2B5EF4-FFF2-40B4-BE49-F238E27FC236}">
                <a16:creationId xmlns:a16="http://schemas.microsoft.com/office/drawing/2014/main" id="{421DBAC9-C899-1B40-9198-FFDEB95E8D41}"/>
              </a:ext>
            </a:extLst>
          </p:cNvPr>
          <p:cNvSpPr>
            <a:spLocks noChangeArrowheads="1"/>
          </p:cNvSpPr>
          <p:nvPr/>
        </p:nvSpPr>
        <p:spPr bwMode="auto">
          <a:xfrm>
            <a:off x="914400" y="1228725"/>
            <a:ext cx="1165225" cy="454025"/>
          </a:xfrm>
          <a:prstGeom prst="ellipse">
            <a:avLst/>
          </a:prstGeom>
          <a:noFill/>
          <a:ln w="57150">
            <a:solidFill>
              <a:schemeClr val="accent2"/>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99099" name="Oval 59">
            <a:extLst>
              <a:ext uri="{FF2B5EF4-FFF2-40B4-BE49-F238E27FC236}">
                <a16:creationId xmlns:a16="http://schemas.microsoft.com/office/drawing/2014/main" id="{A0A6524F-64AA-FD4B-AE44-F5BB8683D97E}"/>
              </a:ext>
            </a:extLst>
          </p:cNvPr>
          <p:cNvSpPr>
            <a:spLocks noChangeArrowheads="1"/>
          </p:cNvSpPr>
          <p:nvPr/>
        </p:nvSpPr>
        <p:spPr bwMode="auto">
          <a:xfrm>
            <a:off x="808038" y="1184275"/>
            <a:ext cx="1165225" cy="454025"/>
          </a:xfrm>
          <a:prstGeom prst="ellipse">
            <a:avLst/>
          </a:prstGeom>
          <a:noFill/>
          <a:ln w="57150">
            <a:solidFill>
              <a:schemeClr val="tx2"/>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99100" name="Oval 60">
            <a:extLst>
              <a:ext uri="{FF2B5EF4-FFF2-40B4-BE49-F238E27FC236}">
                <a16:creationId xmlns:a16="http://schemas.microsoft.com/office/drawing/2014/main" id="{73B1594B-C62F-EE4A-9D6F-799A4DD3C785}"/>
              </a:ext>
            </a:extLst>
          </p:cNvPr>
          <p:cNvSpPr>
            <a:spLocks noChangeArrowheads="1"/>
          </p:cNvSpPr>
          <p:nvPr/>
        </p:nvSpPr>
        <p:spPr bwMode="auto">
          <a:xfrm>
            <a:off x="554038" y="1127125"/>
            <a:ext cx="1165225" cy="454025"/>
          </a:xfrm>
          <a:prstGeom prst="ellipse">
            <a:avLst/>
          </a:prstGeom>
          <a:noFill/>
          <a:ln w="57150">
            <a:solidFill>
              <a:srgbClr val="F8131B"/>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24612" name="Oval 61">
            <a:extLst>
              <a:ext uri="{FF2B5EF4-FFF2-40B4-BE49-F238E27FC236}">
                <a16:creationId xmlns:a16="http://schemas.microsoft.com/office/drawing/2014/main" id="{45AB9C03-806D-9B47-9FC0-BBB228227E6E}"/>
              </a:ext>
            </a:extLst>
          </p:cNvPr>
          <p:cNvSpPr>
            <a:spLocks noChangeArrowheads="1"/>
          </p:cNvSpPr>
          <p:nvPr/>
        </p:nvSpPr>
        <p:spPr bwMode="auto">
          <a:xfrm>
            <a:off x="666750" y="1198563"/>
            <a:ext cx="757238" cy="233362"/>
          </a:xfrm>
          <a:prstGeom prst="ellipse">
            <a:avLst/>
          </a:prstGeom>
          <a:solidFill>
            <a:schemeClr val="tx1"/>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99067" name="Line 27">
            <a:extLst>
              <a:ext uri="{FF2B5EF4-FFF2-40B4-BE49-F238E27FC236}">
                <a16:creationId xmlns:a16="http://schemas.microsoft.com/office/drawing/2014/main" id="{396D1C2B-FD63-3C40-B215-467EA19F748F}"/>
              </a:ext>
            </a:extLst>
          </p:cNvPr>
          <p:cNvSpPr>
            <a:spLocks noChangeShapeType="1"/>
          </p:cNvSpPr>
          <p:nvPr/>
        </p:nvSpPr>
        <p:spPr bwMode="auto">
          <a:xfrm flipH="1">
            <a:off x="990600" y="652463"/>
            <a:ext cx="1538288" cy="633412"/>
          </a:xfrm>
          <a:prstGeom prst="line">
            <a:avLst/>
          </a:prstGeom>
          <a:noFill/>
          <a:ln w="57150">
            <a:solidFill>
              <a:schemeClr val="tx1"/>
            </a:solidFill>
            <a:round/>
            <a:headEnd/>
            <a:tailEnd type="triangle" w="med" len="med"/>
          </a:ln>
          <a:effectLst>
            <a:outerShdw blurRad="63500" dist="46662" dir="3284183" algn="ctr" rotWithShape="0">
              <a:schemeClr val="bg2">
                <a:alpha val="74998"/>
              </a:schemeClr>
            </a:outerShdw>
          </a:effectLst>
        </p:spPr>
        <p:txBody>
          <a:bodyPr/>
          <a:lstStyle/>
          <a:p>
            <a:pPr>
              <a:defRPr/>
            </a:pPr>
            <a:endParaRPr lang="en-US">
              <a:latin typeface="Comic Sans MS" charset="0"/>
              <a:ea typeface="+mn-ea"/>
            </a:endParaRPr>
          </a:p>
        </p:txBody>
      </p:sp>
      <p:sp>
        <p:nvSpPr>
          <p:cNvPr id="24614" name="Rectangle 63">
            <a:extLst>
              <a:ext uri="{FF2B5EF4-FFF2-40B4-BE49-F238E27FC236}">
                <a16:creationId xmlns:a16="http://schemas.microsoft.com/office/drawing/2014/main" id="{66ABC563-BF07-914B-A410-863E661D97DE}"/>
              </a:ext>
            </a:extLst>
          </p:cNvPr>
          <p:cNvSpPr>
            <a:spLocks noChangeArrowheads="1"/>
          </p:cNvSpPr>
          <p:nvPr/>
        </p:nvSpPr>
        <p:spPr bwMode="auto">
          <a:xfrm>
            <a:off x="2324100" y="1465263"/>
            <a:ext cx="6097588" cy="1465262"/>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99087" name="Text Box 47">
            <a:extLst>
              <a:ext uri="{FF2B5EF4-FFF2-40B4-BE49-F238E27FC236}">
                <a16:creationId xmlns:a16="http://schemas.microsoft.com/office/drawing/2014/main" id="{CE069611-CA0C-6342-AD26-7EBC7C4ECDE7}"/>
              </a:ext>
            </a:extLst>
          </p:cNvPr>
          <p:cNvSpPr txBox="1">
            <a:spLocks noChangeArrowheads="1"/>
          </p:cNvSpPr>
          <p:nvPr/>
        </p:nvSpPr>
        <p:spPr bwMode="auto">
          <a:xfrm>
            <a:off x="2403475" y="1414463"/>
            <a:ext cx="6065838" cy="137318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altLang="ko-KR" b="1">
                <a:solidFill>
                  <a:srgbClr val="FFEA18"/>
                </a:solidFill>
                <a:latin typeface="Comic Sans MS" charset="0"/>
                <a:ea typeface="Gulim" pitchFamily="34" charset="-127"/>
                <a:cs typeface="Gulim" pitchFamily="34" charset="-127"/>
              </a:rPr>
              <a:t>Samuel: Nabi dan Hakim; Rumah dan Tempat Kelahirannya menurut tradisi sebelah Utara Yerusalem</a:t>
            </a:r>
          </a:p>
        </p:txBody>
      </p:sp>
      <p:sp>
        <p:nvSpPr>
          <p:cNvPr id="24616" name="Text Box 64">
            <a:extLst>
              <a:ext uri="{FF2B5EF4-FFF2-40B4-BE49-F238E27FC236}">
                <a16:creationId xmlns:a16="http://schemas.microsoft.com/office/drawing/2014/main" id="{520ECA05-B3E6-A34A-B56E-04DD4D38491E}"/>
              </a:ext>
            </a:extLst>
          </p:cNvPr>
          <p:cNvSpPr txBox="1">
            <a:spLocks noChangeArrowheads="1"/>
          </p:cNvSpPr>
          <p:nvPr/>
        </p:nvSpPr>
        <p:spPr bwMode="auto">
          <a:xfrm>
            <a:off x="8559800" y="6384925"/>
            <a:ext cx="344488"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sz="2000" b="1">
                <a:solidFill>
                  <a:schemeClr val="tx1"/>
                </a:solidFill>
                <a:ea typeface="Gulim" panose="020B0600000101010101" pitchFamily="34" charset="-127"/>
              </a:rPr>
              <a:t>1</a:t>
            </a:r>
          </a:p>
        </p:txBody>
      </p:sp>
      <p:sp>
        <p:nvSpPr>
          <p:cNvPr id="24617" name="Rectangle 65">
            <a:extLst>
              <a:ext uri="{FF2B5EF4-FFF2-40B4-BE49-F238E27FC236}">
                <a16:creationId xmlns:a16="http://schemas.microsoft.com/office/drawing/2014/main" id="{623C4E09-A609-1B42-A4CF-B480C177803A}"/>
              </a:ext>
            </a:extLst>
          </p:cNvPr>
          <p:cNvSpPr>
            <a:spLocks noChangeArrowheads="1"/>
          </p:cNvSpPr>
          <p:nvPr/>
        </p:nvSpPr>
        <p:spPr bwMode="auto">
          <a:xfrm>
            <a:off x="0" y="2686050"/>
            <a:ext cx="1204913" cy="658813"/>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99072" name="Text Box 32">
            <a:extLst>
              <a:ext uri="{FF2B5EF4-FFF2-40B4-BE49-F238E27FC236}">
                <a16:creationId xmlns:a16="http://schemas.microsoft.com/office/drawing/2014/main" id="{5C31FA75-470F-0C4D-AFB1-9DF405156818}"/>
              </a:ext>
            </a:extLst>
          </p:cNvPr>
          <p:cNvSpPr txBox="1">
            <a:spLocks noChangeArrowheads="1"/>
          </p:cNvSpPr>
          <p:nvPr/>
        </p:nvSpPr>
        <p:spPr bwMode="auto">
          <a:xfrm>
            <a:off x="0" y="2651125"/>
            <a:ext cx="1243013" cy="641350"/>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eaLnBrk="1" hangingPunct="1">
              <a:defRPr/>
            </a:pPr>
            <a:r>
              <a:rPr lang="en-US" altLang="ko-KR" sz="1800" b="1">
                <a:solidFill>
                  <a:schemeClr val="tx1"/>
                </a:solidFill>
                <a:latin typeface="Arial" charset="0"/>
                <a:ea typeface="Gulim" charset="0"/>
                <a:cs typeface="Gulim" charset="0"/>
              </a:rPr>
              <a:t>Bukit Bait Allah</a:t>
            </a:r>
            <a:endParaRPr lang="en-US" altLang="ko-KR" sz="1800">
              <a:solidFill>
                <a:srgbClr val="FFEA18"/>
              </a:solidFill>
              <a:latin typeface="Arial" charset="0"/>
              <a:ea typeface="Gulim" charset="0"/>
              <a:cs typeface="Gulim"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99094"/>
                                        </p:tgtEl>
                                        <p:attrNameLst>
                                          <p:attrName>style.visibility</p:attrName>
                                        </p:attrNameLst>
                                      </p:cBhvr>
                                      <p:to>
                                        <p:strVal val="visible"/>
                                      </p:to>
                                    </p:set>
                                    <p:anim calcmode="lin" valueType="num">
                                      <p:cBhvr>
                                        <p:cTn id="7" dur="500" fill="hold"/>
                                        <p:tgtEl>
                                          <p:spTgt spid="599094"/>
                                        </p:tgtEl>
                                        <p:attrNameLst>
                                          <p:attrName>ppt_w</p:attrName>
                                        </p:attrNameLst>
                                      </p:cBhvr>
                                      <p:tavLst>
                                        <p:tav tm="0">
                                          <p:val>
                                            <p:fltVal val="0"/>
                                          </p:val>
                                        </p:tav>
                                        <p:tav tm="100000">
                                          <p:val>
                                            <p:strVal val="#ppt_w"/>
                                          </p:val>
                                        </p:tav>
                                      </p:tavLst>
                                    </p:anim>
                                    <p:anim calcmode="lin" valueType="num">
                                      <p:cBhvr>
                                        <p:cTn id="8" dur="500" fill="hold"/>
                                        <p:tgtEl>
                                          <p:spTgt spid="599094"/>
                                        </p:tgtEl>
                                        <p:attrNameLst>
                                          <p:attrName>ppt_h</p:attrName>
                                        </p:attrNameLst>
                                      </p:cBhvr>
                                      <p:tavLst>
                                        <p:tav tm="0">
                                          <p:val>
                                            <p:fltVal val="0"/>
                                          </p:val>
                                        </p:tav>
                                        <p:tav tm="100000">
                                          <p:val>
                                            <p:strVal val="#ppt_h"/>
                                          </p:val>
                                        </p:tav>
                                      </p:tavLst>
                                    </p:anim>
                                    <p:anim calcmode="lin" valueType="num">
                                      <p:cBhvr>
                                        <p:cTn id="9" dur="500" fill="hold"/>
                                        <p:tgtEl>
                                          <p:spTgt spid="599094"/>
                                        </p:tgtEl>
                                        <p:attrNameLst>
                                          <p:attrName>ppt_x</p:attrName>
                                        </p:attrNameLst>
                                      </p:cBhvr>
                                      <p:tavLst>
                                        <p:tav tm="0">
                                          <p:val>
                                            <p:fltVal val="0.5"/>
                                          </p:val>
                                        </p:tav>
                                        <p:tav tm="100000">
                                          <p:val>
                                            <p:strVal val="#ppt_x"/>
                                          </p:val>
                                        </p:tav>
                                      </p:tavLst>
                                    </p:anim>
                                    <p:anim calcmode="lin" valueType="num">
                                      <p:cBhvr>
                                        <p:cTn id="10" dur="500" fill="hold"/>
                                        <p:tgtEl>
                                          <p:spTgt spid="59909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599097"/>
                                        </p:tgtEl>
                                        <p:attrNameLst>
                                          <p:attrName>style.visibility</p:attrName>
                                        </p:attrNameLst>
                                      </p:cBhvr>
                                      <p:to>
                                        <p:strVal val="visible"/>
                                      </p:to>
                                    </p:set>
                                    <p:anim calcmode="lin" valueType="num">
                                      <p:cBhvr>
                                        <p:cTn id="14" dur="500" fill="hold"/>
                                        <p:tgtEl>
                                          <p:spTgt spid="599097"/>
                                        </p:tgtEl>
                                        <p:attrNameLst>
                                          <p:attrName>ppt_w</p:attrName>
                                        </p:attrNameLst>
                                      </p:cBhvr>
                                      <p:tavLst>
                                        <p:tav tm="0">
                                          <p:val>
                                            <p:strVal val="(6*min(max(#ppt_w*#ppt_h,.3),1)-7.4)/-.7*#ppt_w"/>
                                          </p:val>
                                        </p:tav>
                                        <p:tav tm="100000">
                                          <p:val>
                                            <p:strVal val="#ppt_w"/>
                                          </p:val>
                                        </p:tav>
                                      </p:tavLst>
                                    </p:anim>
                                    <p:anim calcmode="lin" valueType="num">
                                      <p:cBhvr>
                                        <p:cTn id="15" dur="500" fill="hold"/>
                                        <p:tgtEl>
                                          <p:spTgt spid="599097"/>
                                        </p:tgtEl>
                                        <p:attrNameLst>
                                          <p:attrName>ppt_h</p:attrName>
                                        </p:attrNameLst>
                                      </p:cBhvr>
                                      <p:tavLst>
                                        <p:tav tm="0">
                                          <p:val>
                                            <p:strVal val="(6*min(max(#ppt_w*#ppt_h,.3),1)-7.4)/-.7*#ppt_h"/>
                                          </p:val>
                                        </p:tav>
                                        <p:tav tm="100000">
                                          <p:val>
                                            <p:strVal val="#ppt_h"/>
                                          </p:val>
                                        </p:tav>
                                      </p:tavLst>
                                    </p:anim>
                                    <p:anim calcmode="lin" valueType="num">
                                      <p:cBhvr>
                                        <p:cTn id="16" dur="500" fill="hold"/>
                                        <p:tgtEl>
                                          <p:spTgt spid="599097"/>
                                        </p:tgtEl>
                                        <p:attrNameLst>
                                          <p:attrName>ppt_x</p:attrName>
                                        </p:attrNameLst>
                                      </p:cBhvr>
                                      <p:tavLst>
                                        <p:tav tm="0">
                                          <p:val>
                                            <p:fltVal val="0.5"/>
                                          </p:val>
                                        </p:tav>
                                        <p:tav tm="100000">
                                          <p:val>
                                            <p:strVal val="#ppt_x"/>
                                          </p:val>
                                        </p:tav>
                                      </p:tavLst>
                                    </p:anim>
                                    <p:anim calcmode="lin" valueType="num">
                                      <p:cBhvr>
                                        <p:cTn id="17" dur="500" fill="hold"/>
                                        <p:tgtEl>
                                          <p:spTgt spid="599097"/>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599096"/>
                                        </p:tgtEl>
                                        <p:attrNameLst>
                                          <p:attrName>style.visibility</p:attrName>
                                        </p:attrNameLst>
                                      </p:cBhvr>
                                      <p:to>
                                        <p:strVal val="visible"/>
                                      </p:to>
                                    </p:set>
                                    <p:anim calcmode="lin" valueType="num">
                                      <p:cBhvr>
                                        <p:cTn id="21" dur="500" fill="hold"/>
                                        <p:tgtEl>
                                          <p:spTgt spid="599096"/>
                                        </p:tgtEl>
                                        <p:attrNameLst>
                                          <p:attrName>ppt_w</p:attrName>
                                        </p:attrNameLst>
                                      </p:cBhvr>
                                      <p:tavLst>
                                        <p:tav tm="0">
                                          <p:val>
                                            <p:fltVal val="0"/>
                                          </p:val>
                                        </p:tav>
                                        <p:tav tm="100000">
                                          <p:val>
                                            <p:strVal val="#ppt_w"/>
                                          </p:val>
                                        </p:tav>
                                      </p:tavLst>
                                    </p:anim>
                                    <p:anim calcmode="lin" valueType="num">
                                      <p:cBhvr>
                                        <p:cTn id="22" dur="500" fill="hold"/>
                                        <p:tgtEl>
                                          <p:spTgt spid="599096"/>
                                        </p:tgtEl>
                                        <p:attrNameLst>
                                          <p:attrName>ppt_h</p:attrName>
                                        </p:attrNameLst>
                                      </p:cBhvr>
                                      <p:tavLst>
                                        <p:tav tm="0">
                                          <p:val>
                                            <p:fltVal val="0"/>
                                          </p:val>
                                        </p:tav>
                                        <p:tav tm="100000">
                                          <p:val>
                                            <p:strVal val="#ppt_h"/>
                                          </p:val>
                                        </p:tav>
                                      </p:tavLst>
                                    </p:anim>
                                    <p:anim calcmode="lin" valueType="num">
                                      <p:cBhvr>
                                        <p:cTn id="23" dur="500" fill="hold"/>
                                        <p:tgtEl>
                                          <p:spTgt spid="599096"/>
                                        </p:tgtEl>
                                        <p:attrNameLst>
                                          <p:attrName>ppt_x</p:attrName>
                                        </p:attrNameLst>
                                      </p:cBhvr>
                                      <p:tavLst>
                                        <p:tav tm="0">
                                          <p:val>
                                            <p:fltVal val="0.5"/>
                                          </p:val>
                                        </p:tav>
                                        <p:tav tm="100000">
                                          <p:val>
                                            <p:strVal val="#ppt_x"/>
                                          </p:val>
                                        </p:tav>
                                      </p:tavLst>
                                    </p:anim>
                                    <p:anim calcmode="lin" valueType="num">
                                      <p:cBhvr>
                                        <p:cTn id="24" dur="500" fill="hold"/>
                                        <p:tgtEl>
                                          <p:spTgt spid="599096"/>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272" fill="hold" grpId="0" nodeType="afterEffect">
                                  <p:stCondLst>
                                    <p:cond delay="0"/>
                                  </p:stCondLst>
                                  <p:childTnLst>
                                    <p:set>
                                      <p:cBhvr>
                                        <p:cTn id="27" dur="1" fill="hold">
                                          <p:stCondLst>
                                            <p:cond delay="0"/>
                                          </p:stCondLst>
                                        </p:cTn>
                                        <p:tgtEl>
                                          <p:spTgt spid="599098"/>
                                        </p:tgtEl>
                                        <p:attrNameLst>
                                          <p:attrName>style.visibility</p:attrName>
                                        </p:attrNameLst>
                                      </p:cBhvr>
                                      <p:to>
                                        <p:strVal val="visible"/>
                                      </p:to>
                                    </p:set>
                                    <p:anim calcmode="lin" valueType="num">
                                      <p:cBhvr>
                                        <p:cTn id="28" dur="500" fill="hold"/>
                                        <p:tgtEl>
                                          <p:spTgt spid="599098"/>
                                        </p:tgtEl>
                                        <p:attrNameLst>
                                          <p:attrName>ppt_w</p:attrName>
                                        </p:attrNameLst>
                                      </p:cBhvr>
                                      <p:tavLst>
                                        <p:tav tm="0">
                                          <p:val>
                                            <p:strVal val="2/3*#ppt_w"/>
                                          </p:val>
                                        </p:tav>
                                        <p:tav tm="100000">
                                          <p:val>
                                            <p:strVal val="#ppt_w"/>
                                          </p:val>
                                        </p:tav>
                                      </p:tavLst>
                                    </p:anim>
                                    <p:anim calcmode="lin" valueType="num">
                                      <p:cBhvr>
                                        <p:cTn id="29" dur="500" fill="hold"/>
                                        <p:tgtEl>
                                          <p:spTgt spid="599098"/>
                                        </p:tgtEl>
                                        <p:attrNameLst>
                                          <p:attrName>ppt_h</p:attrName>
                                        </p:attrNameLst>
                                      </p:cBhvr>
                                      <p:tavLst>
                                        <p:tav tm="0">
                                          <p:val>
                                            <p:strVal val="2/3*#ppt_h"/>
                                          </p:val>
                                        </p:tav>
                                        <p:tav tm="100000">
                                          <p:val>
                                            <p:strVal val="#ppt_h"/>
                                          </p:val>
                                        </p:tav>
                                      </p:tavLst>
                                    </p:anim>
                                  </p:childTnLst>
                                </p:cTn>
                              </p:par>
                            </p:childTnLst>
                          </p:cTn>
                        </p:par>
                        <p:par>
                          <p:cTn id="30" fill="hold" nodeType="afterGroup">
                            <p:stCondLst>
                              <p:cond delay="2000"/>
                            </p:stCondLst>
                            <p:childTnLst>
                              <p:par>
                                <p:cTn id="31" presetID="23" presetClass="entr" presetSubtype="36" fill="hold" grpId="0" nodeType="afterEffect">
                                  <p:stCondLst>
                                    <p:cond delay="0"/>
                                  </p:stCondLst>
                                  <p:childTnLst>
                                    <p:set>
                                      <p:cBhvr>
                                        <p:cTn id="32" dur="1" fill="hold">
                                          <p:stCondLst>
                                            <p:cond delay="0"/>
                                          </p:stCondLst>
                                        </p:cTn>
                                        <p:tgtEl>
                                          <p:spTgt spid="599095"/>
                                        </p:tgtEl>
                                        <p:attrNameLst>
                                          <p:attrName>style.visibility</p:attrName>
                                        </p:attrNameLst>
                                      </p:cBhvr>
                                      <p:to>
                                        <p:strVal val="visible"/>
                                      </p:to>
                                    </p:set>
                                    <p:anim calcmode="lin" valueType="num">
                                      <p:cBhvr>
                                        <p:cTn id="33" dur="500" fill="hold"/>
                                        <p:tgtEl>
                                          <p:spTgt spid="599095"/>
                                        </p:tgtEl>
                                        <p:attrNameLst>
                                          <p:attrName>ppt_w</p:attrName>
                                        </p:attrNameLst>
                                      </p:cBhvr>
                                      <p:tavLst>
                                        <p:tav tm="0">
                                          <p:val>
                                            <p:strVal val="(6*min(max(#ppt_w*#ppt_h,.3),1)-7.4)/-.7*#ppt_w"/>
                                          </p:val>
                                        </p:tav>
                                        <p:tav tm="100000">
                                          <p:val>
                                            <p:strVal val="#ppt_w"/>
                                          </p:val>
                                        </p:tav>
                                      </p:tavLst>
                                    </p:anim>
                                    <p:anim calcmode="lin" valueType="num">
                                      <p:cBhvr>
                                        <p:cTn id="34" dur="500" fill="hold"/>
                                        <p:tgtEl>
                                          <p:spTgt spid="599095"/>
                                        </p:tgtEl>
                                        <p:attrNameLst>
                                          <p:attrName>ppt_h</p:attrName>
                                        </p:attrNameLst>
                                      </p:cBhvr>
                                      <p:tavLst>
                                        <p:tav tm="0">
                                          <p:val>
                                            <p:strVal val="(6*min(max(#ppt_w*#ppt_h,.3),1)-7.4)/-.7*#ppt_h"/>
                                          </p:val>
                                        </p:tav>
                                        <p:tav tm="100000">
                                          <p:val>
                                            <p:strVal val="#ppt_h"/>
                                          </p:val>
                                        </p:tav>
                                      </p:tavLst>
                                    </p:anim>
                                    <p:anim calcmode="lin" valueType="num">
                                      <p:cBhvr>
                                        <p:cTn id="35" dur="500" fill="hold"/>
                                        <p:tgtEl>
                                          <p:spTgt spid="599095"/>
                                        </p:tgtEl>
                                        <p:attrNameLst>
                                          <p:attrName>ppt_x</p:attrName>
                                        </p:attrNameLst>
                                      </p:cBhvr>
                                      <p:tavLst>
                                        <p:tav tm="0">
                                          <p:val>
                                            <p:fltVal val="0.5"/>
                                          </p:val>
                                        </p:tav>
                                        <p:tav tm="100000">
                                          <p:val>
                                            <p:strVal val="#ppt_x"/>
                                          </p:val>
                                        </p:tav>
                                      </p:tavLst>
                                    </p:anim>
                                    <p:anim calcmode="lin" valueType="num">
                                      <p:cBhvr>
                                        <p:cTn id="36" dur="500" fill="hold"/>
                                        <p:tgtEl>
                                          <p:spTgt spid="599095"/>
                                        </p:tgtEl>
                                        <p:attrNameLst>
                                          <p:attrName>ppt_y</p:attrName>
                                        </p:attrNameLst>
                                      </p:cBhvr>
                                      <p:tavLst>
                                        <p:tav tm="0">
                                          <p:val>
                                            <p:strVal val="1+(6*min(max(#ppt_w*#ppt_h,.3),1)-7.4)/-.7*#ppt_h/2"/>
                                          </p:val>
                                        </p:tav>
                                        <p:tav tm="100000">
                                          <p:val>
                                            <p:strVal val="#ppt_y"/>
                                          </p:val>
                                        </p:tav>
                                      </p:tavLst>
                                    </p:anim>
                                  </p:childTnLst>
                                </p:cTn>
                              </p:par>
                            </p:childTnLst>
                          </p:cTn>
                        </p:par>
                        <p:par>
                          <p:cTn id="37" fill="hold" nodeType="afterGroup">
                            <p:stCondLst>
                              <p:cond delay="2500"/>
                            </p:stCondLst>
                            <p:childTnLst>
                              <p:par>
                                <p:cTn id="38" presetID="23" presetClass="entr" presetSubtype="528" fill="hold" grpId="0" nodeType="afterEffect">
                                  <p:stCondLst>
                                    <p:cond delay="0"/>
                                  </p:stCondLst>
                                  <p:childTnLst>
                                    <p:set>
                                      <p:cBhvr>
                                        <p:cTn id="39" dur="1" fill="hold">
                                          <p:stCondLst>
                                            <p:cond delay="0"/>
                                          </p:stCondLst>
                                        </p:cTn>
                                        <p:tgtEl>
                                          <p:spTgt spid="599099"/>
                                        </p:tgtEl>
                                        <p:attrNameLst>
                                          <p:attrName>style.visibility</p:attrName>
                                        </p:attrNameLst>
                                      </p:cBhvr>
                                      <p:to>
                                        <p:strVal val="visible"/>
                                      </p:to>
                                    </p:set>
                                    <p:anim calcmode="lin" valueType="num">
                                      <p:cBhvr>
                                        <p:cTn id="40" dur="500" fill="hold"/>
                                        <p:tgtEl>
                                          <p:spTgt spid="599099"/>
                                        </p:tgtEl>
                                        <p:attrNameLst>
                                          <p:attrName>ppt_w</p:attrName>
                                        </p:attrNameLst>
                                      </p:cBhvr>
                                      <p:tavLst>
                                        <p:tav tm="0">
                                          <p:val>
                                            <p:fltVal val="0"/>
                                          </p:val>
                                        </p:tav>
                                        <p:tav tm="100000">
                                          <p:val>
                                            <p:strVal val="#ppt_w"/>
                                          </p:val>
                                        </p:tav>
                                      </p:tavLst>
                                    </p:anim>
                                    <p:anim calcmode="lin" valueType="num">
                                      <p:cBhvr>
                                        <p:cTn id="41" dur="500" fill="hold"/>
                                        <p:tgtEl>
                                          <p:spTgt spid="599099"/>
                                        </p:tgtEl>
                                        <p:attrNameLst>
                                          <p:attrName>ppt_h</p:attrName>
                                        </p:attrNameLst>
                                      </p:cBhvr>
                                      <p:tavLst>
                                        <p:tav tm="0">
                                          <p:val>
                                            <p:fltVal val="0"/>
                                          </p:val>
                                        </p:tav>
                                        <p:tav tm="100000">
                                          <p:val>
                                            <p:strVal val="#ppt_h"/>
                                          </p:val>
                                        </p:tav>
                                      </p:tavLst>
                                    </p:anim>
                                    <p:anim calcmode="lin" valueType="num">
                                      <p:cBhvr>
                                        <p:cTn id="42" dur="500" fill="hold"/>
                                        <p:tgtEl>
                                          <p:spTgt spid="599099"/>
                                        </p:tgtEl>
                                        <p:attrNameLst>
                                          <p:attrName>ppt_x</p:attrName>
                                        </p:attrNameLst>
                                      </p:cBhvr>
                                      <p:tavLst>
                                        <p:tav tm="0">
                                          <p:val>
                                            <p:fltVal val="0.5"/>
                                          </p:val>
                                        </p:tav>
                                        <p:tav tm="100000">
                                          <p:val>
                                            <p:strVal val="#ppt_x"/>
                                          </p:val>
                                        </p:tav>
                                      </p:tavLst>
                                    </p:anim>
                                    <p:anim calcmode="lin" valueType="num">
                                      <p:cBhvr>
                                        <p:cTn id="43" dur="500" fill="hold"/>
                                        <p:tgtEl>
                                          <p:spTgt spid="599099"/>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3000"/>
                            </p:stCondLst>
                            <p:childTnLst>
                              <p:par>
                                <p:cTn id="45" presetID="23" presetClass="entr" presetSubtype="36" fill="hold" grpId="0" nodeType="afterEffect">
                                  <p:stCondLst>
                                    <p:cond delay="0"/>
                                  </p:stCondLst>
                                  <p:childTnLst>
                                    <p:set>
                                      <p:cBhvr>
                                        <p:cTn id="46" dur="1" fill="hold">
                                          <p:stCondLst>
                                            <p:cond delay="0"/>
                                          </p:stCondLst>
                                        </p:cTn>
                                        <p:tgtEl>
                                          <p:spTgt spid="599100"/>
                                        </p:tgtEl>
                                        <p:attrNameLst>
                                          <p:attrName>style.visibility</p:attrName>
                                        </p:attrNameLst>
                                      </p:cBhvr>
                                      <p:to>
                                        <p:strVal val="visible"/>
                                      </p:to>
                                    </p:set>
                                    <p:anim calcmode="lin" valueType="num">
                                      <p:cBhvr>
                                        <p:cTn id="47" dur="500" fill="hold"/>
                                        <p:tgtEl>
                                          <p:spTgt spid="599100"/>
                                        </p:tgtEl>
                                        <p:attrNameLst>
                                          <p:attrName>ppt_w</p:attrName>
                                        </p:attrNameLst>
                                      </p:cBhvr>
                                      <p:tavLst>
                                        <p:tav tm="0">
                                          <p:val>
                                            <p:strVal val="(6*min(max(#ppt_w*#ppt_h,.3),1)-7.4)/-.7*#ppt_w"/>
                                          </p:val>
                                        </p:tav>
                                        <p:tav tm="100000">
                                          <p:val>
                                            <p:strVal val="#ppt_w"/>
                                          </p:val>
                                        </p:tav>
                                      </p:tavLst>
                                    </p:anim>
                                    <p:anim calcmode="lin" valueType="num">
                                      <p:cBhvr>
                                        <p:cTn id="48" dur="500" fill="hold"/>
                                        <p:tgtEl>
                                          <p:spTgt spid="599100"/>
                                        </p:tgtEl>
                                        <p:attrNameLst>
                                          <p:attrName>ppt_h</p:attrName>
                                        </p:attrNameLst>
                                      </p:cBhvr>
                                      <p:tavLst>
                                        <p:tav tm="0">
                                          <p:val>
                                            <p:strVal val="(6*min(max(#ppt_w*#ppt_h,.3),1)-7.4)/-.7*#ppt_h"/>
                                          </p:val>
                                        </p:tav>
                                        <p:tav tm="100000">
                                          <p:val>
                                            <p:strVal val="#ppt_h"/>
                                          </p:val>
                                        </p:tav>
                                      </p:tavLst>
                                    </p:anim>
                                    <p:anim calcmode="lin" valueType="num">
                                      <p:cBhvr>
                                        <p:cTn id="49" dur="500" fill="hold"/>
                                        <p:tgtEl>
                                          <p:spTgt spid="599100"/>
                                        </p:tgtEl>
                                        <p:attrNameLst>
                                          <p:attrName>ppt_x</p:attrName>
                                        </p:attrNameLst>
                                      </p:cBhvr>
                                      <p:tavLst>
                                        <p:tav tm="0">
                                          <p:val>
                                            <p:fltVal val="0.5"/>
                                          </p:val>
                                        </p:tav>
                                        <p:tav tm="100000">
                                          <p:val>
                                            <p:strVal val="#ppt_x"/>
                                          </p:val>
                                        </p:tav>
                                      </p:tavLst>
                                    </p:anim>
                                    <p:anim calcmode="lin" valueType="num">
                                      <p:cBhvr>
                                        <p:cTn id="50" dur="500" fill="hold"/>
                                        <p:tgtEl>
                                          <p:spTgt spid="59910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094" grpId="0" animBg="1"/>
      <p:bldP spid="599095" grpId="0" animBg="1"/>
      <p:bldP spid="599096" grpId="0" animBg="1"/>
      <p:bldP spid="599097" grpId="0" animBg="1"/>
      <p:bldP spid="599098" grpId="0" animBg="1"/>
      <p:bldP spid="599099" grpId="0" animBg="1"/>
      <p:bldP spid="599100"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2658" name="Rectangle 2">
            <a:extLst>
              <a:ext uri="{FF2B5EF4-FFF2-40B4-BE49-F238E27FC236}">
                <a16:creationId xmlns:a16="http://schemas.microsoft.com/office/drawing/2014/main" id="{C42FB14A-B64C-B944-A32C-3DE233A177CF}"/>
              </a:ext>
            </a:extLst>
          </p:cNvPr>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26626" name="AutoShape 3">
            <a:extLst>
              <a:ext uri="{FF2B5EF4-FFF2-40B4-BE49-F238E27FC236}">
                <a16:creationId xmlns:a16="http://schemas.microsoft.com/office/drawing/2014/main" id="{03A98A3E-0031-0B47-8125-09518DAB336E}"/>
              </a:ext>
            </a:extLst>
          </p:cNvPr>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6627" name="Rectangle 4">
            <a:extLst>
              <a:ext uri="{FF2B5EF4-FFF2-40B4-BE49-F238E27FC236}">
                <a16:creationId xmlns:a16="http://schemas.microsoft.com/office/drawing/2014/main" id="{AA30839D-26DC-3840-9B6D-B676F3FDF118}"/>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6628" name="Rectangle 5">
            <a:extLst>
              <a:ext uri="{FF2B5EF4-FFF2-40B4-BE49-F238E27FC236}">
                <a16:creationId xmlns:a16="http://schemas.microsoft.com/office/drawing/2014/main" id="{5C4B2081-F95E-0F40-AE65-35F9005109EA}"/>
              </a:ext>
            </a:extLst>
          </p:cNvPr>
          <p:cNvSpPr>
            <a:spLocks noChangeArrowheads="1"/>
          </p:cNvSpPr>
          <p:nvPr/>
        </p:nvSpPr>
        <p:spPr bwMode="auto">
          <a:xfrm>
            <a:off x="3046413" y="1011238"/>
            <a:ext cx="121285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2000" b="1">
                <a:solidFill>
                  <a:schemeClr val="accent2"/>
                </a:solidFill>
                <a:latin typeface="Times" pitchFamily="2" charset="0"/>
                <a:ea typeface="Gulim" panose="020B0600000101010101" pitchFamily="34" charset="-127"/>
              </a:rPr>
              <a:t>ANARKI</a:t>
            </a:r>
          </a:p>
          <a:p>
            <a:endParaRPr lang="ko-KR" altLang="en-US" sz="2000" b="1">
              <a:solidFill>
                <a:schemeClr val="accent2"/>
              </a:solidFill>
              <a:latin typeface="Times" pitchFamily="2" charset="0"/>
              <a:ea typeface="Gulim" panose="020B0600000101010101" pitchFamily="34" charset="-127"/>
            </a:endParaRPr>
          </a:p>
        </p:txBody>
      </p:sp>
      <p:sp>
        <p:nvSpPr>
          <p:cNvPr id="582662" name="Rectangle 6">
            <a:extLst>
              <a:ext uri="{FF2B5EF4-FFF2-40B4-BE49-F238E27FC236}">
                <a16:creationId xmlns:a16="http://schemas.microsoft.com/office/drawing/2014/main" id="{3003B898-37A5-CC41-BDED-11A4B481AFA0}"/>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b="1">
                <a:solidFill>
                  <a:schemeClr val="tx2"/>
                </a:solidFill>
                <a:latin typeface="Times" charset="0"/>
                <a:ea typeface="Gulim" pitchFamily="34" charset="-127"/>
                <a:cs typeface="Gulim" pitchFamily="34" charset="-127"/>
              </a:rPr>
              <a:t>7</a:t>
            </a:r>
          </a:p>
        </p:txBody>
      </p:sp>
      <p:sp>
        <p:nvSpPr>
          <p:cNvPr id="582663" name="Line 7">
            <a:extLst>
              <a:ext uri="{FF2B5EF4-FFF2-40B4-BE49-F238E27FC236}">
                <a16:creationId xmlns:a16="http://schemas.microsoft.com/office/drawing/2014/main" id="{578EF3D4-2716-E148-9C3C-531DF09C301E}"/>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26631" name="Freeform 8">
            <a:extLst>
              <a:ext uri="{FF2B5EF4-FFF2-40B4-BE49-F238E27FC236}">
                <a16:creationId xmlns:a16="http://schemas.microsoft.com/office/drawing/2014/main" id="{F41E801C-7511-E140-9DDE-17D0355AA793}"/>
              </a:ext>
            </a:extLst>
          </p:cNvPr>
          <p:cNvSpPr>
            <a:spLocks/>
          </p:cNvSpPr>
          <p:nvPr/>
        </p:nvSpPr>
        <p:spPr bwMode="auto">
          <a:xfrm>
            <a:off x="1885950" y="4191000"/>
            <a:ext cx="1011238"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6632" name="Rectangle 9">
            <a:extLst>
              <a:ext uri="{FF2B5EF4-FFF2-40B4-BE49-F238E27FC236}">
                <a16:creationId xmlns:a16="http://schemas.microsoft.com/office/drawing/2014/main" id="{8FAE7546-15B1-B34F-892E-ABD75D0F6AFF}"/>
              </a:ext>
            </a:extLst>
          </p:cNvPr>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6633" name="Rectangle 10">
            <a:extLst>
              <a:ext uri="{FF2B5EF4-FFF2-40B4-BE49-F238E27FC236}">
                <a16:creationId xmlns:a16="http://schemas.microsoft.com/office/drawing/2014/main" id="{F358BBDD-22F3-214B-A4ED-7715E6A6BC13}"/>
              </a:ext>
            </a:extLst>
          </p:cNvPr>
          <p:cNvSpPr>
            <a:spLocks noChangeArrowheads="1"/>
          </p:cNvSpPr>
          <p:nvPr/>
        </p:nvSpPr>
        <p:spPr bwMode="auto">
          <a:xfrm>
            <a:off x="3292475" y="1730375"/>
            <a:ext cx="286543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bg2"/>
                </a:solidFill>
                <a:latin typeface="Times" pitchFamily="2" charset="0"/>
                <a:ea typeface="Gulim" panose="020B0600000101010101" pitchFamily="34" charset="-127"/>
              </a:rPr>
              <a:t>HAKIM-HAKIM</a:t>
            </a:r>
          </a:p>
        </p:txBody>
      </p:sp>
      <p:sp>
        <p:nvSpPr>
          <p:cNvPr id="26634" name="Rectangle 11">
            <a:extLst>
              <a:ext uri="{FF2B5EF4-FFF2-40B4-BE49-F238E27FC236}">
                <a16:creationId xmlns:a16="http://schemas.microsoft.com/office/drawing/2014/main" id="{6C86E4F3-609A-724D-B249-1370FC6C4288}"/>
              </a:ext>
            </a:extLst>
          </p:cNvPr>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6635" name="Line 12">
            <a:extLst>
              <a:ext uri="{FF2B5EF4-FFF2-40B4-BE49-F238E27FC236}">
                <a16:creationId xmlns:a16="http://schemas.microsoft.com/office/drawing/2014/main" id="{FA352005-2818-5D4D-86F4-8E02D386B2CC}"/>
              </a:ext>
            </a:extLst>
          </p:cNvPr>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6" name="Line 13">
            <a:extLst>
              <a:ext uri="{FF2B5EF4-FFF2-40B4-BE49-F238E27FC236}">
                <a16:creationId xmlns:a16="http://schemas.microsoft.com/office/drawing/2014/main" id="{E18B86CA-AFD8-1244-A008-23DFFD375017}"/>
              </a:ext>
            </a:extLst>
          </p:cNvPr>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7" name="Rectangle 14">
            <a:extLst>
              <a:ext uri="{FF2B5EF4-FFF2-40B4-BE49-F238E27FC236}">
                <a16:creationId xmlns:a16="http://schemas.microsoft.com/office/drawing/2014/main" id="{D3F26014-1D13-7845-A682-6126E878FF23}"/>
              </a:ext>
            </a:extLst>
          </p:cNvPr>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6638" name="Text Box 16">
            <a:extLst>
              <a:ext uri="{FF2B5EF4-FFF2-40B4-BE49-F238E27FC236}">
                <a16:creationId xmlns:a16="http://schemas.microsoft.com/office/drawing/2014/main" id="{F2BDC2E1-3DD8-5148-B62D-F98DBEE61F82}"/>
              </a:ext>
            </a:extLst>
          </p:cNvPr>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ko-KR" altLang="en-US" sz="1600" b="1">
              <a:solidFill>
                <a:schemeClr val="tx1"/>
              </a:solidFill>
              <a:ea typeface="Gulim" panose="020B0600000101010101" pitchFamily="34" charset="-127"/>
            </a:endParaRPr>
          </a:p>
        </p:txBody>
      </p:sp>
      <p:grpSp>
        <p:nvGrpSpPr>
          <p:cNvPr id="2" name="Group 35">
            <a:extLst>
              <a:ext uri="{FF2B5EF4-FFF2-40B4-BE49-F238E27FC236}">
                <a16:creationId xmlns:a16="http://schemas.microsoft.com/office/drawing/2014/main" id="{EE469398-EAA5-8849-901E-24D8296614E7}"/>
              </a:ext>
            </a:extLst>
          </p:cNvPr>
          <p:cNvGrpSpPr>
            <a:grpSpLocks/>
          </p:cNvGrpSpPr>
          <p:nvPr/>
        </p:nvGrpSpPr>
        <p:grpSpPr bwMode="auto">
          <a:xfrm>
            <a:off x="406400" y="0"/>
            <a:ext cx="8331200" cy="5864225"/>
            <a:chOff x="256" y="0"/>
            <a:chExt cx="5248" cy="3694"/>
          </a:xfrm>
        </p:grpSpPr>
        <p:sp>
          <p:nvSpPr>
            <p:cNvPr id="582671" name="Text Box 15">
              <a:extLst>
                <a:ext uri="{FF2B5EF4-FFF2-40B4-BE49-F238E27FC236}">
                  <a16:creationId xmlns:a16="http://schemas.microsoft.com/office/drawing/2014/main" id="{D1377CE7-539A-5F43-A5A1-D222DC0326F6}"/>
                </a:ext>
              </a:extLst>
            </p:cNvPr>
            <p:cNvSpPr txBox="1">
              <a:spLocks noChangeArrowheads="1"/>
            </p:cNvSpPr>
            <p:nvPr/>
          </p:nvSpPr>
          <p:spPr bwMode="auto">
            <a:xfrm>
              <a:off x="256" y="2368"/>
              <a:ext cx="5248" cy="1326"/>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6600" b="1" i="1">
                  <a:solidFill>
                    <a:srgbClr val="FFFF00"/>
                  </a:solidFill>
                  <a:ea typeface="Gulim" panose="020B0600000101010101" pitchFamily="34" charset="-127"/>
                </a:rPr>
                <a:t>“</a:t>
              </a:r>
              <a:r>
                <a:rPr lang="en-US" altLang="ko-KR" sz="6600" b="1" i="1">
                  <a:solidFill>
                    <a:srgbClr val="FFFF00"/>
                  </a:solidFill>
                  <a:ea typeface="Gulim" panose="020B0600000101010101" pitchFamily="34" charset="-127"/>
                </a:rPr>
                <a:t>KAMI INGIN SEORANG RAJA!”</a:t>
              </a:r>
            </a:p>
          </p:txBody>
        </p:sp>
        <p:sp>
          <p:nvSpPr>
            <p:cNvPr id="582673" name="Text Box 17">
              <a:extLst>
                <a:ext uri="{FF2B5EF4-FFF2-40B4-BE49-F238E27FC236}">
                  <a16:creationId xmlns:a16="http://schemas.microsoft.com/office/drawing/2014/main" id="{9E2173CF-2CBE-7D4B-B782-6D04C378280B}"/>
                </a:ext>
              </a:extLst>
            </p:cNvPr>
            <p:cNvSpPr txBox="1">
              <a:spLocks noChangeArrowheads="1"/>
            </p:cNvSpPr>
            <p:nvPr/>
          </p:nvSpPr>
          <p:spPr bwMode="auto">
            <a:xfrm>
              <a:off x="1128" y="0"/>
              <a:ext cx="1256" cy="23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1 Sam. 8:4-9</a:t>
              </a:r>
            </a:p>
          </p:txBody>
        </p:sp>
      </p:grpSp>
      <p:grpSp>
        <p:nvGrpSpPr>
          <p:cNvPr id="26640" name="Group 43">
            <a:extLst>
              <a:ext uri="{FF2B5EF4-FFF2-40B4-BE49-F238E27FC236}">
                <a16:creationId xmlns:a16="http://schemas.microsoft.com/office/drawing/2014/main" id="{0DCB149C-26CD-584D-998F-013FCF124340}"/>
              </a:ext>
            </a:extLst>
          </p:cNvPr>
          <p:cNvGrpSpPr>
            <a:grpSpLocks/>
          </p:cNvGrpSpPr>
          <p:nvPr/>
        </p:nvGrpSpPr>
        <p:grpSpPr bwMode="auto">
          <a:xfrm>
            <a:off x="7950200" y="3429000"/>
            <a:ext cx="1019175" cy="633413"/>
            <a:chOff x="5008" y="2160"/>
            <a:chExt cx="642" cy="399"/>
          </a:xfrm>
        </p:grpSpPr>
        <p:sp>
          <p:nvSpPr>
            <p:cNvPr id="26650" name="Freeform 19">
              <a:extLst>
                <a:ext uri="{FF2B5EF4-FFF2-40B4-BE49-F238E27FC236}">
                  <a16:creationId xmlns:a16="http://schemas.microsoft.com/office/drawing/2014/main" id="{37AF135C-4CA4-CE4F-A23D-1455ED04589F}"/>
                </a:ext>
              </a:extLst>
            </p:cNvPr>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6651" name="Freeform 20">
              <a:extLst>
                <a:ext uri="{FF2B5EF4-FFF2-40B4-BE49-F238E27FC236}">
                  <a16:creationId xmlns:a16="http://schemas.microsoft.com/office/drawing/2014/main" id="{CFFFC98A-F059-3642-92AD-4A69F1A1130C}"/>
                </a:ext>
              </a:extLst>
            </p:cNvPr>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52" name="Rectangle 21">
              <a:extLst>
                <a:ext uri="{FF2B5EF4-FFF2-40B4-BE49-F238E27FC236}">
                  <a16:creationId xmlns:a16="http://schemas.microsoft.com/office/drawing/2014/main" id="{FEA62434-4058-2B40-91ED-9FC87E41A19E}"/>
                </a:ext>
              </a:extLst>
            </p:cNvPr>
            <p:cNvSpPr>
              <a:spLocks noChangeArrowheads="1"/>
            </p:cNvSpPr>
            <p:nvPr/>
          </p:nvSpPr>
          <p:spPr bwMode="auto">
            <a:xfrm>
              <a:off x="5216" y="2426"/>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350</a:t>
              </a:r>
            </a:p>
          </p:txBody>
        </p:sp>
        <p:sp>
          <p:nvSpPr>
            <p:cNvPr id="26653" name="Freeform 22">
              <a:extLst>
                <a:ext uri="{FF2B5EF4-FFF2-40B4-BE49-F238E27FC236}">
                  <a16:creationId xmlns:a16="http://schemas.microsoft.com/office/drawing/2014/main" id="{2F2FA0C9-6A69-D84F-93BD-1C139F311C5A}"/>
                </a:ext>
              </a:extLst>
            </p:cNvPr>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6654" name="AutoShape 23">
              <a:extLst>
                <a:ext uri="{FF2B5EF4-FFF2-40B4-BE49-F238E27FC236}">
                  <a16:creationId xmlns:a16="http://schemas.microsoft.com/office/drawing/2014/main" id="{04F59E7F-3CB1-3C4E-9095-3747726DFC61}"/>
                </a:ext>
              </a:extLst>
            </p:cNvPr>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6655" name="Rectangle 24">
              <a:extLst>
                <a:ext uri="{FF2B5EF4-FFF2-40B4-BE49-F238E27FC236}">
                  <a16:creationId xmlns:a16="http://schemas.microsoft.com/office/drawing/2014/main" id="{F38AACE6-A2FC-4548-A1A0-0E95D1719483}"/>
                </a:ext>
              </a:extLst>
            </p:cNvPr>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6656" name="AutoShape 25">
              <a:extLst>
                <a:ext uri="{FF2B5EF4-FFF2-40B4-BE49-F238E27FC236}">
                  <a16:creationId xmlns:a16="http://schemas.microsoft.com/office/drawing/2014/main" id="{578566BD-EE52-B044-96A2-3FF692DB40E2}"/>
                </a:ext>
              </a:extLst>
            </p:cNvPr>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26657" name="Line 26">
              <a:extLst>
                <a:ext uri="{FF2B5EF4-FFF2-40B4-BE49-F238E27FC236}">
                  <a16:creationId xmlns:a16="http://schemas.microsoft.com/office/drawing/2014/main" id="{88A3B3D6-DEA8-9A46-8BF7-B1311BB0C38B}"/>
                </a:ext>
              </a:extLst>
            </p:cNvPr>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58" name="Line 27">
              <a:extLst>
                <a:ext uri="{FF2B5EF4-FFF2-40B4-BE49-F238E27FC236}">
                  <a16:creationId xmlns:a16="http://schemas.microsoft.com/office/drawing/2014/main" id="{02BD73F7-DE8B-904A-9588-D994AB553EC2}"/>
                </a:ext>
              </a:extLst>
            </p:cNvPr>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59" name="Rectangle 28">
              <a:extLst>
                <a:ext uri="{FF2B5EF4-FFF2-40B4-BE49-F238E27FC236}">
                  <a16:creationId xmlns:a16="http://schemas.microsoft.com/office/drawing/2014/main" id="{823D38BD-D5CA-564A-877C-0BB2F392299E}"/>
                </a:ext>
              </a:extLst>
            </p:cNvPr>
            <p:cNvSpPr>
              <a:spLocks noChangeArrowheads="1"/>
            </p:cNvSpPr>
            <p:nvPr/>
          </p:nvSpPr>
          <p:spPr bwMode="auto">
            <a:xfrm>
              <a:off x="5200" y="2390"/>
              <a:ext cx="24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350</a:t>
              </a:r>
            </a:p>
          </p:txBody>
        </p:sp>
        <p:sp>
          <p:nvSpPr>
            <p:cNvPr id="26660" name="Rectangle 29">
              <a:extLst>
                <a:ext uri="{FF2B5EF4-FFF2-40B4-BE49-F238E27FC236}">
                  <a16:creationId xmlns:a16="http://schemas.microsoft.com/office/drawing/2014/main" id="{9C1C3096-8A35-734C-978C-E4E5B26F56E0}"/>
                </a:ext>
              </a:extLst>
            </p:cNvPr>
            <p:cNvSpPr>
              <a:spLocks noChangeArrowheads="1"/>
            </p:cNvSpPr>
            <p:nvPr/>
          </p:nvSpPr>
          <p:spPr bwMode="auto">
            <a:xfrm>
              <a:off x="5031" y="2278"/>
              <a:ext cx="619"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Hakim-Hakim</a:t>
              </a:r>
            </a:p>
          </p:txBody>
        </p:sp>
        <p:sp>
          <p:nvSpPr>
            <p:cNvPr id="26661" name="Rectangle 30">
              <a:extLst>
                <a:ext uri="{FF2B5EF4-FFF2-40B4-BE49-F238E27FC236}">
                  <a16:creationId xmlns:a16="http://schemas.microsoft.com/office/drawing/2014/main" id="{EE0A1EEE-F7A3-3246-AC66-0942D199A88C}"/>
                </a:ext>
              </a:extLst>
            </p:cNvPr>
            <p:cNvSpPr>
              <a:spLocks noChangeArrowheads="1"/>
            </p:cNvSpPr>
            <p:nvPr/>
          </p:nvSpPr>
          <p:spPr bwMode="auto">
            <a:xfrm>
              <a:off x="5008" y="2160"/>
              <a:ext cx="36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Chicago" charset="0"/>
                  <a:ea typeface="Gulim" panose="020B0600000101010101" pitchFamily="34" charset="-127"/>
                </a:rPr>
                <a:t>ANARKI</a:t>
              </a:r>
            </a:p>
          </p:txBody>
        </p:sp>
      </p:grpSp>
      <p:sp>
        <p:nvSpPr>
          <p:cNvPr id="26641" name="Text Box 31">
            <a:extLst>
              <a:ext uri="{FF2B5EF4-FFF2-40B4-BE49-F238E27FC236}">
                <a16:creationId xmlns:a16="http://schemas.microsoft.com/office/drawing/2014/main" id="{B29C20DA-6EFD-9548-89EB-42F8938C7327}"/>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582688" name="Rectangle 32">
            <a:extLst>
              <a:ext uri="{FF2B5EF4-FFF2-40B4-BE49-F238E27FC236}">
                <a16:creationId xmlns:a16="http://schemas.microsoft.com/office/drawing/2014/main" id="{FFC57273-3DAD-1B44-ADE4-C54E660C0290}"/>
              </a:ext>
            </a:extLst>
          </p:cNvPr>
          <p:cNvSpPr>
            <a:spLocks noChangeArrowheads="1"/>
          </p:cNvSpPr>
          <p:nvPr/>
        </p:nvSpPr>
        <p:spPr bwMode="auto">
          <a:xfrm>
            <a:off x="8078788" y="6532563"/>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12</a:t>
            </a:r>
          </a:p>
        </p:txBody>
      </p:sp>
      <p:sp>
        <p:nvSpPr>
          <p:cNvPr id="26643" name="Text Box 33">
            <a:extLst>
              <a:ext uri="{FF2B5EF4-FFF2-40B4-BE49-F238E27FC236}">
                <a16:creationId xmlns:a16="http://schemas.microsoft.com/office/drawing/2014/main" id="{C7614122-BD33-314A-8385-08C28563AB19}"/>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31-32</a:t>
            </a:r>
          </a:p>
        </p:txBody>
      </p:sp>
      <p:grpSp>
        <p:nvGrpSpPr>
          <p:cNvPr id="4" name="Group 36">
            <a:extLst>
              <a:ext uri="{FF2B5EF4-FFF2-40B4-BE49-F238E27FC236}">
                <a16:creationId xmlns:a16="http://schemas.microsoft.com/office/drawing/2014/main" id="{A2ABB4AB-4127-9A44-B488-D46E65A0F80E}"/>
              </a:ext>
            </a:extLst>
          </p:cNvPr>
          <p:cNvGrpSpPr>
            <a:grpSpLocks/>
          </p:cNvGrpSpPr>
          <p:nvPr/>
        </p:nvGrpSpPr>
        <p:grpSpPr bwMode="auto">
          <a:xfrm>
            <a:off x="319088" y="-630238"/>
            <a:ext cx="8331200" cy="6591301"/>
            <a:chOff x="224" y="-12"/>
            <a:chExt cx="5248" cy="4152"/>
          </a:xfrm>
        </p:grpSpPr>
        <p:sp>
          <p:nvSpPr>
            <p:cNvPr id="582693" name="Text Box 37">
              <a:extLst>
                <a:ext uri="{FF2B5EF4-FFF2-40B4-BE49-F238E27FC236}">
                  <a16:creationId xmlns:a16="http://schemas.microsoft.com/office/drawing/2014/main" id="{CEB944E2-4AFA-334B-BE6E-6D67E504750A}"/>
                </a:ext>
              </a:extLst>
            </p:cNvPr>
            <p:cNvSpPr txBox="1">
              <a:spLocks noChangeArrowheads="1"/>
            </p:cNvSpPr>
            <p:nvPr/>
          </p:nvSpPr>
          <p:spPr bwMode="auto">
            <a:xfrm>
              <a:off x="224" y="2528"/>
              <a:ext cx="5248" cy="1612"/>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5400" b="1" i="1">
                  <a:solidFill>
                    <a:schemeClr val="hlink"/>
                  </a:solidFill>
                  <a:ea typeface="Gulim" panose="020B0600000101010101" pitchFamily="34" charset="-127"/>
                </a:rPr>
                <a:t>“</a:t>
              </a:r>
              <a:r>
                <a:rPr lang="en-US" altLang="ko-KR" sz="5400" b="1" i="1">
                  <a:solidFill>
                    <a:schemeClr val="hlink"/>
                  </a:solidFill>
                  <a:ea typeface="Gulim" panose="020B0600000101010101" pitchFamily="34" charset="-127"/>
                </a:rPr>
                <a:t>ANDA YAKIN MENGINGINKAN HAL TERSEBUT?”</a:t>
              </a:r>
            </a:p>
          </p:txBody>
        </p:sp>
        <p:sp>
          <p:nvSpPr>
            <p:cNvPr id="582694" name="Text Box 38">
              <a:extLst>
                <a:ext uri="{FF2B5EF4-FFF2-40B4-BE49-F238E27FC236}">
                  <a16:creationId xmlns:a16="http://schemas.microsoft.com/office/drawing/2014/main" id="{922A5578-75DC-9C48-881E-A91FF8DBBB4E}"/>
                </a:ext>
              </a:extLst>
            </p:cNvPr>
            <p:cNvSpPr txBox="1">
              <a:spLocks noChangeArrowheads="1"/>
            </p:cNvSpPr>
            <p:nvPr/>
          </p:nvSpPr>
          <p:spPr bwMode="auto">
            <a:xfrm>
              <a:off x="1112" y="-12"/>
              <a:ext cx="125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1 Sam. 8:10-19</a:t>
              </a:r>
            </a:p>
          </p:txBody>
        </p:sp>
      </p:grpSp>
      <p:sp>
        <p:nvSpPr>
          <p:cNvPr id="26645" name="Text Box 39">
            <a:extLst>
              <a:ext uri="{FF2B5EF4-FFF2-40B4-BE49-F238E27FC236}">
                <a16:creationId xmlns:a16="http://schemas.microsoft.com/office/drawing/2014/main" id="{25E44058-968B-814A-AF43-22B71DB2A829}"/>
              </a:ext>
            </a:extLst>
          </p:cNvPr>
          <p:cNvSpPr txBox="1">
            <a:spLocks noChangeArrowheads="1"/>
          </p:cNvSpPr>
          <p:nvPr/>
        </p:nvSpPr>
        <p:spPr bwMode="auto">
          <a:xfrm>
            <a:off x="8594725" y="6469063"/>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2</a:t>
            </a:r>
            <a:endParaRPr lang="en-US" altLang="ko-KR" sz="2000">
              <a:solidFill>
                <a:srgbClr val="FFA27C"/>
              </a:solidFill>
              <a:latin typeface="B VAG Rounded Bold" charset="0"/>
              <a:ea typeface="Gulim" panose="020B0600000101010101" pitchFamily="34" charset="-127"/>
            </a:endParaRPr>
          </a:p>
        </p:txBody>
      </p:sp>
      <p:sp>
        <p:nvSpPr>
          <p:cNvPr id="582696" name="Rectangle 40">
            <a:extLst>
              <a:ext uri="{FF2B5EF4-FFF2-40B4-BE49-F238E27FC236}">
                <a16:creationId xmlns:a16="http://schemas.microsoft.com/office/drawing/2014/main" id="{554FBA81-D69C-7B4B-A064-ACE8D51E669B}"/>
              </a:ext>
            </a:extLst>
          </p:cNvPr>
          <p:cNvSpPr>
            <a:spLocks noChangeArrowheads="1"/>
          </p:cNvSpPr>
          <p:nvPr/>
        </p:nvSpPr>
        <p:spPr bwMode="auto">
          <a:xfrm>
            <a:off x="4318000" y="2222500"/>
            <a:ext cx="7143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accent2"/>
                </a:solidFill>
                <a:latin typeface="Times" pitchFamily="2" charset="0"/>
                <a:ea typeface="Gulim" panose="020B0600000101010101" pitchFamily="34" charset="-127"/>
              </a:rPr>
              <a:t>350</a:t>
            </a:r>
          </a:p>
        </p:txBody>
      </p:sp>
      <p:sp>
        <p:nvSpPr>
          <p:cNvPr id="582697" name="Oval 41">
            <a:extLst>
              <a:ext uri="{FF2B5EF4-FFF2-40B4-BE49-F238E27FC236}">
                <a16:creationId xmlns:a16="http://schemas.microsoft.com/office/drawing/2014/main" id="{4D2E5D0E-8C58-FC43-8426-4EE8F7A0CB4D}"/>
              </a:ext>
            </a:extLst>
          </p:cNvPr>
          <p:cNvSpPr>
            <a:spLocks noChangeArrowheads="1"/>
          </p:cNvSpPr>
          <p:nvPr/>
        </p:nvSpPr>
        <p:spPr bwMode="auto">
          <a:xfrm>
            <a:off x="3949700" y="2168525"/>
            <a:ext cx="1397000" cy="617538"/>
          </a:xfrm>
          <a:prstGeom prst="ellipse">
            <a:avLst/>
          </a:prstGeom>
          <a:noFill/>
          <a:ln w="57150">
            <a:solidFill>
              <a:srgbClr val="F8131B"/>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82696"/>
                                        </p:tgtEl>
                                        <p:attrNameLst>
                                          <p:attrName>style.visibility</p:attrName>
                                        </p:attrNameLst>
                                      </p:cBhvr>
                                      <p:to>
                                        <p:strVal val="visible"/>
                                      </p:to>
                                    </p:set>
                                    <p:animEffect transition="in" filter="dissolve">
                                      <p:cBhvr>
                                        <p:cTn id="17" dur="500"/>
                                        <p:tgtEl>
                                          <p:spTgt spid="582696"/>
                                        </p:tgtEl>
                                      </p:cBhvr>
                                    </p:animEffect>
                                  </p:childTnLst>
                                </p:cTn>
                              </p:par>
                            </p:childTnLst>
                          </p:cTn>
                        </p:par>
                        <p:par>
                          <p:cTn id="18" fill="hold" nodeType="afterGroup">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582697"/>
                                        </p:tgtEl>
                                        <p:attrNameLst>
                                          <p:attrName>style.visibility</p:attrName>
                                        </p:attrNameLst>
                                      </p:cBhvr>
                                      <p:to>
                                        <p:strVal val="visible"/>
                                      </p:to>
                                    </p:set>
                                    <p:animEffect transition="in" filter="dissolve">
                                      <p:cBhvr>
                                        <p:cTn id="21" dur="500"/>
                                        <p:tgtEl>
                                          <p:spTgt spid="5826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96" grpId="0" autoUpdateAnimBg="0"/>
      <p:bldP spid="582697"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CF11CE98-6A57-1F4C-98FB-725A124D7F65}"/>
              </a:ext>
            </a:extLst>
          </p:cNvPr>
          <p:cNvSpPr>
            <a:spLocks noChangeArrowheads="1"/>
          </p:cNvSpPr>
          <p:nvPr/>
        </p:nvSpPr>
        <p:spPr bwMode="auto">
          <a:xfrm>
            <a:off x="3417888" y="828675"/>
            <a:ext cx="2828925"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b="1">
                <a:solidFill>
                  <a:srgbClr val="4D4D4D"/>
                </a:solidFill>
                <a:latin typeface="Helvetica" pitchFamily="2" charset="0"/>
                <a:ea typeface="Gulim" panose="020B0600000101010101" pitchFamily="34" charset="-127"/>
              </a:rPr>
              <a:t>DARI</a:t>
            </a:r>
          </a:p>
          <a:p>
            <a:pPr algn="ctr"/>
            <a:r>
              <a:rPr lang="en-US" altLang="ko-KR" b="1">
                <a:solidFill>
                  <a:srgbClr val="4D4D4D"/>
                </a:solidFill>
                <a:latin typeface="Helvetica" pitchFamily="2" charset="0"/>
                <a:ea typeface="Gulim" panose="020B0600000101010101" pitchFamily="34" charset="-127"/>
              </a:rPr>
              <a:t>SEMUA HAKIM </a:t>
            </a:r>
          </a:p>
          <a:p>
            <a:pPr algn="ctr"/>
            <a:r>
              <a:rPr lang="en-US" altLang="ko-KR" b="1">
                <a:solidFill>
                  <a:srgbClr val="4D4D4D"/>
                </a:solidFill>
                <a:latin typeface="Helvetica" pitchFamily="2" charset="0"/>
                <a:ea typeface="Gulim" panose="020B0600000101010101" pitchFamily="34" charset="-127"/>
              </a:rPr>
              <a:t>ISRAEL...</a:t>
            </a:r>
          </a:p>
          <a:p>
            <a:pPr algn="ctr"/>
            <a:endParaRPr lang="ko-KR" altLang="en-US" b="1">
              <a:solidFill>
                <a:srgbClr val="4D4D4D"/>
              </a:solidFill>
              <a:latin typeface="Helvetica" pitchFamily="2" charset="0"/>
              <a:ea typeface="Gulim" panose="020B0600000101010101" pitchFamily="34" charset="-127"/>
            </a:endParaRPr>
          </a:p>
        </p:txBody>
      </p:sp>
      <p:sp>
        <p:nvSpPr>
          <p:cNvPr id="28674" name="Text Box 3">
            <a:extLst>
              <a:ext uri="{FF2B5EF4-FFF2-40B4-BE49-F238E27FC236}">
                <a16:creationId xmlns:a16="http://schemas.microsoft.com/office/drawing/2014/main" id="{B0456453-44BB-344B-9A65-38B94A962877}"/>
              </a:ext>
            </a:extLst>
          </p:cNvPr>
          <p:cNvSpPr txBox="1">
            <a:spLocks noChangeArrowheads="1"/>
          </p:cNvSpPr>
          <p:nvPr/>
        </p:nvSpPr>
        <p:spPr bwMode="auto">
          <a:xfrm rot="-1263965">
            <a:off x="334963" y="2190750"/>
            <a:ext cx="2676525"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sz="3200" b="1">
                <a:solidFill>
                  <a:srgbClr val="4D4D4D"/>
                </a:solidFill>
                <a:ea typeface="Gulim" panose="020B0600000101010101" pitchFamily="34" charset="-127"/>
              </a:rPr>
              <a:t>GIDEON</a:t>
            </a:r>
          </a:p>
        </p:txBody>
      </p:sp>
      <p:sp>
        <p:nvSpPr>
          <p:cNvPr id="28675" name="Text Box 4">
            <a:extLst>
              <a:ext uri="{FF2B5EF4-FFF2-40B4-BE49-F238E27FC236}">
                <a16:creationId xmlns:a16="http://schemas.microsoft.com/office/drawing/2014/main" id="{2C2D3AF4-1332-2545-A31D-278DB3ABCF04}"/>
              </a:ext>
            </a:extLst>
          </p:cNvPr>
          <p:cNvSpPr txBox="1">
            <a:spLocks noChangeArrowheads="1"/>
          </p:cNvSpPr>
          <p:nvPr/>
        </p:nvSpPr>
        <p:spPr bwMode="auto">
          <a:xfrm rot="-478559">
            <a:off x="1504950" y="600075"/>
            <a:ext cx="26765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sz="3200" b="1">
                <a:solidFill>
                  <a:srgbClr val="4D4D4D"/>
                </a:solidFill>
                <a:ea typeface="Gulim" panose="020B0600000101010101" pitchFamily="34" charset="-127"/>
              </a:rPr>
              <a:t>SIMSON</a:t>
            </a:r>
          </a:p>
        </p:txBody>
      </p:sp>
      <p:sp>
        <p:nvSpPr>
          <p:cNvPr id="28676" name="Text Box 5">
            <a:extLst>
              <a:ext uri="{FF2B5EF4-FFF2-40B4-BE49-F238E27FC236}">
                <a16:creationId xmlns:a16="http://schemas.microsoft.com/office/drawing/2014/main" id="{D821A69F-23B7-B24D-BE5C-F8CB83AE5FD8}"/>
              </a:ext>
            </a:extLst>
          </p:cNvPr>
          <p:cNvSpPr txBox="1">
            <a:spLocks noChangeArrowheads="1"/>
          </p:cNvSpPr>
          <p:nvPr/>
        </p:nvSpPr>
        <p:spPr bwMode="auto">
          <a:xfrm rot="1442299">
            <a:off x="6483350" y="1254125"/>
            <a:ext cx="26765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sz="3200" b="1">
                <a:solidFill>
                  <a:srgbClr val="4D4D4D"/>
                </a:solidFill>
                <a:ea typeface="Gulim" panose="020B0600000101010101" pitchFamily="34" charset="-127"/>
              </a:rPr>
              <a:t>DEBORA</a:t>
            </a:r>
          </a:p>
        </p:txBody>
      </p:sp>
      <p:sp>
        <p:nvSpPr>
          <p:cNvPr id="28677" name="Text Box 6">
            <a:extLst>
              <a:ext uri="{FF2B5EF4-FFF2-40B4-BE49-F238E27FC236}">
                <a16:creationId xmlns:a16="http://schemas.microsoft.com/office/drawing/2014/main" id="{58B5602A-978B-2B4C-9CAB-85542E171DC7}"/>
              </a:ext>
            </a:extLst>
          </p:cNvPr>
          <p:cNvSpPr txBox="1">
            <a:spLocks noChangeArrowheads="1"/>
          </p:cNvSpPr>
          <p:nvPr/>
        </p:nvSpPr>
        <p:spPr bwMode="auto">
          <a:xfrm>
            <a:off x="1841500" y="2640013"/>
            <a:ext cx="61880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b="1">
                <a:solidFill>
                  <a:srgbClr val="4D4D4D"/>
                </a:solidFill>
                <a:latin typeface="Helvetica" pitchFamily="2" charset="0"/>
                <a:ea typeface="Gulim" panose="020B0600000101010101" pitchFamily="34" charset="-127"/>
              </a:rPr>
              <a:t>YANG TERAKHIR DAN YANG TERBESAR,</a:t>
            </a:r>
          </a:p>
          <a:p>
            <a:pPr algn="ctr"/>
            <a:r>
              <a:rPr lang="en-US" altLang="ko-KR" b="1">
                <a:solidFill>
                  <a:srgbClr val="4D4D4D"/>
                </a:solidFill>
                <a:latin typeface="Helvetica" pitchFamily="2" charset="0"/>
                <a:ea typeface="Gulim" panose="020B0600000101010101" pitchFamily="34" charset="-127"/>
              </a:rPr>
              <a:t> “NABI YANG BERKARAKTER BAIK,” ADALAH...</a:t>
            </a:r>
          </a:p>
        </p:txBody>
      </p:sp>
      <p:sp>
        <p:nvSpPr>
          <p:cNvPr id="585735" name="Rectangle 7">
            <a:extLst>
              <a:ext uri="{FF2B5EF4-FFF2-40B4-BE49-F238E27FC236}">
                <a16:creationId xmlns:a16="http://schemas.microsoft.com/office/drawing/2014/main" id="{901C7761-4425-5640-875E-68BFA7F80AC8}"/>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b="1">
                <a:solidFill>
                  <a:schemeClr val="tx2"/>
                </a:solidFill>
                <a:latin typeface="Times" charset="0"/>
                <a:ea typeface="Gulim" pitchFamily="34" charset="-127"/>
                <a:cs typeface="Gulim" pitchFamily="34" charset="-127"/>
              </a:rPr>
              <a:t>7</a:t>
            </a:r>
          </a:p>
        </p:txBody>
      </p:sp>
      <p:sp>
        <p:nvSpPr>
          <p:cNvPr id="585736" name="Line 8">
            <a:extLst>
              <a:ext uri="{FF2B5EF4-FFF2-40B4-BE49-F238E27FC236}">
                <a16:creationId xmlns:a16="http://schemas.microsoft.com/office/drawing/2014/main" id="{FC6CC56E-AD3A-2543-ABB3-41F1A65F300C}"/>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28680" name="WordArt 9">
            <a:extLst>
              <a:ext uri="{FF2B5EF4-FFF2-40B4-BE49-F238E27FC236}">
                <a16:creationId xmlns:a16="http://schemas.microsoft.com/office/drawing/2014/main" id="{2860254F-F645-2344-88BB-61F6F8786343}"/>
              </a:ext>
            </a:extLst>
          </p:cNvPr>
          <p:cNvSpPr>
            <a:spLocks noChangeArrowheads="1" noChangeShapeType="1" noTextEdit="1"/>
          </p:cNvSpPr>
          <p:nvPr/>
        </p:nvSpPr>
        <p:spPr bwMode="auto">
          <a:xfrm>
            <a:off x="-166688" y="2886075"/>
            <a:ext cx="8685213" cy="3582988"/>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400000" scaled="1"/>
                </a:gradFill>
                <a:latin typeface="Impact" panose="020B0806030902050204" pitchFamily="34" charset="0"/>
              </a:rPr>
              <a:t>SAMUEL</a:t>
            </a:r>
          </a:p>
        </p:txBody>
      </p:sp>
      <p:sp>
        <p:nvSpPr>
          <p:cNvPr id="585738" name="AutoShape 10">
            <a:extLst>
              <a:ext uri="{FF2B5EF4-FFF2-40B4-BE49-F238E27FC236}">
                <a16:creationId xmlns:a16="http://schemas.microsoft.com/office/drawing/2014/main" id="{C7492A14-394E-5048-AF2D-617D75997925}"/>
              </a:ext>
            </a:extLst>
          </p:cNvPr>
          <p:cNvSpPr>
            <a:spLocks noChangeArrowheads="1"/>
          </p:cNvSpPr>
          <p:nvPr/>
        </p:nvSpPr>
        <p:spPr bwMode="auto">
          <a:xfrm>
            <a:off x="1511300" y="1041400"/>
            <a:ext cx="6705600" cy="1485900"/>
          </a:xfrm>
          <a:prstGeom prst="curvedDownArrow">
            <a:avLst>
              <a:gd name="adj1" fmla="val 90256"/>
              <a:gd name="adj2" fmla="val 180513"/>
              <a:gd name="adj3" fmla="val 33333"/>
            </a:avLst>
          </a:prstGeom>
          <a:gradFill rotWithShape="0">
            <a:gsLst>
              <a:gs pos="0">
                <a:schemeClr val="accent1"/>
              </a:gs>
              <a:gs pos="100000">
                <a:schemeClr val="accent1">
                  <a:gamma/>
                  <a:shade val="46275"/>
                  <a:invGamma/>
                </a:schemeClr>
              </a:gs>
            </a:gsLst>
            <a:path path="rect">
              <a:fillToRect l="50000" t="50000" r="50000" b="50000"/>
            </a:path>
          </a:gradFill>
          <a:ln w="57150">
            <a:solidFill>
              <a:schemeClr val="tx1"/>
            </a:solidFill>
            <a:miter lim="800000"/>
            <a:headEnd/>
            <a:tailEnd/>
          </a:ln>
          <a:effectLst/>
        </p:spPr>
        <p:txBody>
          <a:bodyPr wrap="none" anchor="ctr"/>
          <a:lstStyle/>
          <a:p>
            <a:pPr>
              <a:defRPr/>
            </a:pPr>
            <a:endParaRPr lang="en-US">
              <a:latin typeface="Comic Sans MS" charset="0"/>
              <a:ea typeface="+mn-ea"/>
            </a:endParaRPr>
          </a:p>
        </p:txBody>
      </p:sp>
      <p:sp>
        <p:nvSpPr>
          <p:cNvPr id="585739" name="Text Box 11">
            <a:extLst>
              <a:ext uri="{FF2B5EF4-FFF2-40B4-BE49-F238E27FC236}">
                <a16:creationId xmlns:a16="http://schemas.microsoft.com/office/drawing/2014/main" id="{F58D2D8A-6E8D-0843-B0AF-2DD2B1331106}"/>
              </a:ext>
            </a:extLst>
          </p:cNvPr>
          <p:cNvSpPr txBox="1">
            <a:spLocks noChangeArrowheads="1"/>
          </p:cNvSpPr>
          <p:nvPr/>
        </p:nvSpPr>
        <p:spPr bwMode="auto">
          <a:xfrm>
            <a:off x="361950" y="2832100"/>
            <a:ext cx="4630738" cy="668338"/>
          </a:xfrm>
          <a:prstGeom prst="rect">
            <a:avLst/>
          </a:prstGeom>
          <a:noFill/>
          <a:ln w="12700">
            <a:noFill/>
            <a:miter lim="800000"/>
            <a:headEnd/>
            <a:tailEnd/>
          </a:ln>
          <a:effectLst>
            <a:outerShdw blurRad="63500" dist="91581" dir="3378596" algn="ctr" rotWithShape="0">
              <a:schemeClr val="bg2">
                <a:alpha val="74998"/>
              </a:schemeClr>
            </a:outerShdw>
          </a:effectLst>
        </p:spPr>
        <p:txBody>
          <a:bodyPr>
            <a:spAutoFit/>
          </a:bodyPr>
          <a:lstStyle/>
          <a:p>
            <a:pPr algn="ctr">
              <a:lnSpc>
                <a:spcPct val="70000"/>
              </a:lnSpc>
              <a:spcBef>
                <a:spcPct val="50000"/>
              </a:spcBef>
              <a:defRPr/>
            </a:pPr>
            <a:r>
              <a:rPr lang="en-US" altLang="ko-KR" sz="5400" b="1">
                <a:solidFill>
                  <a:srgbClr val="F83949"/>
                </a:solidFill>
                <a:latin typeface="Comic Sans MS" charset="0"/>
                <a:ea typeface="Gulim" pitchFamily="34" charset="-127"/>
                <a:cs typeface="Gulim" pitchFamily="34" charset="-127"/>
              </a:rPr>
              <a:t>ANARKI</a:t>
            </a:r>
          </a:p>
        </p:txBody>
      </p:sp>
      <p:sp>
        <p:nvSpPr>
          <p:cNvPr id="585740" name="Text Box 12">
            <a:extLst>
              <a:ext uri="{FF2B5EF4-FFF2-40B4-BE49-F238E27FC236}">
                <a16:creationId xmlns:a16="http://schemas.microsoft.com/office/drawing/2014/main" id="{EC2B2C57-9E12-6944-BA02-6618BA56BF60}"/>
              </a:ext>
            </a:extLst>
          </p:cNvPr>
          <p:cNvSpPr txBox="1">
            <a:spLocks noChangeArrowheads="1"/>
          </p:cNvSpPr>
          <p:nvPr/>
        </p:nvSpPr>
        <p:spPr bwMode="auto">
          <a:xfrm>
            <a:off x="4608513" y="2806700"/>
            <a:ext cx="3995737" cy="668338"/>
          </a:xfrm>
          <a:prstGeom prst="rect">
            <a:avLst/>
          </a:prstGeom>
          <a:noFill/>
          <a:ln w="12700">
            <a:noFill/>
            <a:miter lim="800000"/>
            <a:headEnd/>
            <a:tailEnd/>
          </a:ln>
          <a:effectLst>
            <a:outerShdw blurRad="63500" dist="99190" dir="3011666" algn="ctr" rotWithShape="0">
              <a:schemeClr val="bg2">
                <a:alpha val="74998"/>
              </a:schemeClr>
            </a:outerShdw>
          </a:effectLst>
        </p:spPr>
        <p:txBody>
          <a:bodyPr>
            <a:spAutoFit/>
          </a:bodyPr>
          <a:lstStyle/>
          <a:p>
            <a:pPr algn="ctr">
              <a:lnSpc>
                <a:spcPct val="70000"/>
              </a:lnSpc>
              <a:spcBef>
                <a:spcPct val="50000"/>
              </a:spcBef>
              <a:defRPr/>
            </a:pPr>
            <a:r>
              <a:rPr lang="en-US" altLang="ko-KR" sz="5400" b="1">
                <a:solidFill>
                  <a:srgbClr val="25A5FA"/>
                </a:solidFill>
                <a:latin typeface="Comic Sans MS" charset="0"/>
                <a:ea typeface="Gulim" pitchFamily="34" charset="-127"/>
                <a:cs typeface="Gulim" pitchFamily="34" charset="-127"/>
              </a:rPr>
              <a:t>KERAJAAN</a:t>
            </a:r>
          </a:p>
        </p:txBody>
      </p:sp>
      <p:sp>
        <p:nvSpPr>
          <p:cNvPr id="28684" name="Text Box 13">
            <a:extLst>
              <a:ext uri="{FF2B5EF4-FFF2-40B4-BE49-F238E27FC236}">
                <a16:creationId xmlns:a16="http://schemas.microsoft.com/office/drawing/2014/main" id="{0D9E85FA-0824-B245-9763-B286AE208D12}"/>
              </a:ext>
            </a:extLst>
          </p:cNvPr>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ko-KR" altLang="en-US" sz="1600" b="1">
              <a:solidFill>
                <a:schemeClr val="tx1"/>
              </a:solidFill>
              <a:ea typeface="Gulim" panose="020B0600000101010101" pitchFamily="34" charset="-127"/>
            </a:endParaRPr>
          </a:p>
        </p:txBody>
      </p:sp>
      <p:sp>
        <p:nvSpPr>
          <p:cNvPr id="585742" name="Text Box 14">
            <a:extLst>
              <a:ext uri="{FF2B5EF4-FFF2-40B4-BE49-F238E27FC236}">
                <a16:creationId xmlns:a16="http://schemas.microsoft.com/office/drawing/2014/main" id="{F9D5D79F-8F5C-AF46-B7F2-3884E541CD3D}"/>
              </a:ext>
            </a:extLst>
          </p:cNvPr>
          <p:cNvSpPr txBox="1">
            <a:spLocks noChangeArrowheads="1"/>
          </p:cNvSpPr>
          <p:nvPr/>
        </p:nvSpPr>
        <p:spPr bwMode="auto">
          <a:xfrm>
            <a:off x="1778000" y="-22225"/>
            <a:ext cx="1993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1 Sam. 9:17</a:t>
            </a:r>
          </a:p>
        </p:txBody>
      </p:sp>
      <p:sp>
        <p:nvSpPr>
          <p:cNvPr id="28686" name="Text Box 15">
            <a:extLst>
              <a:ext uri="{FF2B5EF4-FFF2-40B4-BE49-F238E27FC236}">
                <a16:creationId xmlns:a16="http://schemas.microsoft.com/office/drawing/2014/main" id="{F49249FB-2A58-7E4F-B275-69908DD50892}"/>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585744" name="Rectangle 16">
            <a:extLst>
              <a:ext uri="{FF2B5EF4-FFF2-40B4-BE49-F238E27FC236}">
                <a16:creationId xmlns:a16="http://schemas.microsoft.com/office/drawing/2014/main" id="{73DCF446-49D9-414A-9787-4A2011FDE845}"/>
              </a:ext>
            </a:extLst>
          </p:cNvPr>
          <p:cNvSpPr>
            <a:spLocks noChangeArrowheads="1"/>
          </p:cNvSpPr>
          <p:nvPr/>
        </p:nvSpPr>
        <p:spPr bwMode="auto">
          <a:xfrm>
            <a:off x="8075613" y="6532563"/>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13</a:t>
            </a:r>
          </a:p>
        </p:txBody>
      </p:sp>
      <p:sp>
        <p:nvSpPr>
          <p:cNvPr id="28688" name="Text Box 17">
            <a:extLst>
              <a:ext uri="{FF2B5EF4-FFF2-40B4-BE49-F238E27FC236}">
                <a16:creationId xmlns:a16="http://schemas.microsoft.com/office/drawing/2014/main" id="{E5AD7646-F622-6C47-BA88-A21778DB22F1}"/>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31-32</a:t>
            </a:r>
          </a:p>
        </p:txBody>
      </p:sp>
      <p:sp>
        <p:nvSpPr>
          <p:cNvPr id="28689" name="Text Box 18">
            <a:extLst>
              <a:ext uri="{FF2B5EF4-FFF2-40B4-BE49-F238E27FC236}">
                <a16:creationId xmlns:a16="http://schemas.microsoft.com/office/drawing/2014/main" id="{7CB4DD5D-DDB8-2B4D-9247-E2F64B026013}"/>
              </a:ext>
            </a:extLst>
          </p:cNvPr>
          <p:cNvSpPr txBox="1">
            <a:spLocks noChangeArrowheads="1"/>
          </p:cNvSpPr>
          <p:nvPr/>
        </p:nvSpPr>
        <p:spPr bwMode="auto">
          <a:xfrm>
            <a:off x="8594725" y="640715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1</a:t>
            </a:r>
            <a:endParaRPr lang="en-US" altLang="ko-KR" sz="2000">
              <a:solidFill>
                <a:srgbClr val="FFA27C"/>
              </a:solidFill>
              <a:latin typeface="B VAG Rounded Bold" charset="0"/>
              <a:ea typeface="Gulim" panose="020B0600000101010101" pitchFamily="34" charset="-127"/>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85739"/>
                                        </p:tgtEl>
                                        <p:attrNameLst>
                                          <p:attrName>style.visibility</p:attrName>
                                        </p:attrNameLst>
                                      </p:cBhvr>
                                      <p:to>
                                        <p:strVal val="visible"/>
                                      </p:to>
                                    </p:set>
                                    <p:animEffect transition="in" filter="wipe(left)">
                                      <p:cBhvr>
                                        <p:cTn id="7" dur="500"/>
                                        <p:tgtEl>
                                          <p:spTgt spid="585739"/>
                                        </p:tgtEl>
                                      </p:cBhvr>
                                    </p:animEffect>
                                  </p:childTnLst>
                                </p:cTn>
                              </p:par>
                            </p:childTnLst>
                          </p:cTn>
                        </p:par>
                        <p:par>
                          <p:cTn id="8" fill="hold" nodeType="afterGroup">
                            <p:stCondLst>
                              <p:cond delay="500"/>
                            </p:stCondLst>
                            <p:childTnLst>
                              <p:par>
                                <p:cTn id="9" presetID="22" presetClass="entr" presetSubtype="8" fill="hold" grpId="0" nodeType="afterEffect">
                                  <p:stCondLst>
                                    <p:cond delay="500"/>
                                  </p:stCondLst>
                                  <p:childTnLst>
                                    <p:set>
                                      <p:cBhvr>
                                        <p:cTn id="10" dur="1" fill="hold">
                                          <p:stCondLst>
                                            <p:cond delay="0"/>
                                          </p:stCondLst>
                                        </p:cTn>
                                        <p:tgtEl>
                                          <p:spTgt spid="585738"/>
                                        </p:tgtEl>
                                        <p:attrNameLst>
                                          <p:attrName>style.visibility</p:attrName>
                                        </p:attrNameLst>
                                      </p:cBhvr>
                                      <p:to>
                                        <p:strVal val="visible"/>
                                      </p:to>
                                    </p:set>
                                    <p:animEffect transition="in" filter="wipe(left)">
                                      <p:cBhvr>
                                        <p:cTn id="11" dur="500"/>
                                        <p:tgtEl>
                                          <p:spTgt spid="5857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85740"/>
                                        </p:tgtEl>
                                        <p:attrNameLst>
                                          <p:attrName>style.visibility</p:attrName>
                                        </p:attrNameLst>
                                      </p:cBhvr>
                                      <p:to>
                                        <p:strVal val="visible"/>
                                      </p:to>
                                    </p:set>
                                    <p:animEffect transition="in" filter="wipe(left)">
                                      <p:cBhvr>
                                        <p:cTn id="16" dur="500"/>
                                        <p:tgtEl>
                                          <p:spTgt spid="585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8" grpId="0" animBg="1"/>
      <p:bldP spid="585739" grpId="0" autoUpdateAnimBg="0"/>
      <p:bldP spid="585740"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4711" name="Text Box 7">
            <a:extLst>
              <a:ext uri="{FF2B5EF4-FFF2-40B4-BE49-F238E27FC236}">
                <a16:creationId xmlns:a16="http://schemas.microsoft.com/office/drawing/2014/main" id="{55526980-9C96-5E4A-B201-ED50B3444F5B}"/>
              </a:ext>
            </a:extLst>
          </p:cNvPr>
          <p:cNvSpPr txBox="1">
            <a:spLocks noChangeArrowheads="1"/>
          </p:cNvSpPr>
          <p:nvPr/>
        </p:nvSpPr>
        <p:spPr bwMode="auto">
          <a:xfrm>
            <a:off x="4079875" y="3057525"/>
            <a:ext cx="1685925" cy="2470150"/>
          </a:xfrm>
          <a:prstGeom prst="rect">
            <a:avLst/>
          </a:prstGeom>
          <a:noFill/>
          <a:ln w="12700">
            <a:noFill/>
            <a:miter lim="800000"/>
            <a:headEnd/>
            <a:tailEnd/>
          </a:ln>
          <a:effectLst>
            <a:outerShdw blurRad="63500" dist="109250" dir="2132261" algn="ctr" rotWithShape="0">
              <a:schemeClr val="bg2">
                <a:alpha val="74998"/>
              </a:schemeClr>
            </a:outerShdw>
          </a:effectLst>
        </p:spPr>
        <p:txBody>
          <a:bodyPr>
            <a:spAutoFit/>
          </a:bodyPr>
          <a:lstStyle/>
          <a:p>
            <a:pPr>
              <a:spcBef>
                <a:spcPct val="50000"/>
              </a:spcBef>
              <a:defRPr/>
            </a:pPr>
            <a:r>
              <a:rPr lang="en-US" altLang="ko-KR" sz="15600">
                <a:solidFill>
                  <a:srgbClr val="FA0532"/>
                </a:solidFill>
                <a:latin typeface="Times" charset="0"/>
                <a:ea typeface="Gulim" pitchFamily="34" charset="-127"/>
                <a:cs typeface="Gulim" pitchFamily="34" charset="-127"/>
              </a:rPr>
              <a:t>K</a:t>
            </a:r>
          </a:p>
        </p:txBody>
      </p:sp>
      <p:sp>
        <p:nvSpPr>
          <p:cNvPr id="584712" name="Rectangle 8">
            <a:extLst>
              <a:ext uri="{FF2B5EF4-FFF2-40B4-BE49-F238E27FC236}">
                <a16:creationId xmlns:a16="http://schemas.microsoft.com/office/drawing/2014/main" id="{44BEE3EE-E713-304C-BAD5-654776705EB1}"/>
              </a:ext>
            </a:extLst>
          </p:cNvPr>
          <p:cNvSpPr>
            <a:spLocks noChangeArrowheads="1"/>
          </p:cNvSpPr>
          <p:nvPr/>
        </p:nvSpPr>
        <p:spPr bwMode="auto">
          <a:xfrm>
            <a:off x="2087563" y="3081338"/>
            <a:ext cx="1611312" cy="246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altLang="ko-KR" sz="15600">
                <a:solidFill>
                  <a:srgbClr val="FAFD00"/>
                </a:solidFill>
                <a:latin typeface="Times" charset="0"/>
                <a:ea typeface="Gulim" charset="0"/>
                <a:cs typeface="Gulim" charset="0"/>
              </a:rPr>
              <a:t>A</a:t>
            </a:r>
            <a:endParaRPr lang="en-US" altLang="ko-KR" sz="14200">
              <a:solidFill>
                <a:srgbClr val="FAFD00"/>
              </a:solidFill>
              <a:latin typeface="Times" charset="0"/>
              <a:ea typeface="Gulim" charset="0"/>
              <a:cs typeface="Gulim" charset="0"/>
            </a:endParaRPr>
          </a:p>
        </p:txBody>
      </p:sp>
      <p:sp>
        <p:nvSpPr>
          <p:cNvPr id="584713" name="Rectangle 9">
            <a:extLst>
              <a:ext uri="{FF2B5EF4-FFF2-40B4-BE49-F238E27FC236}">
                <a16:creationId xmlns:a16="http://schemas.microsoft.com/office/drawing/2014/main" id="{25D07F5A-C230-D04A-B502-2FC0934C10D5}"/>
              </a:ext>
            </a:extLst>
          </p:cNvPr>
          <p:cNvSpPr>
            <a:spLocks noChangeArrowheads="1"/>
          </p:cNvSpPr>
          <p:nvPr/>
        </p:nvSpPr>
        <p:spPr bwMode="auto">
          <a:xfrm>
            <a:off x="1762125" y="5173663"/>
            <a:ext cx="5616575" cy="11858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ko-KR" altLang="en-US" sz="7200" i="1">
                <a:solidFill>
                  <a:srgbClr val="00FF00"/>
                </a:solidFill>
                <a:latin typeface="Times" pitchFamily="2" charset="0"/>
                <a:ea typeface="Gulim" panose="020B0600000101010101" pitchFamily="34" charset="-127"/>
              </a:rPr>
              <a:t>“</a:t>
            </a:r>
            <a:r>
              <a:rPr lang="en-US" altLang="ko-KR" sz="7200" i="1">
                <a:solidFill>
                  <a:srgbClr val="00FF00"/>
                </a:solidFill>
                <a:latin typeface="Times" pitchFamily="2" charset="0"/>
                <a:ea typeface="Gulim" panose="020B0600000101010101" pitchFamily="34" charset="-127"/>
              </a:rPr>
              <a:t>KERAJAAN”</a:t>
            </a:r>
          </a:p>
        </p:txBody>
      </p:sp>
      <p:sp>
        <p:nvSpPr>
          <p:cNvPr id="30724" name="Text Box 10">
            <a:extLst>
              <a:ext uri="{FF2B5EF4-FFF2-40B4-BE49-F238E27FC236}">
                <a16:creationId xmlns:a16="http://schemas.microsoft.com/office/drawing/2014/main" id="{4D860B49-D2CB-E041-B017-38884FBDE93B}"/>
              </a:ext>
            </a:extLst>
          </p:cNvPr>
          <p:cNvSpPr txBox="1">
            <a:spLocks noChangeArrowheads="1"/>
          </p:cNvSpPr>
          <p:nvPr/>
        </p:nvSpPr>
        <p:spPr bwMode="auto">
          <a:xfrm>
            <a:off x="8594725" y="640715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2</a:t>
            </a:r>
            <a:endParaRPr lang="en-US" altLang="ko-KR" sz="2000">
              <a:solidFill>
                <a:srgbClr val="FFA27C"/>
              </a:solidFill>
              <a:latin typeface="B VAG Rounded Bold" charset="0"/>
              <a:ea typeface="Gulim" panose="020B0600000101010101" pitchFamily="34" charset="-127"/>
            </a:endParaRPr>
          </a:p>
        </p:txBody>
      </p:sp>
      <p:sp>
        <p:nvSpPr>
          <p:cNvPr id="584715" name="Rectangle 11">
            <a:extLst>
              <a:ext uri="{FF2B5EF4-FFF2-40B4-BE49-F238E27FC236}">
                <a16:creationId xmlns:a16="http://schemas.microsoft.com/office/drawing/2014/main" id="{89B5F111-13B8-D544-BC59-AE2932768A0D}"/>
              </a:ext>
            </a:extLst>
          </p:cNvPr>
          <p:cNvSpPr>
            <a:spLocks noChangeArrowheads="1"/>
          </p:cNvSpPr>
          <p:nvPr/>
        </p:nvSpPr>
        <p:spPr bwMode="auto">
          <a:xfrm>
            <a:off x="8083550" y="6540500"/>
            <a:ext cx="339725" cy="268288"/>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14</a:t>
            </a:r>
          </a:p>
        </p:txBody>
      </p:sp>
      <p:pic>
        <p:nvPicPr>
          <p:cNvPr id="584716" name="Picture 12" descr="Kakap">
            <a:extLst>
              <a:ext uri="{FF2B5EF4-FFF2-40B4-BE49-F238E27FC236}">
                <a16:creationId xmlns:a16="http://schemas.microsoft.com/office/drawing/2014/main" id="{A0DC3B2C-A609-1B41-9652-D278AD2F22FC}"/>
              </a:ext>
            </a:extLst>
          </p:cNvPr>
          <p:cNvPicPr>
            <a:picLocks noChangeAspect="1" noChangeArrowheads="1"/>
          </p:cNvPicPr>
          <p:nvPr/>
        </p:nvPicPr>
        <p:blipFill>
          <a:blip r:embed="rId3"/>
          <a:srcRect/>
          <a:stretch>
            <a:fillRect/>
          </a:stretch>
        </p:blipFill>
        <p:spPr bwMode="auto">
          <a:xfrm>
            <a:off x="2347913" y="571500"/>
            <a:ext cx="4891087" cy="2668588"/>
          </a:xfrm>
          <a:prstGeom prst="rect">
            <a:avLst/>
          </a:prstGeom>
          <a:noFill/>
          <a:effectLst>
            <a:outerShdw blurRad="63500" dist="239623" dir="1920323" algn="ctr" rotWithShape="0">
              <a:srgbClr val="242424">
                <a:alpha val="74998"/>
              </a:srgbClr>
            </a:outerShdw>
          </a:effectLst>
        </p:spPr>
      </p:pic>
      <p:sp>
        <p:nvSpPr>
          <p:cNvPr id="584717" name="Text Box 13">
            <a:extLst>
              <a:ext uri="{FF2B5EF4-FFF2-40B4-BE49-F238E27FC236}">
                <a16:creationId xmlns:a16="http://schemas.microsoft.com/office/drawing/2014/main" id="{831D0175-08B3-BD41-9A33-C2D8E58CBF77}"/>
              </a:ext>
            </a:extLst>
          </p:cNvPr>
          <p:cNvSpPr txBox="1">
            <a:spLocks noChangeArrowheads="1"/>
          </p:cNvSpPr>
          <p:nvPr/>
        </p:nvSpPr>
        <p:spPr bwMode="auto">
          <a:xfrm>
            <a:off x="571500" y="3081338"/>
            <a:ext cx="1500188" cy="2470150"/>
          </a:xfrm>
          <a:prstGeom prst="rect">
            <a:avLst/>
          </a:prstGeom>
          <a:noFill/>
          <a:ln w="12700">
            <a:noFill/>
            <a:miter lim="800000"/>
            <a:headEnd/>
            <a:tailEnd/>
          </a:ln>
          <a:effectLst>
            <a:outerShdw blurRad="63500" dist="109250" dir="2132261" algn="ctr" rotWithShape="0">
              <a:schemeClr val="bg2">
                <a:alpha val="74998"/>
              </a:schemeClr>
            </a:outerShdw>
          </a:effectLst>
        </p:spPr>
        <p:txBody>
          <a:bodyPr>
            <a:spAutoFit/>
          </a:bodyPr>
          <a:lstStyle/>
          <a:p>
            <a:pPr>
              <a:spcBef>
                <a:spcPct val="50000"/>
              </a:spcBef>
              <a:defRPr/>
            </a:pPr>
            <a:r>
              <a:rPr lang="en-US" altLang="ko-KR" sz="15600">
                <a:solidFill>
                  <a:srgbClr val="FFFF00"/>
                </a:solidFill>
                <a:latin typeface="Times" charset="0"/>
                <a:ea typeface="Gulim" pitchFamily="34" charset="-127"/>
                <a:cs typeface="Gulim" pitchFamily="34" charset="-127"/>
              </a:rPr>
              <a:t>K</a:t>
            </a:r>
          </a:p>
        </p:txBody>
      </p:sp>
      <p:sp>
        <p:nvSpPr>
          <p:cNvPr id="584718" name="Rectangle 14">
            <a:extLst>
              <a:ext uri="{FF2B5EF4-FFF2-40B4-BE49-F238E27FC236}">
                <a16:creationId xmlns:a16="http://schemas.microsoft.com/office/drawing/2014/main" id="{BF4827C4-5905-5246-88FB-BFB5127E06E3}"/>
              </a:ext>
            </a:extLst>
          </p:cNvPr>
          <p:cNvSpPr>
            <a:spLocks noChangeArrowheads="1"/>
          </p:cNvSpPr>
          <p:nvPr/>
        </p:nvSpPr>
        <p:spPr bwMode="auto">
          <a:xfrm>
            <a:off x="5797550" y="3076575"/>
            <a:ext cx="1611313" cy="246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altLang="ko-KR" sz="15600">
                <a:solidFill>
                  <a:srgbClr val="FAFD00"/>
                </a:solidFill>
                <a:latin typeface="Times" charset="0"/>
                <a:ea typeface="Gulim" charset="0"/>
                <a:cs typeface="Gulim" charset="0"/>
              </a:rPr>
              <a:t>A</a:t>
            </a:r>
            <a:endParaRPr lang="en-US" altLang="ko-KR" sz="14200">
              <a:solidFill>
                <a:srgbClr val="FAFD00"/>
              </a:solidFill>
              <a:latin typeface="Times" charset="0"/>
              <a:ea typeface="Gulim" charset="0"/>
              <a:cs typeface="Gulim" charset="0"/>
            </a:endParaRPr>
          </a:p>
        </p:txBody>
      </p:sp>
      <p:sp>
        <p:nvSpPr>
          <p:cNvPr id="584719" name="Rectangle 15">
            <a:extLst>
              <a:ext uri="{FF2B5EF4-FFF2-40B4-BE49-F238E27FC236}">
                <a16:creationId xmlns:a16="http://schemas.microsoft.com/office/drawing/2014/main" id="{DB5A94AB-D6CB-944F-A444-3F8ED889B406}"/>
              </a:ext>
            </a:extLst>
          </p:cNvPr>
          <p:cNvSpPr>
            <a:spLocks noChangeArrowheads="1"/>
          </p:cNvSpPr>
          <p:nvPr/>
        </p:nvSpPr>
        <p:spPr bwMode="auto">
          <a:xfrm>
            <a:off x="7254875" y="3076575"/>
            <a:ext cx="1282700" cy="246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altLang="ko-KR" sz="15600">
                <a:solidFill>
                  <a:srgbClr val="FAFD00"/>
                </a:solidFill>
                <a:latin typeface="Times" charset="0"/>
                <a:ea typeface="Gulim" pitchFamily="34" charset="-127"/>
                <a:cs typeface="Gulim" pitchFamily="34" charset="-127"/>
              </a:rPr>
              <a:t>P</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84716"/>
                                        </p:tgtEl>
                                        <p:attrNameLst>
                                          <p:attrName>style.visibility</p:attrName>
                                        </p:attrNameLst>
                                      </p:cBhvr>
                                      <p:to>
                                        <p:strVal val="visible"/>
                                      </p:to>
                                    </p:set>
                                    <p:anim calcmode="lin" valueType="num">
                                      <p:cBhvr additive="base">
                                        <p:cTn id="7" dur="1000" fill="hold"/>
                                        <p:tgtEl>
                                          <p:spTgt spid="584716"/>
                                        </p:tgtEl>
                                        <p:attrNameLst>
                                          <p:attrName>ppt_x</p:attrName>
                                        </p:attrNameLst>
                                      </p:cBhvr>
                                      <p:tavLst>
                                        <p:tav tm="0">
                                          <p:val>
                                            <p:strVal val="0-#ppt_w/2"/>
                                          </p:val>
                                        </p:tav>
                                        <p:tav tm="100000">
                                          <p:val>
                                            <p:strVal val="#ppt_x"/>
                                          </p:val>
                                        </p:tav>
                                      </p:tavLst>
                                    </p:anim>
                                    <p:anim calcmode="lin" valueType="num">
                                      <p:cBhvr additive="base">
                                        <p:cTn id="8" dur="1000" fill="hold"/>
                                        <p:tgtEl>
                                          <p:spTgt spid="58471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847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84712"/>
                                        </p:tgtEl>
                                        <p:attrNameLst>
                                          <p:attrName>style.visibility</p:attrName>
                                        </p:attrNameLst>
                                      </p:cBhvr>
                                      <p:to>
                                        <p:strVal val="visible"/>
                                      </p:to>
                                    </p:set>
                                  </p:childTnLst>
                                </p:cTn>
                              </p:par>
                              <p:par>
                                <p:cTn id="15" presetID="1" presetClass="entr" presetSubtype="0" fill="hold" grpId="0" nodeType="withEffect">
                                  <p:stCondLst>
                                    <p:cond delay="0"/>
                                  </p:stCondLst>
                                  <p:iterate type="lt">
                                    <p:tmAbs val="0"/>
                                  </p:iterate>
                                  <p:childTnLst>
                                    <p:set>
                                      <p:cBhvr>
                                        <p:cTn id="16" dur="1" fill="hold">
                                          <p:stCondLst>
                                            <p:cond delay="0"/>
                                          </p:stCondLst>
                                        </p:cTn>
                                        <p:tgtEl>
                                          <p:spTgt spid="584717"/>
                                        </p:tgtEl>
                                        <p:attrNameLst>
                                          <p:attrName>style.visibility</p:attrName>
                                        </p:attrNameLst>
                                      </p:cBhvr>
                                      <p:to>
                                        <p:strVal val="visible"/>
                                      </p:to>
                                    </p:set>
                                  </p:childTnLst>
                                </p:cTn>
                              </p:par>
                              <p:par>
                                <p:cTn id="17" presetID="1" presetClass="entr" presetSubtype="0" fill="hold" grpId="0" nodeType="withEffect">
                                  <p:stCondLst>
                                    <p:cond delay="0"/>
                                  </p:stCondLst>
                                  <p:iterate type="lt">
                                    <p:tmAbs val="0"/>
                                  </p:iterate>
                                  <p:childTnLst>
                                    <p:set>
                                      <p:cBhvr>
                                        <p:cTn id="18" dur="1" fill="hold">
                                          <p:stCondLst>
                                            <p:cond delay="0"/>
                                          </p:stCondLst>
                                        </p:cTn>
                                        <p:tgtEl>
                                          <p:spTgt spid="5847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84719"/>
                                        </p:tgtEl>
                                        <p:attrNameLst>
                                          <p:attrName>style.visibility</p:attrName>
                                        </p:attrNameLst>
                                      </p:cBhvr>
                                      <p:to>
                                        <p:strVal val="visible"/>
                                      </p:to>
                                    </p:set>
                                  </p:childTnLst>
                                </p:cTn>
                              </p:par>
                              <p:par>
                                <p:cTn id="21" presetID="2" presetClass="exit" presetSubtype="4" fill="hold" grpId="1" nodeType="withEffect">
                                  <p:stCondLst>
                                    <p:cond delay="0"/>
                                  </p:stCondLst>
                                  <p:iterate type="lt">
                                    <p:tmPct val="0"/>
                                  </p:iterate>
                                  <p:childTnLst>
                                    <p:anim calcmode="lin" valueType="num">
                                      <p:cBhvr additive="base">
                                        <p:cTn id="22" dur="500"/>
                                        <p:tgtEl>
                                          <p:spTgt spid="584717"/>
                                        </p:tgtEl>
                                        <p:attrNameLst>
                                          <p:attrName>ppt_x</p:attrName>
                                        </p:attrNameLst>
                                      </p:cBhvr>
                                      <p:tavLst>
                                        <p:tav tm="0">
                                          <p:val>
                                            <p:strVal val="ppt_x"/>
                                          </p:val>
                                        </p:tav>
                                        <p:tav tm="100000">
                                          <p:val>
                                            <p:strVal val="ppt_x"/>
                                          </p:val>
                                        </p:tav>
                                      </p:tavLst>
                                    </p:anim>
                                    <p:anim calcmode="lin" valueType="num">
                                      <p:cBhvr additive="base">
                                        <p:cTn id="23" dur="500"/>
                                        <p:tgtEl>
                                          <p:spTgt spid="584717"/>
                                        </p:tgtEl>
                                        <p:attrNameLst>
                                          <p:attrName>ppt_y</p:attrName>
                                        </p:attrNameLst>
                                      </p:cBhvr>
                                      <p:tavLst>
                                        <p:tav tm="0">
                                          <p:val>
                                            <p:strVal val="ppt_y"/>
                                          </p:val>
                                        </p:tav>
                                        <p:tav tm="100000">
                                          <p:val>
                                            <p:strVal val="1+ppt_h/2"/>
                                          </p:val>
                                        </p:tav>
                                      </p:tavLst>
                                    </p:anim>
                                    <p:set>
                                      <p:cBhvr>
                                        <p:cTn id="24" dur="1" fill="hold">
                                          <p:stCondLst>
                                            <p:cond delay="499"/>
                                          </p:stCondLst>
                                        </p:cTn>
                                        <p:tgtEl>
                                          <p:spTgt spid="584717"/>
                                        </p:tgtEl>
                                        <p:attrNameLst>
                                          <p:attrName>style.visibility</p:attrName>
                                        </p:attrNameLst>
                                      </p:cBhvr>
                                      <p:to>
                                        <p:strVal val="hidden"/>
                                      </p:to>
                                    </p:set>
                                  </p:childTnLst>
                                </p:cTn>
                              </p:par>
                              <p:par>
                                <p:cTn id="25" presetID="38" presetClass="exit" presetSubtype="0" accel="50000" fill="hold" grpId="1" nodeType="withEffect">
                                  <p:stCondLst>
                                    <p:cond delay="0"/>
                                  </p:stCondLst>
                                  <p:iterate type="lt">
                                    <p:tmPct val="50000"/>
                                  </p:iterate>
                                  <p:childTnLst>
                                    <p:anim calcmode="lin" valueType="num">
                                      <p:cBhvr>
                                        <p:cTn id="26" dur="1000">
                                          <p:stCondLst>
                                            <p:cond delay="0"/>
                                          </p:stCondLst>
                                        </p:cTn>
                                        <p:tgtEl>
                                          <p:spTgt spid="584718"/>
                                        </p:tgtEl>
                                        <p:attrNameLst>
                                          <p:attrName>style.rotation</p:attrName>
                                        </p:attrNameLst>
                                      </p:cBhvr>
                                      <p:tavLst>
                                        <p:tav tm="0">
                                          <p:val>
                                            <p:fltVal val="0"/>
                                          </p:val>
                                        </p:tav>
                                        <p:tav tm="100000">
                                          <p:val>
                                            <p:fltVal val="45"/>
                                          </p:val>
                                        </p:tav>
                                      </p:tavLst>
                                    </p:anim>
                                    <p:anim calcmode="lin" valueType="num">
                                      <p:cBhvr>
                                        <p:cTn id="27" dur="1000">
                                          <p:stCondLst>
                                            <p:cond delay="0"/>
                                          </p:stCondLst>
                                        </p:cTn>
                                        <p:tgtEl>
                                          <p:spTgt spid="584718"/>
                                        </p:tgtEl>
                                        <p:attrNameLst>
                                          <p:attrName>ppt_y</p:attrName>
                                        </p:attrNameLst>
                                      </p:cBhvr>
                                      <p:tavLst>
                                        <p:tav tm="0">
                                          <p:val>
                                            <p:strVal val="ppt_y"/>
                                          </p:val>
                                        </p:tav>
                                        <p:tav tm="100000">
                                          <p:val>
                                            <p:strVal val="ppt_y+1"/>
                                          </p:val>
                                        </p:tav>
                                      </p:tavLst>
                                    </p:anim>
                                    <p:set>
                                      <p:cBhvr>
                                        <p:cTn id="28" dur="1" fill="hold">
                                          <p:stCondLst>
                                            <p:cond delay="999"/>
                                          </p:stCondLst>
                                        </p:cTn>
                                        <p:tgtEl>
                                          <p:spTgt spid="584718"/>
                                        </p:tgtEl>
                                        <p:attrNameLst>
                                          <p:attrName>style.visibility</p:attrName>
                                        </p:attrNameLst>
                                      </p:cBhvr>
                                      <p:to>
                                        <p:strVal val="hidden"/>
                                      </p:to>
                                    </p:set>
                                  </p:childTnLst>
                                </p:cTn>
                              </p:par>
                              <p:par>
                                <p:cTn id="29" presetID="38" presetClass="exit" presetSubtype="0" accel="50000" fill="hold" grpId="2" nodeType="withEffect">
                                  <p:stCondLst>
                                    <p:cond delay="0"/>
                                  </p:stCondLst>
                                  <p:iterate type="lt">
                                    <p:tmPct val="50000"/>
                                  </p:iterate>
                                  <p:childTnLst>
                                    <p:anim calcmode="lin" valueType="num">
                                      <p:cBhvr>
                                        <p:cTn id="30" dur="1000">
                                          <p:stCondLst>
                                            <p:cond delay="0"/>
                                          </p:stCondLst>
                                        </p:cTn>
                                        <p:tgtEl>
                                          <p:spTgt spid="584717"/>
                                        </p:tgtEl>
                                        <p:attrNameLst>
                                          <p:attrName>style.rotation</p:attrName>
                                        </p:attrNameLst>
                                      </p:cBhvr>
                                      <p:tavLst>
                                        <p:tav tm="0">
                                          <p:val>
                                            <p:fltVal val="0"/>
                                          </p:val>
                                        </p:tav>
                                        <p:tav tm="100000">
                                          <p:val>
                                            <p:fltVal val="45"/>
                                          </p:val>
                                        </p:tav>
                                      </p:tavLst>
                                    </p:anim>
                                    <p:anim calcmode="lin" valueType="num">
                                      <p:cBhvr>
                                        <p:cTn id="31" dur="1000">
                                          <p:stCondLst>
                                            <p:cond delay="0"/>
                                          </p:stCondLst>
                                        </p:cTn>
                                        <p:tgtEl>
                                          <p:spTgt spid="584717"/>
                                        </p:tgtEl>
                                        <p:attrNameLst>
                                          <p:attrName>ppt_y</p:attrName>
                                        </p:attrNameLst>
                                      </p:cBhvr>
                                      <p:tavLst>
                                        <p:tav tm="0">
                                          <p:val>
                                            <p:strVal val="ppt_y"/>
                                          </p:val>
                                        </p:tav>
                                        <p:tav tm="100000">
                                          <p:val>
                                            <p:strVal val="ppt_y+1"/>
                                          </p:val>
                                        </p:tav>
                                      </p:tavLst>
                                    </p:anim>
                                    <p:set>
                                      <p:cBhvr>
                                        <p:cTn id="32" dur="1" fill="hold">
                                          <p:stCondLst>
                                            <p:cond delay="999"/>
                                          </p:stCondLst>
                                        </p:cTn>
                                        <p:tgtEl>
                                          <p:spTgt spid="584717"/>
                                        </p:tgtEl>
                                        <p:attrNameLst>
                                          <p:attrName>style.visibility</p:attrName>
                                        </p:attrNameLst>
                                      </p:cBhvr>
                                      <p:to>
                                        <p:strVal val="hidden"/>
                                      </p:to>
                                    </p:set>
                                  </p:childTnLst>
                                </p:cTn>
                              </p:par>
                              <p:par>
                                <p:cTn id="33" presetID="35" presetClass="path" presetSubtype="0" accel="50000" decel="50000" fill="hold" grpId="1" nodeType="withEffect">
                                  <p:stCondLst>
                                    <p:cond delay="0"/>
                                  </p:stCondLst>
                                  <p:childTnLst>
                                    <p:animMotion origin="layout" path="M -1.66667E-6 -2.22222E-6 L -0.19844 -2.22222E-6 " pathEditMode="fixed" rAng="0" ptsTypes="AA">
                                      <p:cBhvr>
                                        <p:cTn id="34" dur="2000" fill="hold"/>
                                        <p:tgtEl>
                                          <p:spTgt spid="584719"/>
                                        </p:tgtEl>
                                        <p:attrNameLst>
                                          <p:attrName>ppt_x</p:attrName>
                                          <p:attrName>ppt_y</p:attrName>
                                        </p:attrNameLst>
                                      </p:cBhvr>
                                      <p:rCtr x="-9931" y="0"/>
                                    </p:animMotion>
                                  </p:childTnLst>
                                </p:cTn>
                              </p:par>
                              <p:par>
                                <p:cTn id="35" presetID="6" presetClass="emph" presetSubtype="0" fill="hold" grpId="1" nodeType="withEffect">
                                  <p:stCondLst>
                                    <p:cond delay="0"/>
                                  </p:stCondLst>
                                  <p:childTnLst>
                                    <p:animScale>
                                      <p:cBhvr>
                                        <p:cTn id="36" dur="2000" fill="hold"/>
                                        <p:tgtEl>
                                          <p:spTgt spid="584711"/>
                                        </p:tgtEl>
                                      </p:cBhvr>
                                      <p:by x="150000" y="150000"/>
                                    </p:animScale>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584713"/>
                                        </p:tgtEl>
                                        <p:attrNameLst>
                                          <p:attrName>style.visibility</p:attrName>
                                        </p:attrNameLst>
                                      </p:cBhvr>
                                      <p:to>
                                        <p:strVal val="visible"/>
                                      </p:to>
                                    </p:set>
                                    <p:animEffect transition="in" filter="dissolve">
                                      <p:cBhvr>
                                        <p:cTn id="41" dur="500"/>
                                        <p:tgtEl>
                                          <p:spTgt spid="584713"/>
                                        </p:tgtEl>
                                      </p:cBhvr>
                                    </p:animEffect>
                                  </p:childTnLst>
                                </p:cTn>
                              </p:par>
                              <p:par>
                                <p:cTn id="42" presetID="2" presetClass="exit" presetSubtype="2" fill="hold" nodeType="withEffect">
                                  <p:stCondLst>
                                    <p:cond delay="0"/>
                                  </p:stCondLst>
                                  <p:childTnLst>
                                    <p:anim calcmode="lin" valueType="num">
                                      <p:cBhvr additive="base">
                                        <p:cTn id="43" dur="500"/>
                                        <p:tgtEl>
                                          <p:spTgt spid="584716"/>
                                        </p:tgtEl>
                                        <p:attrNameLst>
                                          <p:attrName>ppt_x</p:attrName>
                                        </p:attrNameLst>
                                      </p:cBhvr>
                                      <p:tavLst>
                                        <p:tav tm="0">
                                          <p:val>
                                            <p:strVal val="ppt_x"/>
                                          </p:val>
                                        </p:tav>
                                        <p:tav tm="100000">
                                          <p:val>
                                            <p:strVal val="1+ppt_w/2"/>
                                          </p:val>
                                        </p:tav>
                                      </p:tavLst>
                                    </p:anim>
                                    <p:anim calcmode="lin" valueType="num">
                                      <p:cBhvr additive="base">
                                        <p:cTn id="44" dur="500"/>
                                        <p:tgtEl>
                                          <p:spTgt spid="584716"/>
                                        </p:tgtEl>
                                        <p:attrNameLst>
                                          <p:attrName>ppt_y</p:attrName>
                                        </p:attrNameLst>
                                      </p:cBhvr>
                                      <p:tavLst>
                                        <p:tav tm="0">
                                          <p:val>
                                            <p:strVal val="ppt_y"/>
                                          </p:val>
                                        </p:tav>
                                        <p:tav tm="100000">
                                          <p:val>
                                            <p:strVal val="ppt_y"/>
                                          </p:val>
                                        </p:tav>
                                      </p:tavLst>
                                    </p:anim>
                                    <p:set>
                                      <p:cBhvr>
                                        <p:cTn id="45" dur="1" fill="hold">
                                          <p:stCondLst>
                                            <p:cond delay="499"/>
                                          </p:stCondLst>
                                        </p:cTn>
                                        <p:tgtEl>
                                          <p:spTgt spid="5847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11" grpId="0" autoUpdateAnimBg="0"/>
      <p:bldP spid="584711" grpId="1"/>
      <p:bldP spid="584712" grpId="0" autoUpdateAnimBg="0"/>
      <p:bldP spid="584713" grpId="0" autoUpdateAnimBg="0"/>
      <p:bldP spid="584717" grpId="0" autoUpdateAnimBg="0"/>
      <p:bldP spid="584717" grpId="1"/>
      <p:bldP spid="584717" grpId="2"/>
      <p:bldP spid="584718" grpId="0" autoUpdateAnimBg="0"/>
      <p:bldP spid="584718" grpId="1"/>
      <p:bldP spid="584719" grpId="0" autoUpdateAnimBg="0"/>
      <p:bldP spid="584719"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69" name="AutoShape 96">
            <a:extLst>
              <a:ext uri="{FF2B5EF4-FFF2-40B4-BE49-F238E27FC236}">
                <a16:creationId xmlns:a16="http://schemas.microsoft.com/office/drawing/2014/main" id="{39CC4F89-DF40-3940-9EB1-27E6EE25F473}"/>
              </a:ext>
            </a:extLst>
          </p:cNvPr>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770" name="Freeform 97">
            <a:extLst>
              <a:ext uri="{FF2B5EF4-FFF2-40B4-BE49-F238E27FC236}">
                <a16:creationId xmlns:a16="http://schemas.microsoft.com/office/drawing/2014/main" id="{066ED4AD-C31A-5A49-BB7D-E898692F5786}"/>
              </a:ext>
            </a:extLst>
          </p:cNvPr>
          <p:cNvSpPr>
            <a:spLocks/>
          </p:cNvSpPr>
          <p:nvPr/>
        </p:nvSpPr>
        <p:spPr bwMode="auto">
          <a:xfrm>
            <a:off x="6424613" y="41910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1" name="Freeform 98">
            <a:extLst>
              <a:ext uri="{FF2B5EF4-FFF2-40B4-BE49-F238E27FC236}">
                <a16:creationId xmlns:a16="http://schemas.microsoft.com/office/drawing/2014/main" id="{D509D45F-F283-4840-BBB2-A9DCA904F3CF}"/>
              </a:ext>
            </a:extLst>
          </p:cNvPr>
          <p:cNvSpPr>
            <a:spLocks/>
          </p:cNvSpPr>
          <p:nvPr/>
        </p:nvSpPr>
        <p:spPr bwMode="auto">
          <a:xfrm>
            <a:off x="6424613" y="41529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2" name="Freeform 99">
            <a:extLst>
              <a:ext uri="{FF2B5EF4-FFF2-40B4-BE49-F238E27FC236}">
                <a16:creationId xmlns:a16="http://schemas.microsoft.com/office/drawing/2014/main" id="{5A393529-099F-274B-A31C-82E32E7897D9}"/>
              </a:ext>
            </a:extLst>
          </p:cNvPr>
          <p:cNvSpPr>
            <a:spLocks/>
          </p:cNvSpPr>
          <p:nvPr/>
        </p:nvSpPr>
        <p:spPr bwMode="auto">
          <a:xfrm>
            <a:off x="6424613" y="40259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3" name="Freeform 100">
            <a:extLst>
              <a:ext uri="{FF2B5EF4-FFF2-40B4-BE49-F238E27FC236}">
                <a16:creationId xmlns:a16="http://schemas.microsoft.com/office/drawing/2014/main" id="{86832FC7-2CD6-1442-98EE-A21B705A509C}"/>
              </a:ext>
            </a:extLst>
          </p:cNvPr>
          <p:cNvSpPr>
            <a:spLocks/>
          </p:cNvSpPr>
          <p:nvPr/>
        </p:nvSpPr>
        <p:spPr bwMode="auto">
          <a:xfrm>
            <a:off x="6424613" y="39878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4" name="Freeform 101">
            <a:extLst>
              <a:ext uri="{FF2B5EF4-FFF2-40B4-BE49-F238E27FC236}">
                <a16:creationId xmlns:a16="http://schemas.microsoft.com/office/drawing/2014/main" id="{70979272-7AA0-8C4C-9788-0EC4263CF764}"/>
              </a:ext>
            </a:extLst>
          </p:cNvPr>
          <p:cNvSpPr>
            <a:spLocks/>
          </p:cNvSpPr>
          <p:nvPr/>
        </p:nvSpPr>
        <p:spPr bwMode="auto">
          <a:xfrm>
            <a:off x="6424613" y="38608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5" name="Freeform 102">
            <a:extLst>
              <a:ext uri="{FF2B5EF4-FFF2-40B4-BE49-F238E27FC236}">
                <a16:creationId xmlns:a16="http://schemas.microsoft.com/office/drawing/2014/main" id="{4015F02B-4F76-8540-8675-8E789C397BEF}"/>
              </a:ext>
            </a:extLst>
          </p:cNvPr>
          <p:cNvSpPr>
            <a:spLocks/>
          </p:cNvSpPr>
          <p:nvPr/>
        </p:nvSpPr>
        <p:spPr bwMode="auto">
          <a:xfrm>
            <a:off x="6424613" y="38227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6" name="Freeform 103">
            <a:extLst>
              <a:ext uri="{FF2B5EF4-FFF2-40B4-BE49-F238E27FC236}">
                <a16:creationId xmlns:a16="http://schemas.microsoft.com/office/drawing/2014/main" id="{8C236ACC-C2A0-9F49-BAD7-74DD823E2206}"/>
              </a:ext>
            </a:extLst>
          </p:cNvPr>
          <p:cNvSpPr>
            <a:spLocks/>
          </p:cNvSpPr>
          <p:nvPr/>
        </p:nvSpPr>
        <p:spPr bwMode="auto">
          <a:xfrm>
            <a:off x="6424613" y="36957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7" name="Freeform 104">
            <a:extLst>
              <a:ext uri="{FF2B5EF4-FFF2-40B4-BE49-F238E27FC236}">
                <a16:creationId xmlns:a16="http://schemas.microsoft.com/office/drawing/2014/main" id="{9BA62ED7-B55C-4346-9E54-2006E43F0F10}"/>
              </a:ext>
            </a:extLst>
          </p:cNvPr>
          <p:cNvSpPr>
            <a:spLocks/>
          </p:cNvSpPr>
          <p:nvPr/>
        </p:nvSpPr>
        <p:spPr bwMode="auto">
          <a:xfrm>
            <a:off x="6424613" y="36576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8" name="Freeform 105">
            <a:extLst>
              <a:ext uri="{FF2B5EF4-FFF2-40B4-BE49-F238E27FC236}">
                <a16:creationId xmlns:a16="http://schemas.microsoft.com/office/drawing/2014/main" id="{7FCC199E-2ACB-C24D-A31A-F8B638C3FE64}"/>
              </a:ext>
            </a:extLst>
          </p:cNvPr>
          <p:cNvSpPr>
            <a:spLocks/>
          </p:cNvSpPr>
          <p:nvPr/>
        </p:nvSpPr>
        <p:spPr bwMode="auto">
          <a:xfrm>
            <a:off x="6424613" y="35306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79" name="Freeform 106">
            <a:extLst>
              <a:ext uri="{FF2B5EF4-FFF2-40B4-BE49-F238E27FC236}">
                <a16:creationId xmlns:a16="http://schemas.microsoft.com/office/drawing/2014/main" id="{2ED3399C-AA27-0E48-9530-C54A5797A62B}"/>
              </a:ext>
            </a:extLst>
          </p:cNvPr>
          <p:cNvSpPr>
            <a:spLocks/>
          </p:cNvSpPr>
          <p:nvPr/>
        </p:nvSpPr>
        <p:spPr bwMode="auto">
          <a:xfrm>
            <a:off x="6424613" y="3479800"/>
            <a:ext cx="26987" cy="39688"/>
          </a:xfrm>
          <a:custGeom>
            <a:avLst/>
            <a:gdLst>
              <a:gd name="T0" fmla="*/ 0 w 17"/>
              <a:gd name="T1" fmla="*/ 38100 h 25"/>
              <a:gd name="T2" fmla="*/ 0 w 17"/>
              <a:gd name="T3" fmla="*/ 0 h 25"/>
              <a:gd name="T4" fmla="*/ 7937 w 17"/>
              <a:gd name="T5" fmla="*/ 0 h 25"/>
              <a:gd name="T6" fmla="*/ 25400 w 17"/>
              <a:gd name="T7" fmla="*/ 0 h 25"/>
              <a:gd name="T8" fmla="*/ 25400 w 17"/>
              <a:gd name="T9" fmla="*/ 38100 h 25"/>
              <a:gd name="T10" fmla="*/ 7937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0" name="Freeform 107">
            <a:extLst>
              <a:ext uri="{FF2B5EF4-FFF2-40B4-BE49-F238E27FC236}">
                <a16:creationId xmlns:a16="http://schemas.microsoft.com/office/drawing/2014/main" id="{9D47CA52-EF85-CC40-A87C-1394B81ED1C7}"/>
              </a:ext>
            </a:extLst>
          </p:cNvPr>
          <p:cNvSpPr>
            <a:spLocks/>
          </p:cNvSpPr>
          <p:nvPr/>
        </p:nvSpPr>
        <p:spPr bwMode="auto">
          <a:xfrm>
            <a:off x="6424613" y="33528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1" name="Freeform 108">
            <a:extLst>
              <a:ext uri="{FF2B5EF4-FFF2-40B4-BE49-F238E27FC236}">
                <a16:creationId xmlns:a16="http://schemas.microsoft.com/office/drawing/2014/main" id="{771655BE-0C64-C646-B5CA-C1A4F1EA06EC}"/>
              </a:ext>
            </a:extLst>
          </p:cNvPr>
          <p:cNvSpPr>
            <a:spLocks/>
          </p:cNvSpPr>
          <p:nvPr/>
        </p:nvSpPr>
        <p:spPr bwMode="auto">
          <a:xfrm>
            <a:off x="6424613" y="33147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2" name="Freeform 109">
            <a:extLst>
              <a:ext uri="{FF2B5EF4-FFF2-40B4-BE49-F238E27FC236}">
                <a16:creationId xmlns:a16="http://schemas.microsoft.com/office/drawing/2014/main" id="{22D8FF70-E56B-7147-A6D3-DCCA19FE65C5}"/>
              </a:ext>
            </a:extLst>
          </p:cNvPr>
          <p:cNvSpPr>
            <a:spLocks/>
          </p:cNvSpPr>
          <p:nvPr/>
        </p:nvSpPr>
        <p:spPr bwMode="auto">
          <a:xfrm>
            <a:off x="6424613" y="31877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3" name="Freeform 110">
            <a:extLst>
              <a:ext uri="{FF2B5EF4-FFF2-40B4-BE49-F238E27FC236}">
                <a16:creationId xmlns:a16="http://schemas.microsoft.com/office/drawing/2014/main" id="{FC693C76-F7CB-F04A-AFD8-C04B86161C5A}"/>
              </a:ext>
            </a:extLst>
          </p:cNvPr>
          <p:cNvSpPr>
            <a:spLocks/>
          </p:cNvSpPr>
          <p:nvPr/>
        </p:nvSpPr>
        <p:spPr bwMode="auto">
          <a:xfrm>
            <a:off x="6424613" y="31496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4" name="Freeform 111">
            <a:extLst>
              <a:ext uri="{FF2B5EF4-FFF2-40B4-BE49-F238E27FC236}">
                <a16:creationId xmlns:a16="http://schemas.microsoft.com/office/drawing/2014/main" id="{495ABBBF-AA4F-4A45-82C2-50C9A14F1DC4}"/>
              </a:ext>
            </a:extLst>
          </p:cNvPr>
          <p:cNvSpPr>
            <a:spLocks/>
          </p:cNvSpPr>
          <p:nvPr/>
        </p:nvSpPr>
        <p:spPr bwMode="auto">
          <a:xfrm>
            <a:off x="6424613" y="30226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5" name="Freeform 112">
            <a:extLst>
              <a:ext uri="{FF2B5EF4-FFF2-40B4-BE49-F238E27FC236}">
                <a16:creationId xmlns:a16="http://schemas.microsoft.com/office/drawing/2014/main" id="{6A73F900-0C94-F547-B15B-ACF46E93E184}"/>
              </a:ext>
            </a:extLst>
          </p:cNvPr>
          <p:cNvSpPr>
            <a:spLocks/>
          </p:cNvSpPr>
          <p:nvPr/>
        </p:nvSpPr>
        <p:spPr bwMode="auto">
          <a:xfrm>
            <a:off x="6424613" y="29845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6" name="Freeform 113">
            <a:extLst>
              <a:ext uri="{FF2B5EF4-FFF2-40B4-BE49-F238E27FC236}">
                <a16:creationId xmlns:a16="http://schemas.microsoft.com/office/drawing/2014/main" id="{2D5F221F-81BA-F244-90C8-4BC1373F6C76}"/>
              </a:ext>
            </a:extLst>
          </p:cNvPr>
          <p:cNvSpPr>
            <a:spLocks/>
          </p:cNvSpPr>
          <p:nvPr/>
        </p:nvSpPr>
        <p:spPr bwMode="auto">
          <a:xfrm>
            <a:off x="6424613" y="28575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7" name="Freeform 114">
            <a:extLst>
              <a:ext uri="{FF2B5EF4-FFF2-40B4-BE49-F238E27FC236}">
                <a16:creationId xmlns:a16="http://schemas.microsoft.com/office/drawing/2014/main" id="{D7EF3488-6CC3-2045-A26B-7E07626A6FD4}"/>
              </a:ext>
            </a:extLst>
          </p:cNvPr>
          <p:cNvSpPr>
            <a:spLocks/>
          </p:cNvSpPr>
          <p:nvPr/>
        </p:nvSpPr>
        <p:spPr bwMode="auto">
          <a:xfrm>
            <a:off x="6424613" y="28194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8" name="Freeform 115">
            <a:extLst>
              <a:ext uri="{FF2B5EF4-FFF2-40B4-BE49-F238E27FC236}">
                <a16:creationId xmlns:a16="http://schemas.microsoft.com/office/drawing/2014/main" id="{0B349B26-3CAD-864D-8912-5CDE3DC1811C}"/>
              </a:ext>
            </a:extLst>
          </p:cNvPr>
          <p:cNvSpPr>
            <a:spLocks/>
          </p:cNvSpPr>
          <p:nvPr/>
        </p:nvSpPr>
        <p:spPr bwMode="auto">
          <a:xfrm>
            <a:off x="6424613" y="26924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89" name="Freeform 116">
            <a:extLst>
              <a:ext uri="{FF2B5EF4-FFF2-40B4-BE49-F238E27FC236}">
                <a16:creationId xmlns:a16="http://schemas.microsoft.com/office/drawing/2014/main" id="{BE7AE366-4045-1549-B120-346F9C3AB5FA}"/>
              </a:ext>
            </a:extLst>
          </p:cNvPr>
          <p:cNvSpPr>
            <a:spLocks/>
          </p:cNvSpPr>
          <p:nvPr/>
        </p:nvSpPr>
        <p:spPr bwMode="auto">
          <a:xfrm>
            <a:off x="6424613" y="2641600"/>
            <a:ext cx="26987" cy="39688"/>
          </a:xfrm>
          <a:custGeom>
            <a:avLst/>
            <a:gdLst>
              <a:gd name="T0" fmla="*/ 0 w 17"/>
              <a:gd name="T1" fmla="*/ 38100 h 25"/>
              <a:gd name="T2" fmla="*/ 0 w 17"/>
              <a:gd name="T3" fmla="*/ 0 h 25"/>
              <a:gd name="T4" fmla="*/ 7937 w 17"/>
              <a:gd name="T5" fmla="*/ 0 h 25"/>
              <a:gd name="T6" fmla="*/ 25400 w 17"/>
              <a:gd name="T7" fmla="*/ 0 h 25"/>
              <a:gd name="T8" fmla="*/ 25400 w 17"/>
              <a:gd name="T9" fmla="*/ 38100 h 25"/>
              <a:gd name="T10" fmla="*/ 7937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0" name="Freeform 117">
            <a:extLst>
              <a:ext uri="{FF2B5EF4-FFF2-40B4-BE49-F238E27FC236}">
                <a16:creationId xmlns:a16="http://schemas.microsoft.com/office/drawing/2014/main" id="{00E9F791-DA43-F849-A404-294F6776BB8C}"/>
              </a:ext>
            </a:extLst>
          </p:cNvPr>
          <p:cNvSpPr>
            <a:spLocks/>
          </p:cNvSpPr>
          <p:nvPr/>
        </p:nvSpPr>
        <p:spPr bwMode="auto">
          <a:xfrm>
            <a:off x="6424613" y="25146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1" name="Freeform 118">
            <a:extLst>
              <a:ext uri="{FF2B5EF4-FFF2-40B4-BE49-F238E27FC236}">
                <a16:creationId xmlns:a16="http://schemas.microsoft.com/office/drawing/2014/main" id="{074CF1A4-F8F4-5D44-9185-874FE00B3952}"/>
              </a:ext>
            </a:extLst>
          </p:cNvPr>
          <p:cNvSpPr>
            <a:spLocks/>
          </p:cNvSpPr>
          <p:nvPr/>
        </p:nvSpPr>
        <p:spPr bwMode="auto">
          <a:xfrm>
            <a:off x="6424613" y="24765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2" name="Freeform 119">
            <a:extLst>
              <a:ext uri="{FF2B5EF4-FFF2-40B4-BE49-F238E27FC236}">
                <a16:creationId xmlns:a16="http://schemas.microsoft.com/office/drawing/2014/main" id="{5C5A3365-7A38-C043-99B1-0366935F4485}"/>
              </a:ext>
            </a:extLst>
          </p:cNvPr>
          <p:cNvSpPr>
            <a:spLocks/>
          </p:cNvSpPr>
          <p:nvPr/>
        </p:nvSpPr>
        <p:spPr bwMode="auto">
          <a:xfrm>
            <a:off x="6424613" y="23495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3" name="Freeform 120">
            <a:extLst>
              <a:ext uri="{FF2B5EF4-FFF2-40B4-BE49-F238E27FC236}">
                <a16:creationId xmlns:a16="http://schemas.microsoft.com/office/drawing/2014/main" id="{767BFF3D-01A0-8D49-B109-2E12F4D88CD2}"/>
              </a:ext>
            </a:extLst>
          </p:cNvPr>
          <p:cNvSpPr>
            <a:spLocks/>
          </p:cNvSpPr>
          <p:nvPr/>
        </p:nvSpPr>
        <p:spPr bwMode="auto">
          <a:xfrm>
            <a:off x="6424613" y="23114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4" name="Freeform 121">
            <a:extLst>
              <a:ext uri="{FF2B5EF4-FFF2-40B4-BE49-F238E27FC236}">
                <a16:creationId xmlns:a16="http://schemas.microsoft.com/office/drawing/2014/main" id="{1146530A-20EE-2A40-A658-BBA31DDEF063}"/>
              </a:ext>
            </a:extLst>
          </p:cNvPr>
          <p:cNvSpPr>
            <a:spLocks/>
          </p:cNvSpPr>
          <p:nvPr/>
        </p:nvSpPr>
        <p:spPr bwMode="auto">
          <a:xfrm>
            <a:off x="6424613" y="21844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5" name="Freeform 122">
            <a:extLst>
              <a:ext uri="{FF2B5EF4-FFF2-40B4-BE49-F238E27FC236}">
                <a16:creationId xmlns:a16="http://schemas.microsoft.com/office/drawing/2014/main" id="{B51CA0E6-4B6A-A64C-A9B1-D8F163E386BE}"/>
              </a:ext>
            </a:extLst>
          </p:cNvPr>
          <p:cNvSpPr>
            <a:spLocks/>
          </p:cNvSpPr>
          <p:nvPr/>
        </p:nvSpPr>
        <p:spPr bwMode="auto">
          <a:xfrm>
            <a:off x="6424613" y="21463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6" name="Freeform 123">
            <a:extLst>
              <a:ext uri="{FF2B5EF4-FFF2-40B4-BE49-F238E27FC236}">
                <a16:creationId xmlns:a16="http://schemas.microsoft.com/office/drawing/2014/main" id="{91D05968-C985-BE4E-9198-32058FAC8EEB}"/>
              </a:ext>
            </a:extLst>
          </p:cNvPr>
          <p:cNvSpPr>
            <a:spLocks/>
          </p:cNvSpPr>
          <p:nvPr/>
        </p:nvSpPr>
        <p:spPr bwMode="auto">
          <a:xfrm>
            <a:off x="6424613" y="20193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797" name="Freeform 135">
            <a:extLst>
              <a:ext uri="{FF2B5EF4-FFF2-40B4-BE49-F238E27FC236}">
                <a16:creationId xmlns:a16="http://schemas.microsoft.com/office/drawing/2014/main" id="{80228D3E-627C-1C41-BD5B-A5C818617BA5}"/>
              </a:ext>
            </a:extLst>
          </p:cNvPr>
          <p:cNvSpPr>
            <a:spLocks/>
          </p:cNvSpPr>
          <p:nvPr/>
        </p:nvSpPr>
        <p:spPr bwMode="auto">
          <a:xfrm>
            <a:off x="7326313" y="3429000"/>
            <a:ext cx="204787" cy="65088"/>
          </a:xfrm>
          <a:custGeom>
            <a:avLst/>
            <a:gdLst>
              <a:gd name="T0" fmla="*/ 203200 w 129"/>
              <a:gd name="T1" fmla="*/ 63500 h 41"/>
              <a:gd name="T2" fmla="*/ 0 w 129"/>
              <a:gd name="T3" fmla="*/ 63500 h 41"/>
              <a:gd name="T4" fmla="*/ 0 w 129"/>
              <a:gd name="T5" fmla="*/ 0 h 41"/>
              <a:gd name="T6" fmla="*/ 203200 w 129"/>
              <a:gd name="T7" fmla="*/ 6350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pic>
        <p:nvPicPr>
          <p:cNvPr id="32798" name="Picture 137">
            <a:extLst>
              <a:ext uri="{FF2B5EF4-FFF2-40B4-BE49-F238E27FC236}">
                <a16:creationId xmlns:a16="http://schemas.microsoft.com/office/drawing/2014/main" id="{CDD10517-01F2-0048-BE6E-5CC1C7851803}"/>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2799" name="Line 138">
            <a:extLst>
              <a:ext uri="{FF2B5EF4-FFF2-40B4-BE49-F238E27FC236}">
                <a16:creationId xmlns:a16="http://schemas.microsoft.com/office/drawing/2014/main" id="{8843221F-B1B5-4B45-9644-7684A4A1D2B5}"/>
              </a:ext>
            </a:extLst>
          </p:cNvPr>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32800" name="Rectangle 140">
            <a:extLst>
              <a:ext uri="{FF2B5EF4-FFF2-40B4-BE49-F238E27FC236}">
                <a16:creationId xmlns:a16="http://schemas.microsoft.com/office/drawing/2014/main" id="{5B60BF76-B715-F848-9F96-F602D4FF2B57}"/>
              </a:ext>
            </a:extLst>
          </p:cNvPr>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1200" b="1">
                <a:solidFill>
                  <a:srgbClr val="000000"/>
                </a:solidFill>
                <a:latin typeface="Times" pitchFamily="2" charset="0"/>
                <a:ea typeface="Gulim" panose="020B0600000101010101" pitchFamily="34" charset="-127"/>
              </a:rPr>
              <a:t> </a:t>
            </a:r>
          </a:p>
        </p:txBody>
      </p:sp>
      <p:sp>
        <p:nvSpPr>
          <p:cNvPr id="32801" name="Rectangle 141">
            <a:extLst>
              <a:ext uri="{FF2B5EF4-FFF2-40B4-BE49-F238E27FC236}">
                <a16:creationId xmlns:a16="http://schemas.microsoft.com/office/drawing/2014/main" id="{03F5294D-9242-5549-8F76-070D8CB98717}"/>
              </a:ext>
            </a:extLst>
          </p:cNvPr>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802" name="Rectangle 142">
            <a:extLst>
              <a:ext uri="{FF2B5EF4-FFF2-40B4-BE49-F238E27FC236}">
                <a16:creationId xmlns:a16="http://schemas.microsoft.com/office/drawing/2014/main" id="{BEED1033-CF2D-D14D-AD78-0E9C861673DA}"/>
              </a:ext>
            </a:extLst>
          </p:cNvPr>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803" name="Rectangle 143">
            <a:extLst>
              <a:ext uri="{FF2B5EF4-FFF2-40B4-BE49-F238E27FC236}">
                <a16:creationId xmlns:a16="http://schemas.microsoft.com/office/drawing/2014/main" id="{BC32E050-720F-3341-9D04-165926EB3F16}"/>
              </a:ext>
            </a:extLst>
          </p:cNvPr>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804" name="Rectangle 144">
            <a:extLst>
              <a:ext uri="{FF2B5EF4-FFF2-40B4-BE49-F238E27FC236}">
                <a16:creationId xmlns:a16="http://schemas.microsoft.com/office/drawing/2014/main" id="{7153F8D1-5B15-CF44-BFAF-54ED4B5DAC1D}"/>
              </a:ext>
            </a:extLst>
          </p:cNvPr>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805" name="Rectangle 145">
            <a:extLst>
              <a:ext uri="{FF2B5EF4-FFF2-40B4-BE49-F238E27FC236}">
                <a16:creationId xmlns:a16="http://schemas.microsoft.com/office/drawing/2014/main" id="{9DA700E7-35FE-5F46-B7E6-D5CCA510678B}"/>
              </a:ext>
            </a:extLst>
          </p:cNvPr>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806" name="Rectangle 146">
            <a:extLst>
              <a:ext uri="{FF2B5EF4-FFF2-40B4-BE49-F238E27FC236}">
                <a16:creationId xmlns:a16="http://schemas.microsoft.com/office/drawing/2014/main" id="{4AE7E118-0ABE-3447-8302-6CE814F04F2A}"/>
              </a:ext>
            </a:extLst>
          </p:cNvPr>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2400" b="1">
                <a:solidFill>
                  <a:srgbClr val="000000"/>
                </a:solidFill>
                <a:latin typeface="Times" pitchFamily="2" charset="0"/>
                <a:ea typeface="Gulim" panose="020B0600000101010101" pitchFamily="34" charset="-127"/>
              </a:rPr>
              <a:t>S</a:t>
            </a:r>
          </a:p>
        </p:txBody>
      </p:sp>
      <p:sp>
        <p:nvSpPr>
          <p:cNvPr id="565395" name="Rectangle 147">
            <a:extLst>
              <a:ext uri="{FF2B5EF4-FFF2-40B4-BE49-F238E27FC236}">
                <a16:creationId xmlns:a16="http://schemas.microsoft.com/office/drawing/2014/main" id="{578A3022-D08A-8244-B16B-5AF3DC333D58}"/>
              </a:ext>
            </a:extLst>
          </p:cNvPr>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5400">
                <a:solidFill>
                  <a:srgbClr val="FAFD00"/>
                </a:solidFill>
                <a:latin typeface="Times" charset="0"/>
                <a:ea typeface="Gulim" pitchFamily="34" charset="-127"/>
                <a:cs typeface="Gulim" pitchFamily="34" charset="-127"/>
              </a:rPr>
              <a:t>C 7 S Y </a:t>
            </a:r>
          </a:p>
        </p:txBody>
      </p:sp>
      <p:sp>
        <p:nvSpPr>
          <p:cNvPr id="565396" name="Rectangle 148">
            <a:extLst>
              <a:ext uri="{FF2B5EF4-FFF2-40B4-BE49-F238E27FC236}">
                <a16:creationId xmlns:a16="http://schemas.microsoft.com/office/drawing/2014/main" id="{A8A5FD78-796F-1949-9623-AB5CAB989D97}"/>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565397" name="Rectangle 149">
            <a:extLst>
              <a:ext uri="{FF2B5EF4-FFF2-40B4-BE49-F238E27FC236}">
                <a16:creationId xmlns:a16="http://schemas.microsoft.com/office/drawing/2014/main" id="{EDAF8D16-176E-C643-BB5F-A6C3360C9BA9}"/>
              </a:ext>
            </a:extLst>
          </p:cNvPr>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5400">
                <a:solidFill>
                  <a:srgbClr val="00FF00"/>
                </a:solidFill>
                <a:latin typeface="Times" charset="0"/>
                <a:ea typeface="Gulim" pitchFamily="34" charset="-127"/>
                <a:cs typeface="Gulim" pitchFamily="34" charset="-127"/>
              </a:rPr>
              <a:t>7 = 4 + 3 </a:t>
            </a:r>
          </a:p>
        </p:txBody>
      </p:sp>
      <p:sp>
        <p:nvSpPr>
          <p:cNvPr id="565398" name="Line 150">
            <a:extLst>
              <a:ext uri="{FF2B5EF4-FFF2-40B4-BE49-F238E27FC236}">
                <a16:creationId xmlns:a16="http://schemas.microsoft.com/office/drawing/2014/main" id="{4A283FBE-180A-E149-8202-3AB4B20D112F}"/>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65399" name="Rectangle 151">
            <a:extLst>
              <a:ext uri="{FF2B5EF4-FFF2-40B4-BE49-F238E27FC236}">
                <a16:creationId xmlns:a16="http://schemas.microsoft.com/office/drawing/2014/main" id="{F5D2D0AA-AE36-9D49-BB02-D6396787CF74}"/>
              </a:ext>
            </a:extLst>
          </p:cNvPr>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65400" name="Line 152">
            <a:extLst>
              <a:ext uri="{FF2B5EF4-FFF2-40B4-BE49-F238E27FC236}">
                <a16:creationId xmlns:a16="http://schemas.microsoft.com/office/drawing/2014/main" id="{F05FF696-39FA-0E4A-9333-44C956FFF4E8}"/>
              </a:ext>
            </a:extLst>
          </p:cNvPr>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32813" name="Rectangle 153">
            <a:extLst>
              <a:ext uri="{FF2B5EF4-FFF2-40B4-BE49-F238E27FC236}">
                <a16:creationId xmlns:a16="http://schemas.microsoft.com/office/drawing/2014/main" id="{CA3B380B-BF2E-C442-A4B3-6212A42C5596}"/>
              </a:ext>
            </a:extLst>
          </p:cNvPr>
          <p:cNvSpPr>
            <a:spLocks noChangeArrowheads="1"/>
          </p:cNvSpPr>
          <p:nvPr/>
        </p:nvSpPr>
        <p:spPr bwMode="auto">
          <a:xfrm>
            <a:off x="5930900" y="485775"/>
            <a:ext cx="511175" cy="3813175"/>
          </a:xfrm>
          <a:prstGeom prst="rect">
            <a:avLst/>
          </a:prstGeom>
          <a:solidFill>
            <a:schemeClr val="accent1"/>
          </a:solidFill>
          <a:ln w="57150">
            <a:solidFill>
              <a:schemeClr val="bg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5402" name="Text Box 154">
            <a:extLst>
              <a:ext uri="{FF2B5EF4-FFF2-40B4-BE49-F238E27FC236}">
                <a16:creationId xmlns:a16="http://schemas.microsoft.com/office/drawing/2014/main" id="{3F0CBE49-850A-3749-84CF-62A64625426E}"/>
              </a:ext>
            </a:extLst>
          </p:cNvPr>
          <p:cNvSpPr txBox="1">
            <a:spLocks noChangeArrowheads="1"/>
          </p:cNvSpPr>
          <p:nvPr/>
        </p:nvSpPr>
        <p:spPr bwMode="auto">
          <a:xfrm rot="16200000">
            <a:off x="4541838" y="2125662"/>
            <a:ext cx="3316288"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ltLang="ko-KR" b="1" dirty="0">
                <a:solidFill>
                  <a:srgbClr val="EEFF4B"/>
                </a:solidFill>
                <a:latin typeface="Times" charset="0"/>
                <a:ea typeface="Gulim" pitchFamily="34" charset="-127"/>
                <a:cs typeface="Gulim" pitchFamily="34" charset="-127"/>
              </a:rPr>
              <a:t>3 KOMINITAS</a:t>
            </a:r>
          </a:p>
        </p:txBody>
      </p:sp>
      <p:sp>
        <p:nvSpPr>
          <p:cNvPr id="32815" name="Rectangle 155">
            <a:extLst>
              <a:ext uri="{FF2B5EF4-FFF2-40B4-BE49-F238E27FC236}">
                <a16:creationId xmlns:a16="http://schemas.microsoft.com/office/drawing/2014/main" id="{D52D678E-638E-0A46-B65A-108333CCAB84}"/>
              </a:ext>
            </a:extLst>
          </p:cNvPr>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816" name="Rectangle 156">
            <a:extLst>
              <a:ext uri="{FF2B5EF4-FFF2-40B4-BE49-F238E27FC236}">
                <a16:creationId xmlns:a16="http://schemas.microsoft.com/office/drawing/2014/main" id="{724122EB-565A-CB48-8817-DAA1F0DF364A}"/>
              </a:ext>
            </a:extLst>
          </p:cNvPr>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5405" name="Text Box 157">
            <a:extLst>
              <a:ext uri="{FF2B5EF4-FFF2-40B4-BE49-F238E27FC236}">
                <a16:creationId xmlns:a16="http://schemas.microsoft.com/office/drawing/2014/main" id="{566C6CDE-E9E5-3C43-B3D1-7CFDF31114BB}"/>
              </a:ext>
            </a:extLst>
          </p:cNvPr>
          <p:cNvSpPr txBox="1">
            <a:spLocks noChangeArrowheads="1"/>
          </p:cNvSpPr>
          <p:nvPr/>
        </p:nvSpPr>
        <p:spPr bwMode="auto">
          <a:xfrm rot="-5385664">
            <a:off x="6037263" y="4411663"/>
            <a:ext cx="354012"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ltLang="ko-KR" b="1">
                <a:solidFill>
                  <a:srgbClr val="EEFF4B"/>
                </a:solidFill>
                <a:latin typeface="Times" charset="0"/>
                <a:ea typeface="Gulim" pitchFamily="34" charset="-127"/>
                <a:cs typeface="Gulim" pitchFamily="34" charset="-127"/>
              </a:rPr>
              <a:t>S</a:t>
            </a:r>
          </a:p>
        </p:txBody>
      </p:sp>
      <p:sp>
        <p:nvSpPr>
          <p:cNvPr id="565406" name="Text Box 158">
            <a:extLst>
              <a:ext uri="{FF2B5EF4-FFF2-40B4-BE49-F238E27FC236}">
                <a16:creationId xmlns:a16="http://schemas.microsoft.com/office/drawing/2014/main" id="{9CF45953-10AC-A74D-B1A3-F1E530566925}"/>
              </a:ext>
            </a:extLst>
          </p:cNvPr>
          <p:cNvSpPr txBox="1">
            <a:spLocks noChangeArrowheads="1"/>
          </p:cNvSpPr>
          <p:nvPr/>
        </p:nvSpPr>
        <p:spPr bwMode="auto">
          <a:xfrm rot="-5400000">
            <a:off x="6018212" y="5422901"/>
            <a:ext cx="341313" cy="51911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altLang="ko-KR" b="1">
                <a:solidFill>
                  <a:srgbClr val="EEFF4B"/>
                </a:solidFill>
                <a:latin typeface="Times" charset="0"/>
                <a:ea typeface="Gulim" pitchFamily="34" charset="-127"/>
                <a:cs typeface="Gulim" pitchFamily="34" charset="-127"/>
              </a:rPr>
              <a:t>Y</a:t>
            </a:r>
          </a:p>
        </p:txBody>
      </p:sp>
      <p:sp>
        <p:nvSpPr>
          <p:cNvPr id="32819" name="Rectangle 159">
            <a:extLst>
              <a:ext uri="{FF2B5EF4-FFF2-40B4-BE49-F238E27FC236}">
                <a16:creationId xmlns:a16="http://schemas.microsoft.com/office/drawing/2014/main" id="{337CAB08-29AB-6A4E-801F-76771358265E}"/>
              </a:ext>
            </a:extLst>
          </p:cNvPr>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5408" name="Text Box 160">
            <a:extLst>
              <a:ext uri="{FF2B5EF4-FFF2-40B4-BE49-F238E27FC236}">
                <a16:creationId xmlns:a16="http://schemas.microsoft.com/office/drawing/2014/main" id="{18655A95-44E5-7048-B337-0E160D59895A}"/>
              </a:ext>
            </a:extLst>
          </p:cNvPr>
          <p:cNvSpPr txBox="1">
            <a:spLocks noChangeArrowheads="1"/>
          </p:cNvSpPr>
          <p:nvPr/>
        </p:nvSpPr>
        <p:spPr bwMode="auto">
          <a:xfrm rot="-5388536">
            <a:off x="2817812" y="3870326"/>
            <a:ext cx="1966913"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ltLang="ko-KR" b="1">
                <a:solidFill>
                  <a:srgbClr val="EEFF4B"/>
                </a:solidFill>
                <a:latin typeface="Times" charset="0"/>
                <a:ea typeface="Gulim" pitchFamily="34" charset="-127"/>
                <a:cs typeface="Gulim" pitchFamily="34" charset="-127"/>
              </a:rPr>
              <a:t>4 ORANG</a:t>
            </a:r>
          </a:p>
        </p:txBody>
      </p:sp>
      <p:sp>
        <p:nvSpPr>
          <p:cNvPr id="32821" name="Rectangle 161">
            <a:extLst>
              <a:ext uri="{FF2B5EF4-FFF2-40B4-BE49-F238E27FC236}">
                <a16:creationId xmlns:a16="http://schemas.microsoft.com/office/drawing/2014/main" id="{6A1C70F9-E4EA-8F43-B2DD-F5B3B5153E47}"/>
              </a:ext>
            </a:extLst>
          </p:cNvPr>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5410" name="Text Box 162">
            <a:extLst>
              <a:ext uri="{FF2B5EF4-FFF2-40B4-BE49-F238E27FC236}">
                <a16:creationId xmlns:a16="http://schemas.microsoft.com/office/drawing/2014/main" id="{ADE05D93-99C9-5A4F-995D-13F6B6C701EE}"/>
              </a:ext>
            </a:extLst>
          </p:cNvPr>
          <p:cNvSpPr txBox="1">
            <a:spLocks noChangeArrowheads="1"/>
          </p:cNvSpPr>
          <p:nvPr/>
        </p:nvSpPr>
        <p:spPr bwMode="auto">
          <a:xfrm rot="-5400000">
            <a:off x="3541712" y="1025526"/>
            <a:ext cx="341313"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ltLang="ko-KR" b="1">
                <a:solidFill>
                  <a:srgbClr val="EEFF4B"/>
                </a:solidFill>
                <a:latin typeface="Times" charset="0"/>
                <a:ea typeface="Gulim" pitchFamily="34" charset="-127"/>
                <a:cs typeface="Gulim" pitchFamily="34" charset="-127"/>
              </a:rPr>
              <a:t>C</a:t>
            </a:r>
          </a:p>
        </p:txBody>
      </p:sp>
      <p:sp>
        <p:nvSpPr>
          <p:cNvPr id="32823" name="Freeform 163">
            <a:extLst>
              <a:ext uri="{FF2B5EF4-FFF2-40B4-BE49-F238E27FC236}">
                <a16:creationId xmlns:a16="http://schemas.microsoft.com/office/drawing/2014/main" id="{153E447F-DF13-2644-B347-3E9E462DAB28}"/>
              </a:ext>
            </a:extLst>
          </p:cNvPr>
          <p:cNvSpPr>
            <a:spLocks/>
          </p:cNvSpPr>
          <p:nvPr/>
        </p:nvSpPr>
        <p:spPr bwMode="auto">
          <a:xfrm>
            <a:off x="7326313" y="341630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24" name="AutoShape 166">
            <a:extLst>
              <a:ext uri="{FF2B5EF4-FFF2-40B4-BE49-F238E27FC236}">
                <a16:creationId xmlns:a16="http://schemas.microsoft.com/office/drawing/2014/main" id="{C63D5A32-EB71-CF49-ACFD-874BA8428EBA}"/>
              </a:ext>
            </a:extLst>
          </p:cNvPr>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825" name="Freeform 167">
            <a:extLst>
              <a:ext uri="{FF2B5EF4-FFF2-40B4-BE49-F238E27FC236}">
                <a16:creationId xmlns:a16="http://schemas.microsoft.com/office/drawing/2014/main" id="{EC5F825F-350F-0949-BBD5-70F0509086F0}"/>
              </a:ext>
            </a:extLst>
          </p:cNvPr>
          <p:cNvSpPr>
            <a:spLocks/>
          </p:cNvSpPr>
          <p:nvPr/>
        </p:nvSpPr>
        <p:spPr bwMode="auto">
          <a:xfrm>
            <a:off x="7339013" y="520065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26" name="Rectangle 169">
            <a:extLst>
              <a:ext uri="{FF2B5EF4-FFF2-40B4-BE49-F238E27FC236}">
                <a16:creationId xmlns:a16="http://schemas.microsoft.com/office/drawing/2014/main" id="{23B5CE26-B41C-C647-8555-940F6C56BF00}"/>
              </a:ext>
            </a:extLst>
          </p:cNvPr>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827" name="AutoShape 170">
            <a:extLst>
              <a:ext uri="{FF2B5EF4-FFF2-40B4-BE49-F238E27FC236}">
                <a16:creationId xmlns:a16="http://schemas.microsoft.com/office/drawing/2014/main" id="{3411C59A-2910-5D4C-A9DE-412D5A042480}"/>
              </a:ext>
            </a:extLst>
          </p:cNvPr>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828" name="Rectangle 171">
            <a:extLst>
              <a:ext uri="{FF2B5EF4-FFF2-40B4-BE49-F238E27FC236}">
                <a16:creationId xmlns:a16="http://schemas.microsoft.com/office/drawing/2014/main" id="{31B8FDFA-81A3-694F-949A-84064DBF9707}"/>
              </a:ext>
            </a:extLst>
          </p:cNvPr>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829" name="AutoShape 172">
            <a:extLst>
              <a:ext uri="{FF2B5EF4-FFF2-40B4-BE49-F238E27FC236}">
                <a16:creationId xmlns:a16="http://schemas.microsoft.com/office/drawing/2014/main" id="{3680EE2C-03AE-FF47-BB4D-6DE3C5191770}"/>
              </a:ext>
            </a:extLst>
          </p:cNvPr>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nvGrpSpPr>
          <p:cNvPr id="32830" name="Group 173">
            <a:extLst>
              <a:ext uri="{FF2B5EF4-FFF2-40B4-BE49-F238E27FC236}">
                <a16:creationId xmlns:a16="http://schemas.microsoft.com/office/drawing/2014/main" id="{7A70CAF1-32A7-6B4D-97A8-F03CB0366881}"/>
              </a:ext>
            </a:extLst>
          </p:cNvPr>
          <p:cNvGrpSpPr>
            <a:grpSpLocks/>
          </p:cNvGrpSpPr>
          <p:nvPr/>
        </p:nvGrpSpPr>
        <p:grpSpPr bwMode="auto">
          <a:xfrm>
            <a:off x="6591300" y="4418013"/>
            <a:ext cx="952500" cy="527050"/>
            <a:chOff x="4152" y="2783"/>
            <a:chExt cx="600" cy="332"/>
          </a:xfrm>
        </p:grpSpPr>
        <p:sp>
          <p:nvSpPr>
            <p:cNvPr id="33038" name="AutoShape 174">
              <a:extLst>
                <a:ext uri="{FF2B5EF4-FFF2-40B4-BE49-F238E27FC236}">
                  <a16:creationId xmlns:a16="http://schemas.microsoft.com/office/drawing/2014/main" id="{01926D50-8805-FB44-AB1E-1403601C56BE}"/>
                </a:ext>
              </a:extLst>
            </p:cNvPr>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3039" name="Rectangle 175">
              <a:extLst>
                <a:ext uri="{FF2B5EF4-FFF2-40B4-BE49-F238E27FC236}">
                  <a16:creationId xmlns:a16="http://schemas.microsoft.com/office/drawing/2014/main" id="{FE8AB3CA-1E02-6541-BA3E-F71D44EDCA54}"/>
                </a:ext>
              </a:extLst>
            </p:cNvPr>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3040" name="AutoShape 176">
              <a:extLst>
                <a:ext uri="{FF2B5EF4-FFF2-40B4-BE49-F238E27FC236}">
                  <a16:creationId xmlns:a16="http://schemas.microsoft.com/office/drawing/2014/main" id="{C3EE27A3-4C2B-2D4A-B959-25CA17EAAEDC}"/>
                </a:ext>
              </a:extLst>
            </p:cNvPr>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sp>
        <p:nvSpPr>
          <p:cNvPr id="565425" name="Rectangle 177">
            <a:extLst>
              <a:ext uri="{FF2B5EF4-FFF2-40B4-BE49-F238E27FC236}">
                <a16:creationId xmlns:a16="http://schemas.microsoft.com/office/drawing/2014/main" id="{86874955-3A85-1342-B1EA-A7C0BBDE03E4}"/>
              </a:ext>
            </a:extLst>
          </p:cNvPr>
          <p:cNvSpPr>
            <a:spLocks noChangeArrowheads="1"/>
          </p:cNvSpPr>
          <p:nvPr/>
        </p:nvSpPr>
        <p:spPr bwMode="auto">
          <a:xfrm>
            <a:off x="7269163" y="4330700"/>
            <a:ext cx="742950"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altLang="ko-KR" sz="1000" b="1">
                <a:solidFill>
                  <a:srgbClr val="FFFF00"/>
                </a:solidFill>
                <a:latin typeface="Times" charset="0"/>
                <a:ea typeface="Gulim" pitchFamily="34" charset="-127"/>
                <a:cs typeface="Gulim" pitchFamily="34" charset="-127"/>
              </a:rPr>
              <a:t>(500 S.M.)</a:t>
            </a:r>
          </a:p>
        </p:txBody>
      </p:sp>
      <p:sp>
        <p:nvSpPr>
          <p:cNvPr id="32832" name="Line 180">
            <a:extLst>
              <a:ext uri="{FF2B5EF4-FFF2-40B4-BE49-F238E27FC236}">
                <a16:creationId xmlns:a16="http://schemas.microsoft.com/office/drawing/2014/main" id="{D5FB9D7A-A0E3-014C-99B4-878944FD737D}"/>
              </a:ext>
            </a:extLst>
          </p:cNvPr>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33" name="Line 181">
            <a:extLst>
              <a:ext uri="{FF2B5EF4-FFF2-40B4-BE49-F238E27FC236}">
                <a16:creationId xmlns:a16="http://schemas.microsoft.com/office/drawing/2014/main" id="{153C0646-E17F-B742-8938-4B22AF74A8AA}"/>
              </a:ext>
            </a:extLst>
          </p:cNvPr>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34" name="Line 182">
            <a:extLst>
              <a:ext uri="{FF2B5EF4-FFF2-40B4-BE49-F238E27FC236}">
                <a16:creationId xmlns:a16="http://schemas.microsoft.com/office/drawing/2014/main" id="{5D4B3D73-A927-E14B-BCE7-7515E8E96232}"/>
              </a:ext>
            </a:extLst>
          </p:cNvPr>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35" name="Line 183">
            <a:extLst>
              <a:ext uri="{FF2B5EF4-FFF2-40B4-BE49-F238E27FC236}">
                <a16:creationId xmlns:a16="http://schemas.microsoft.com/office/drawing/2014/main" id="{A8F47641-B50E-3F45-AF19-DADE7AFA42B2}"/>
              </a:ext>
            </a:extLst>
          </p:cNvPr>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36" name="Line 184">
            <a:extLst>
              <a:ext uri="{FF2B5EF4-FFF2-40B4-BE49-F238E27FC236}">
                <a16:creationId xmlns:a16="http://schemas.microsoft.com/office/drawing/2014/main" id="{760C148D-7EAD-8643-9A49-DBF0049203B0}"/>
              </a:ext>
            </a:extLst>
          </p:cNvPr>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37" name="Line 185">
            <a:extLst>
              <a:ext uri="{FF2B5EF4-FFF2-40B4-BE49-F238E27FC236}">
                <a16:creationId xmlns:a16="http://schemas.microsoft.com/office/drawing/2014/main" id="{3B64C98D-48AB-AE42-8930-F5E0FBF4783B}"/>
              </a:ext>
            </a:extLst>
          </p:cNvPr>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38" name="Line 186">
            <a:extLst>
              <a:ext uri="{FF2B5EF4-FFF2-40B4-BE49-F238E27FC236}">
                <a16:creationId xmlns:a16="http://schemas.microsoft.com/office/drawing/2014/main" id="{BD17C892-EC43-4346-8B20-8E134B48ABA5}"/>
              </a:ext>
            </a:extLst>
          </p:cNvPr>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39" name="Line 188">
            <a:extLst>
              <a:ext uri="{FF2B5EF4-FFF2-40B4-BE49-F238E27FC236}">
                <a16:creationId xmlns:a16="http://schemas.microsoft.com/office/drawing/2014/main" id="{9E528C1F-BD7D-0C46-BF70-02BD553A9F48}"/>
              </a:ext>
            </a:extLst>
          </p:cNvPr>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0" name="Line 189">
            <a:extLst>
              <a:ext uri="{FF2B5EF4-FFF2-40B4-BE49-F238E27FC236}">
                <a16:creationId xmlns:a16="http://schemas.microsoft.com/office/drawing/2014/main" id="{BB5988D2-4353-D044-9784-78AC95BD3C2E}"/>
              </a:ext>
            </a:extLst>
          </p:cNvPr>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1" name="Line 190">
            <a:extLst>
              <a:ext uri="{FF2B5EF4-FFF2-40B4-BE49-F238E27FC236}">
                <a16:creationId xmlns:a16="http://schemas.microsoft.com/office/drawing/2014/main" id="{ADC9DFA9-43F5-FD4E-AEF0-6E2F1676DDB1}"/>
              </a:ext>
            </a:extLst>
          </p:cNvPr>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2" name="Rectangle 191">
            <a:extLst>
              <a:ext uri="{FF2B5EF4-FFF2-40B4-BE49-F238E27FC236}">
                <a16:creationId xmlns:a16="http://schemas.microsoft.com/office/drawing/2014/main" id="{2B12EC51-B2DE-F948-AA81-EB81391EFAA6}"/>
              </a:ext>
            </a:extLst>
          </p:cNvPr>
          <p:cNvSpPr>
            <a:spLocks noChangeArrowheads="1"/>
          </p:cNvSpPr>
          <p:nvPr/>
        </p:nvSpPr>
        <p:spPr bwMode="auto">
          <a:xfrm>
            <a:off x="6523038" y="3213100"/>
            <a:ext cx="91916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Chicago" charset="0"/>
                <a:ea typeface="Gulim" panose="020B0600000101010101" pitchFamily="34" charset="-127"/>
              </a:rPr>
              <a:t>PEMBUANGAN</a:t>
            </a:r>
          </a:p>
        </p:txBody>
      </p:sp>
      <p:sp>
        <p:nvSpPr>
          <p:cNvPr id="32843" name="Line 192">
            <a:extLst>
              <a:ext uri="{FF2B5EF4-FFF2-40B4-BE49-F238E27FC236}">
                <a16:creationId xmlns:a16="http://schemas.microsoft.com/office/drawing/2014/main" id="{6D6EADF2-BCE3-234A-8D06-63D1835E71E3}"/>
              </a:ext>
            </a:extLst>
          </p:cNvPr>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4" name="Line 193">
            <a:extLst>
              <a:ext uri="{FF2B5EF4-FFF2-40B4-BE49-F238E27FC236}">
                <a16:creationId xmlns:a16="http://schemas.microsoft.com/office/drawing/2014/main" id="{17254AA6-6E14-904B-A659-AAE1FE3B65EC}"/>
              </a:ext>
            </a:extLst>
          </p:cNvPr>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5" name="Line 194">
            <a:extLst>
              <a:ext uri="{FF2B5EF4-FFF2-40B4-BE49-F238E27FC236}">
                <a16:creationId xmlns:a16="http://schemas.microsoft.com/office/drawing/2014/main" id="{533CC351-2A38-CD42-8844-C955A337CD9E}"/>
              </a:ext>
            </a:extLst>
          </p:cNvPr>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6" name="Rectangle 195">
            <a:extLst>
              <a:ext uri="{FF2B5EF4-FFF2-40B4-BE49-F238E27FC236}">
                <a16:creationId xmlns:a16="http://schemas.microsoft.com/office/drawing/2014/main" id="{30CA5E18-6386-C048-A220-D6DD7892C9FA}"/>
              </a:ext>
            </a:extLst>
          </p:cNvPr>
          <p:cNvSpPr>
            <a:spLocks noChangeArrowheads="1"/>
          </p:cNvSpPr>
          <p:nvPr/>
        </p:nvSpPr>
        <p:spPr bwMode="auto">
          <a:xfrm>
            <a:off x="6599238" y="4394200"/>
            <a:ext cx="650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SENYAP</a:t>
            </a:r>
          </a:p>
        </p:txBody>
      </p:sp>
      <p:sp>
        <p:nvSpPr>
          <p:cNvPr id="32847" name="Line 196">
            <a:extLst>
              <a:ext uri="{FF2B5EF4-FFF2-40B4-BE49-F238E27FC236}">
                <a16:creationId xmlns:a16="http://schemas.microsoft.com/office/drawing/2014/main" id="{1B68CC47-5F4C-4E41-B536-3B797EB74A78}"/>
              </a:ext>
            </a:extLst>
          </p:cNvPr>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48" name="Rectangle 198">
            <a:extLst>
              <a:ext uri="{FF2B5EF4-FFF2-40B4-BE49-F238E27FC236}">
                <a16:creationId xmlns:a16="http://schemas.microsoft.com/office/drawing/2014/main" id="{C62584AC-14FA-9D4D-A79B-6F3AFF7DF483}"/>
              </a:ext>
            </a:extLst>
          </p:cNvPr>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849" name="AutoShape 199">
            <a:extLst>
              <a:ext uri="{FF2B5EF4-FFF2-40B4-BE49-F238E27FC236}">
                <a16:creationId xmlns:a16="http://schemas.microsoft.com/office/drawing/2014/main" id="{17D3EC41-9DE3-3D44-909C-27BD4D4725F8}"/>
              </a:ext>
            </a:extLst>
          </p:cNvPr>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850" name="Rectangle 200">
            <a:extLst>
              <a:ext uri="{FF2B5EF4-FFF2-40B4-BE49-F238E27FC236}">
                <a16:creationId xmlns:a16="http://schemas.microsoft.com/office/drawing/2014/main" id="{2E6B1D0E-4938-A343-8139-F9CD488EA49C}"/>
              </a:ext>
            </a:extLst>
          </p:cNvPr>
          <p:cNvSpPr>
            <a:spLocks noChangeArrowheads="1"/>
          </p:cNvSpPr>
          <p:nvPr/>
        </p:nvSpPr>
        <p:spPr bwMode="auto">
          <a:xfrm>
            <a:off x="6610350" y="5102225"/>
            <a:ext cx="6969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200" b="1">
                <a:solidFill>
                  <a:srgbClr val="000000"/>
                </a:solidFill>
                <a:latin typeface="Chicago" charset="0"/>
                <a:ea typeface="Gulim" panose="020B0600000101010101" pitchFamily="34" charset="-127"/>
              </a:rPr>
              <a:t>YESUS</a:t>
            </a:r>
          </a:p>
        </p:txBody>
      </p:sp>
      <p:sp>
        <p:nvSpPr>
          <p:cNvPr id="32851" name="Line 201">
            <a:extLst>
              <a:ext uri="{FF2B5EF4-FFF2-40B4-BE49-F238E27FC236}">
                <a16:creationId xmlns:a16="http://schemas.microsoft.com/office/drawing/2014/main" id="{6D20B356-2DB9-4143-BE56-2D3D348597CA}"/>
              </a:ext>
            </a:extLst>
          </p:cNvPr>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2" name="Line 202">
            <a:extLst>
              <a:ext uri="{FF2B5EF4-FFF2-40B4-BE49-F238E27FC236}">
                <a16:creationId xmlns:a16="http://schemas.microsoft.com/office/drawing/2014/main" id="{CB99DEB7-A3DA-154D-8376-E236AD94136B}"/>
              </a:ext>
            </a:extLst>
          </p:cNvPr>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3" name="Line 203">
            <a:extLst>
              <a:ext uri="{FF2B5EF4-FFF2-40B4-BE49-F238E27FC236}">
                <a16:creationId xmlns:a16="http://schemas.microsoft.com/office/drawing/2014/main" id="{A73AB3DD-3523-3045-BFD9-363BE7BE4B6F}"/>
              </a:ext>
            </a:extLst>
          </p:cNvPr>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4" name="Line 204">
            <a:extLst>
              <a:ext uri="{FF2B5EF4-FFF2-40B4-BE49-F238E27FC236}">
                <a16:creationId xmlns:a16="http://schemas.microsoft.com/office/drawing/2014/main" id="{B6264EFA-25D9-424D-943A-59590C181DDD}"/>
              </a:ext>
            </a:extLst>
          </p:cNvPr>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5" name="Line 205">
            <a:extLst>
              <a:ext uri="{FF2B5EF4-FFF2-40B4-BE49-F238E27FC236}">
                <a16:creationId xmlns:a16="http://schemas.microsoft.com/office/drawing/2014/main" id="{A348599F-FA05-B04D-AF70-D9AEC77C17AD}"/>
              </a:ext>
            </a:extLst>
          </p:cNvPr>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6" name="Line 206">
            <a:extLst>
              <a:ext uri="{FF2B5EF4-FFF2-40B4-BE49-F238E27FC236}">
                <a16:creationId xmlns:a16="http://schemas.microsoft.com/office/drawing/2014/main" id="{CA7A6D58-BC42-CA48-B031-128C37B75654}"/>
              </a:ext>
            </a:extLst>
          </p:cNvPr>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57" name="Line 208">
            <a:extLst>
              <a:ext uri="{FF2B5EF4-FFF2-40B4-BE49-F238E27FC236}">
                <a16:creationId xmlns:a16="http://schemas.microsoft.com/office/drawing/2014/main" id="{5E3B1803-3724-3342-979A-36A663A94865}"/>
              </a:ext>
            </a:extLst>
          </p:cNvPr>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32858" name="Group 292">
            <a:extLst>
              <a:ext uri="{FF2B5EF4-FFF2-40B4-BE49-F238E27FC236}">
                <a16:creationId xmlns:a16="http://schemas.microsoft.com/office/drawing/2014/main" id="{6E89F7C1-21E2-2941-ABDD-260070ABB390}"/>
              </a:ext>
            </a:extLst>
          </p:cNvPr>
          <p:cNvGrpSpPr>
            <a:grpSpLocks/>
          </p:cNvGrpSpPr>
          <p:nvPr/>
        </p:nvGrpSpPr>
        <p:grpSpPr bwMode="auto">
          <a:xfrm>
            <a:off x="4097338" y="463550"/>
            <a:ext cx="1674812" cy="5980113"/>
            <a:chOff x="2581" y="292"/>
            <a:chExt cx="1055" cy="3767"/>
          </a:xfrm>
        </p:grpSpPr>
        <p:sp>
          <p:nvSpPr>
            <p:cNvPr id="565252" name="Rectangle 4">
              <a:extLst>
                <a:ext uri="{FF2B5EF4-FFF2-40B4-BE49-F238E27FC236}">
                  <a16:creationId xmlns:a16="http://schemas.microsoft.com/office/drawing/2014/main" id="{154BEF20-3BCB-5E41-A9DB-0FC56D4448CC}"/>
                </a:ext>
              </a:extLst>
            </p:cNvPr>
            <p:cNvSpPr>
              <a:spLocks noChangeArrowheads="1"/>
            </p:cNvSpPr>
            <p:nvPr/>
          </p:nvSpPr>
          <p:spPr bwMode="auto">
            <a:xfrm>
              <a:off x="3120" y="1240"/>
              <a:ext cx="50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altLang="ko-KR" sz="1000" b="1">
                  <a:solidFill>
                    <a:srgbClr val="FFFF00"/>
                  </a:solidFill>
                  <a:latin typeface="Times" charset="0"/>
                  <a:ea typeface="Gulim" pitchFamily="34" charset="-127"/>
                  <a:cs typeface="Gulim" pitchFamily="34" charset="-127"/>
                </a:rPr>
                <a:t>(2000 S.M.)</a:t>
              </a:r>
            </a:p>
          </p:txBody>
        </p:sp>
        <p:sp>
          <p:nvSpPr>
            <p:cNvPr id="32957" name="Rectangle 5">
              <a:extLst>
                <a:ext uri="{FF2B5EF4-FFF2-40B4-BE49-F238E27FC236}">
                  <a16:creationId xmlns:a16="http://schemas.microsoft.com/office/drawing/2014/main" id="{429BB85E-6B2D-B248-A5B6-DC049381BCD3}"/>
                </a:ext>
              </a:extLst>
            </p:cNvPr>
            <p:cNvSpPr>
              <a:spLocks noChangeArrowheads="1"/>
            </p:cNvSpPr>
            <p:nvPr/>
          </p:nvSpPr>
          <p:spPr bwMode="auto">
            <a:xfrm>
              <a:off x="2886" y="327"/>
              <a:ext cx="62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958" name="Freeform 6">
              <a:extLst>
                <a:ext uri="{FF2B5EF4-FFF2-40B4-BE49-F238E27FC236}">
                  <a16:creationId xmlns:a16="http://schemas.microsoft.com/office/drawing/2014/main" id="{45B8515C-FE7E-0145-8DFF-8F96116DB1FE}"/>
                </a:ext>
              </a:extLst>
            </p:cNvPr>
            <p:cNvSpPr>
              <a:spLocks/>
            </p:cNvSpPr>
            <p:nvPr/>
          </p:nvSpPr>
          <p:spPr bwMode="auto">
            <a:xfrm>
              <a:off x="3147" y="1358"/>
              <a:ext cx="136" cy="49"/>
            </a:xfrm>
            <a:custGeom>
              <a:avLst/>
              <a:gdLst>
                <a:gd name="T0" fmla="*/ 135 w 129"/>
                <a:gd name="T1" fmla="*/ 48 h 49"/>
                <a:gd name="T2" fmla="*/ 0 w 129"/>
                <a:gd name="T3" fmla="*/ 48 h 49"/>
                <a:gd name="T4" fmla="*/ 0 w 129"/>
                <a:gd name="T5" fmla="*/ 0 h 49"/>
                <a:gd name="T6" fmla="*/ 135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59" name="AutoShape 7">
              <a:extLst>
                <a:ext uri="{FF2B5EF4-FFF2-40B4-BE49-F238E27FC236}">
                  <a16:creationId xmlns:a16="http://schemas.microsoft.com/office/drawing/2014/main" id="{11A2B557-5E67-1043-9CF6-DDA37A456EEF}"/>
                </a:ext>
              </a:extLst>
            </p:cNvPr>
            <p:cNvSpPr>
              <a:spLocks noChangeArrowheads="1"/>
            </p:cNvSpPr>
            <p:nvPr/>
          </p:nvSpPr>
          <p:spPr bwMode="auto">
            <a:xfrm>
              <a:off x="2675" y="1290"/>
              <a:ext cx="485" cy="569"/>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960" name="Rectangle 8">
              <a:extLst>
                <a:ext uri="{FF2B5EF4-FFF2-40B4-BE49-F238E27FC236}">
                  <a16:creationId xmlns:a16="http://schemas.microsoft.com/office/drawing/2014/main" id="{BB04A25D-7426-B14F-9EFA-6F4432471435}"/>
                </a:ext>
              </a:extLst>
            </p:cNvPr>
            <p:cNvSpPr>
              <a:spLocks noChangeArrowheads="1"/>
            </p:cNvSpPr>
            <p:nvPr/>
          </p:nvSpPr>
          <p:spPr bwMode="auto">
            <a:xfrm>
              <a:off x="2674" y="1389"/>
              <a:ext cx="632" cy="661"/>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961" name="Freeform 9">
              <a:extLst>
                <a:ext uri="{FF2B5EF4-FFF2-40B4-BE49-F238E27FC236}">
                  <a16:creationId xmlns:a16="http://schemas.microsoft.com/office/drawing/2014/main" id="{6D105291-15AE-BD49-A4C1-62A7EC33EAC3}"/>
                </a:ext>
              </a:extLst>
            </p:cNvPr>
            <p:cNvSpPr>
              <a:spLocks/>
            </p:cNvSpPr>
            <p:nvPr/>
          </p:nvSpPr>
          <p:spPr bwMode="auto">
            <a:xfrm>
              <a:off x="3069" y="2248"/>
              <a:ext cx="136" cy="49"/>
            </a:xfrm>
            <a:custGeom>
              <a:avLst/>
              <a:gdLst>
                <a:gd name="T0" fmla="*/ 135 w 129"/>
                <a:gd name="T1" fmla="*/ 48 h 49"/>
                <a:gd name="T2" fmla="*/ 0 w 129"/>
                <a:gd name="T3" fmla="*/ 48 h 49"/>
                <a:gd name="T4" fmla="*/ 0 w 129"/>
                <a:gd name="T5" fmla="*/ 0 h 49"/>
                <a:gd name="T6" fmla="*/ 135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62" name="Rectangle 10">
              <a:extLst>
                <a:ext uri="{FF2B5EF4-FFF2-40B4-BE49-F238E27FC236}">
                  <a16:creationId xmlns:a16="http://schemas.microsoft.com/office/drawing/2014/main" id="{3E2281E1-EE98-3948-81D8-324B5FA12498}"/>
                </a:ext>
              </a:extLst>
            </p:cNvPr>
            <p:cNvSpPr>
              <a:spLocks noChangeArrowheads="1"/>
            </p:cNvSpPr>
            <p:nvPr/>
          </p:nvSpPr>
          <p:spPr bwMode="auto">
            <a:xfrm>
              <a:off x="2791" y="2456"/>
              <a:ext cx="20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963" name="Freeform 11">
              <a:extLst>
                <a:ext uri="{FF2B5EF4-FFF2-40B4-BE49-F238E27FC236}">
                  <a16:creationId xmlns:a16="http://schemas.microsoft.com/office/drawing/2014/main" id="{0915C84F-7DA0-1648-87FD-0D42381DF37D}"/>
                </a:ext>
              </a:extLst>
            </p:cNvPr>
            <p:cNvSpPr>
              <a:spLocks/>
            </p:cNvSpPr>
            <p:nvPr/>
          </p:nvSpPr>
          <p:spPr bwMode="auto">
            <a:xfrm>
              <a:off x="3066" y="2223"/>
              <a:ext cx="156" cy="76"/>
            </a:xfrm>
            <a:custGeom>
              <a:avLst/>
              <a:gdLst>
                <a:gd name="T0" fmla="*/ 155 w 129"/>
                <a:gd name="T1" fmla="*/ 74 h 49"/>
                <a:gd name="T2" fmla="*/ 0 w 129"/>
                <a:gd name="T3" fmla="*/ 74 h 49"/>
                <a:gd name="T4" fmla="*/ 0 w 129"/>
                <a:gd name="T5" fmla="*/ 0 h 49"/>
                <a:gd name="T6" fmla="*/ 155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64" name="AutoShape 12">
              <a:extLst>
                <a:ext uri="{FF2B5EF4-FFF2-40B4-BE49-F238E27FC236}">
                  <a16:creationId xmlns:a16="http://schemas.microsoft.com/office/drawing/2014/main" id="{87151018-BBEF-0E4E-AB24-44E191D37476}"/>
                </a:ext>
              </a:extLst>
            </p:cNvPr>
            <p:cNvSpPr>
              <a:spLocks noChangeArrowheads="1"/>
            </p:cNvSpPr>
            <p:nvPr/>
          </p:nvSpPr>
          <p:spPr bwMode="auto">
            <a:xfrm>
              <a:off x="2683" y="2169"/>
              <a:ext cx="484" cy="183"/>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965" name="Rectangle 13">
              <a:extLst>
                <a:ext uri="{FF2B5EF4-FFF2-40B4-BE49-F238E27FC236}">
                  <a16:creationId xmlns:a16="http://schemas.microsoft.com/office/drawing/2014/main" id="{7E3F5C44-BC96-5D41-8296-DC94F3F27991}"/>
                </a:ext>
              </a:extLst>
            </p:cNvPr>
            <p:cNvSpPr>
              <a:spLocks noChangeArrowheads="1"/>
            </p:cNvSpPr>
            <p:nvPr/>
          </p:nvSpPr>
          <p:spPr bwMode="auto">
            <a:xfrm>
              <a:off x="2684" y="2262"/>
              <a:ext cx="631" cy="314"/>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966" name="Rectangle 14">
              <a:extLst>
                <a:ext uri="{FF2B5EF4-FFF2-40B4-BE49-F238E27FC236}">
                  <a16:creationId xmlns:a16="http://schemas.microsoft.com/office/drawing/2014/main" id="{62463021-A06F-C54E-AC42-AF641C0AB380}"/>
                </a:ext>
              </a:extLst>
            </p:cNvPr>
            <p:cNvSpPr>
              <a:spLocks noChangeArrowheads="1"/>
            </p:cNvSpPr>
            <p:nvPr/>
          </p:nvSpPr>
          <p:spPr bwMode="auto">
            <a:xfrm>
              <a:off x="2757" y="2425"/>
              <a:ext cx="342"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967" name="AutoShape 15">
              <a:extLst>
                <a:ext uri="{FF2B5EF4-FFF2-40B4-BE49-F238E27FC236}">
                  <a16:creationId xmlns:a16="http://schemas.microsoft.com/office/drawing/2014/main" id="{A60492EC-C8EB-444D-A5B6-16FC4AF74531}"/>
                </a:ext>
              </a:extLst>
            </p:cNvPr>
            <p:cNvSpPr>
              <a:spLocks noChangeArrowheads="1"/>
            </p:cNvSpPr>
            <p:nvPr/>
          </p:nvSpPr>
          <p:spPr bwMode="auto">
            <a:xfrm>
              <a:off x="2648" y="355"/>
              <a:ext cx="484" cy="687"/>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968" name="Rectangle 16">
              <a:extLst>
                <a:ext uri="{FF2B5EF4-FFF2-40B4-BE49-F238E27FC236}">
                  <a16:creationId xmlns:a16="http://schemas.microsoft.com/office/drawing/2014/main" id="{EB1FAE06-DCEA-8742-B67B-D3D612C6B021}"/>
                </a:ext>
              </a:extLst>
            </p:cNvPr>
            <p:cNvSpPr>
              <a:spLocks noChangeArrowheads="1"/>
            </p:cNvSpPr>
            <p:nvPr/>
          </p:nvSpPr>
          <p:spPr bwMode="auto">
            <a:xfrm>
              <a:off x="2647" y="471"/>
              <a:ext cx="632" cy="71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969" name="AutoShape 17">
              <a:extLst>
                <a:ext uri="{FF2B5EF4-FFF2-40B4-BE49-F238E27FC236}">
                  <a16:creationId xmlns:a16="http://schemas.microsoft.com/office/drawing/2014/main" id="{BB78BB40-7127-2C4E-9475-86034FE3433C}"/>
                </a:ext>
              </a:extLst>
            </p:cNvPr>
            <p:cNvSpPr>
              <a:spLocks noChangeArrowheads="1"/>
            </p:cNvSpPr>
            <p:nvPr/>
          </p:nvSpPr>
          <p:spPr bwMode="auto">
            <a:xfrm>
              <a:off x="2658" y="369"/>
              <a:ext cx="462"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970" name="AutoShape 18">
              <a:extLst>
                <a:ext uri="{FF2B5EF4-FFF2-40B4-BE49-F238E27FC236}">
                  <a16:creationId xmlns:a16="http://schemas.microsoft.com/office/drawing/2014/main" id="{1FF00256-1E94-EA4A-9AEA-85600FA2C71E}"/>
                </a:ext>
              </a:extLst>
            </p:cNvPr>
            <p:cNvSpPr>
              <a:spLocks noChangeArrowheads="1"/>
            </p:cNvSpPr>
            <p:nvPr/>
          </p:nvSpPr>
          <p:spPr bwMode="auto">
            <a:xfrm>
              <a:off x="2686" y="1306"/>
              <a:ext cx="461"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971" name="AutoShape 19">
              <a:extLst>
                <a:ext uri="{FF2B5EF4-FFF2-40B4-BE49-F238E27FC236}">
                  <a16:creationId xmlns:a16="http://schemas.microsoft.com/office/drawing/2014/main" id="{CCCCE157-2A4B-3343-9AA0-F7DD051D62AE}"/>
                </a:ext>
              </a:extLst>
            </p:cNvPr>
            <p:cNvSpPr>
              <a:spLocks noChangeArrowheads="1"/>
            </p:cNvSpPr>
            <p:nvPr/>
          </p:nvSpPr>
          <p:spPr bwMode="auto">
            <a:xfrm>
              <a:off x="2697" y="2189"/>
              <a:ext cx="457"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972" name="Rectangle 20">
              <a:extLst>
                <a:ext uri="{FF2B5EF4-FFF2-40B4-BE49-F238E27FC236}">
                  <a16:creationId xmlns:a16="http://schemas.microsoft.com/office/drawing/2014/main" id="{3D98D7FC-880F-3F42-8243-AD5534DE8857}"/>
                </a:ext>
              </a:extLst>
            </p:cNvPr>
            <p:cNvSpPr>
              <a:spLocks noChangeArrowheads="1"/>
            </p:cNvSpPr>
            <p:nvPr/>
          </p:nvSpPr>
          <p:spPr bwMode="auto">
            <a:xfrm>
              <a:off x="2833" y="3288"/>
              <a:ext cx="169"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973" name="Rectangle 21">
              <a:extLst>
                <a:ext uri="{FF2B5EF4-FFF2-40B4-BE49-F238E27FC236}">
                  <a16:creationId xmlns:a16="http://schemas.microsoft.com/office/drawing/2014/main" id="{4A7D1F3F-0E0B-AE4E-BA08-73DEED69D72B}"/>
                </a:ext>
              </a:extLst>
            </p:cNvPr>
            <p:cNvSpPr>
              <a:spLocks noChangeArrowheads="1"/>
            </p:cNvSpPr>
            <p:nvPr/>
          </p:nvSpPr>
          <p:spPr bwMode="auto">
            <a:xfrm>
              <a:off x="2796" y="3258"/>
              <a:ext cx="18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40</a:t>
              </a:r>
            </a:p>
          </p:txBody>
        </p:sp>
        <p:sp>
          <p:nvSpPr>
            <p:cNvPr id="32974" name="AutoShape 22">
              <a:extLst>
                <a:ext uri="{FF2B5EF4-FFF2-40B4-BE49-F238E27FC236}">
                  <a16:creationId xmlns:a16="http://schemas.microsoft.com/office/drawing/2014/main" id="{911EC427-4C03-814C-865B-893A3808924F}"/>
                </a:ext>
              </a:extLst>
            </p:cNvPr>
            <p:cNvSpPr>
              <a:spLocks noChangeArrowheads="1"/>
            </p:cNvSpPr>
            <p:nvPr/>
          </p:nvSpPr>
          <p:spPr bwMode="auto">
            <a:xfrm>
              <a:off x="2683" y="2692"/>
              <a:ext cx="484" cy="212"/>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975" name="Rectangle 23">
              <a:extLst>
                <a:ext uri="{FF2B5EF4-FFF2-40B4-BE49-F238E27FC236}">
                  <a16:creationId xmlns:a16="http://schemas.microsoft.com/office/drawing/2014/main" id="{D79F67D6-9287-3844-9E2C-F79F9A68BF34}"/>
                </a:ext>
              </a:extLst>
            </p:cNvPr>
            <p:cNvSpPr>
              <a:spLocks noChangeArrowheads="1"/>
            </p:cNvSpPr>
            <p:nvPr/>
          </p:nvSpPr>
          <p:spPr bwMode="auto">
            <a:xfrm>
              <a:off x="2682" y="2792"/>
              <a:ext cx="631" cy="720"/>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976" name="AutoShape 24">
              <a:extLst>
                <a:ext uri="{FF2B5EF4-FFF2-40B4-BE49-F238E27FC236}">
                  <a16:creationId xmlns:a16="http://schemas.microsoft.com/office/drawing/2014/main" id="{417279A6-040C-4246-9B02-F6E5AE3068A4}"/>
                </a:ext>
              </a:extLst>
            </p:cNvPr>
            <p:cNvSpPr>
              <a:spLocks noChangeArrowheads="1"/>
            </p:cNvSpPr>
            <p:nvPr/>
          </p:nvSpPr>
          <p:spPr bwMode="auto">
            <a:xfrm>
              <a:off x="2695" y="2710"/>
              <a:ext cx="464"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977" name="Freeform 25">
              <a:extLst>
                <a:ext uri="{FF2B5EF4-FFF2-40B4-BE49-F238E27FC236}">
                  <a16:creationId xmlns:a16="http://schemas.microsoft.com/office/drawing/2014/main" id="{3C850C12-123D-2C42-A921-1B513356F790}"/>
                </a:ext>
              </a:extLst>
            </p:cNvPr>
            <p:cNvSpPr>
              <a:spLocks/>
            </p:cNvSpPr>
            <p:nvPr/>
          </p:nvSpPr>
          <p:spPr bwMode="auto">
            <a:xfrm>
              <a:off x="3071" y="3646"/>
              <a:ext cx="136" cy="49"/>
            </a:xfrm>
            <a:custGeom>
              <a:avLst/>
              <a:gdLst>
                <a:gd name="T0" fmla="*/ 135 w 129"/>
                <a:gd name="T1" fmla="*/ 48 h 49"/>
                <a:gd name="T2" fmla="*/ 0 w 129"/>
                <a:gd name="T3" fmla="*/ 48 h 49"/>
                <a:gd name="T4" fmla="*/ 0 w 129"/>
                <a:gd name="T5" fmla="*/ 0 h 49"/>
                <a:gd name="T6" fmla="*/ 135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78" name="Rectangle 26">
              <a:extLst>
                <a:ext uri="{FF2B5EF4-FFF2-40B4-BE49-F238E27FC236}">
                  <a16:creationId xmlns:a16="http://schemas.microsoft.com/office/drawing/2014/main" id="{81810B3E-C158-2E48-BA7C-A2D9F4551E1F}"/>
                </a:ext>
              </a:extLst>
            </p:cNvPr>
            <p:cNvSpPr>
              <a:spLocks noChangeArrowheads="1"/>
            </p:cNvSpPr>
            <p:nvPr/>
          </p:nvSpPr>
          <p:spPr bwMode="auto">
            <a:xfrm>
              <a:off x="2793" y="3854"/>
              <a:ext cx="20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979" name="Freeform 27">
              <a:extLst>
                <a:ext uri="{FF2B5EF4-FFF2-40B4-BE49-F238E27FC236}">
                  <a16:creationId xmlns:a16="http://schemas.microsoft.com/office/drawing/2014/main" id="{0DAF328A-A6A0-FA47-91F9-7710A44ED693}"/>
                </a:ext>
              </a:extLst>
            </p:cNvPr>
            <p:cNvSpPr>
              <a:spLocks/>
            </p:cNvSpPr>
            <p:nvPr/>
          </p:nvSpPr>
          <p:spPr bwMode="auto">
            <a:xfrm>
              <a:off x="3068" y="3621"/>
              <a:ext cx="156" cy="76"/>
            </a:xfrm>
            <a:custGeom>
              <a:avLst/>
              <a:gdLst>
                <a:gd name="T0" fmla="*/ 155 w 129"/>
                <a:gd name="T1" fmla="*/ 74 h 49"/>
                <a:gd name="T2" fmla="*/ 0 w 129"/>
                <a:gd name="T3" fmla="*/ 74 h 49"/>
                <a:gd name="T4" fmla="*/ 0 w 129"/>
                <a:gd name="T5" fmla="*/ 0 h 49"/>
                <a:gd name="T6" fmla="*/ 155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80" name="AutoShape 28">
              <a:extLst>
                <a:ext uri="{FF2B5EF4-FFF2-40B4-BE49-F238E27FC236}">
                  <a16:creationId xmlns:a16="http://schemas.microsoft.com/office/drawing/2014/main" id="{93F3CC06-E78C-0941-A50B-02C66D250428}"/>
                </a:ext>
              </a:extLst>
            </p:cNvPr>
            <p:cNvSpPr>
              <a:spLocks noChangeArrowheads="1"/>
            </p:cNvSpPr>
            <p:nvPr/>
          </p:nvSpPr>
          <p:spPr bwMode="auto">
            <a:xfrm>
              <a:off x="2689" y="3567"/>
              <a:ext cx="488" cy="183"/>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981" name="Rectangle 29">
              <a:extLst>
                <a:ext uri="{FF2B5EF4-FFF2-40B4-BE49-F238E27FC236}">
                  <a16:creationId xmlns:a16="http://schemas.microsoft.com/office/drawing/2014/main" id="{B99D7600-ADF2-E14D-BF3C-6CD7BE65C6A6}"/>
                </a:ext>
              </a:extLst>
            </p:cNvPr>
            <p:cNvSpPr>
              <a:spLocks noChangeArrowheads="1"/>
            </p:cNvSpPr>
            <p:nvPr/>
          </p:nvSpPr>
          <p:spPr bwMode="auto">
            <a:xfrm>
              <a:off x="2686" y="3660"/>
              <a:ext cx="631" cy="314"/>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982" name="Rectangle 30">
              <a:extLst>
                <a:ext uri="{FF2B5EF4-FFF2-40B4-BE49-F238E27FC236}">
                  <a16:creationId xmlns:a16="http://schemas.microsoft.com/office/drawing/2014/main" id="{57552DE2-5DD3-654B-B44D-273E2AFF3BBF}"/>
                </a:ext>
              </a:extLst>
            </p:cNvPr>
            <p:cNvSpPr>
              <a:spLocks noChangeArrowheads="1"/>
            </p:cNvSpPr>
            <p:nvPr/>
          </p:nvSpPr>
          <p:spPr bwMode="auto">
            <a:xfrm>
              <a:off x="2760" y="3823"/>
              <a:ext cx="341"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983" name="AutoShape 31">
              <a:extLst>
                <a:ext uri="{FF2B5EF4-FFF2-40B4-BE49-F238E27FC236}">
                  <a16:creationId xmlns:a16="http://schemas.microsoft.com/office/drawing/2014/main" id="{FFEC5DA3-6D58-744D-B76D-E1D62337D399}"/>
                </a:ext>
              </a:extLst>
            </p:cNvPr>
            <p:cNvSpPr>
              <a:spLocks noChangeArrowheads="1"/>
            </p:cNvSpPr>
            <p:nvPr/>
          </p:nvSpPr>
          <p:spPr bwMode="auto">
            <a:xfrm>
              <a:off x="2700" y="3583"/>
              <a:ext cx="471"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5280" name="Rectangle 32">
              <a:extLst>
                <a:ext uri="{FF2B5EF4-FFF2-40B4-BE49-F238E27FC236}">
                  <a16:creationId xmlns:a16="http://schemas.microsoft.com/office/drawing/2014/main" id="{A7138B6F-B3DF-744E-AA09-FDE8547A7295}"/>
                </a:ext>
              </a:extLst>
            </p:cNvPr>
            <p:cNvSpPr>
              <a:spLocks noChangeArrowheads="1"/>
            </p:cNvSpPr>
            <p:nvPr/>
          </p:nvSpPr>
          <p:spPr bwMode="auto">
            <a:xfrm>
              <a:off x="3128" y="2648"/>
              <a:ext cx="50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altLang="ko-KR" sz="1000" b="1">
                  <a:solidFill>
                    <a:srgbClr val="FFFF00"/>
                  </a:solidFill>
                  <a:latin typeface="Times" charset="0"/>
                  <a:ea typeface="Gulim" pitchFamily="34" charset="-127"/>
                  <a:cs typeface="Gulim" pitchFamily="34" charset="-127"/>
                </a:rPr>
                <a:t>(1500 S.M.)</a:t>
              </a:r>
            </a:p>
          </p:txBody>
        </p:sp>
        <p:sp>
          <p:nvSpPr>
            <p:cNvPr id="32985" name="Line 33">
              <a:extLst>
                <a:ext uri="{FF2B5EF4-FFF2-40B4-BE49-F238E27FC236}">
                  <a16:creationId xmlns:a16="http://schemas.microsoft.com/office/drawing/2014/main" id="{3AED2948-2A16-6145-8C49-B9C19C01C154}"/>
                </a:ext>
              </a:extLst>
            </p:cNvPr>
            <p:cNvSpPr>
              <a:spLocks noChangeShapeType="1"/>
            </p:cNvSpPr>
            <p:nvPr/>
          </p:nvSpPr>
          <p:spPr bwMode="auto">
            <a:xfrm>
              <a:off x="2677" y="644"/>
              <a:ext cx="57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86" name="Line 34">
              <a:extLst>
                <a:ext uri="{FF2B5EF4-FFF2-40B4-BE49-F238E27FC236}">
                  <a16:creationId xmlns:a16="http://schemas.microsoft.com/office/drawing/2014/main" id="{00B8F208-B55B-8943-934E-4567F28A8671}"/>
                </a:ext>
              </a:extLst>
            </p:cNvPr>
            <p:cNvSpPr>
              <a:spLocks noChangeShapeType="1"/>
            </p:cNvSpPr>
            <p:nvPr/>
          </p:nvSpPr>
          <p:spPr bwMode="auto">
            <a:xfrm>
              <a:off x="2677" y="748"/>
              <a:ext cx="57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87" name="Line 35">
              <a:extLst>
                <a:ext uri="{FF2B5EF4-FFF2-40B4-BE49-F238E27FC236}">
                  <a16:creationId xmlns:a16="http://schemas.microsoft.com/office/drawing/2014/main" id="{55869123-D9CD-B84F-8750-D3322DD868B5}"/>
                </a:ext>
              </a:extLst>
            </p:cNvPr>
            <p:cNvSpPr>
              <a:spLocks noChangeShapeType="1"/>
            </p:cNvSpPr>
            <p:nvPr/>
          </p:nvSpPr>
          <p:spPr bwMode="auto">
            <a:xfrm>
              <a:off x="2677" y="844"/>
              <a:ext cx="57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88" name="Line 36">
              <a:extLst>
                <a:ext uri="{FF2B5EF4-FFF2-40B4-BE49-F238E27FC236}">
                  <a16:creationId xmlns:a16="http://schemas.microsoft.com/office/drawing/2014/main" id="{FE84041C-5579-E942-9D80-BEE91585F8A3}"/>
                </a:ext>
              </a:extLst>
            </p:cNvPr>
            <p:cNvSpPr>
              <a:spLocks noChangeShapeType="1"/>
            </p:cNvSpPr>
            <p:nvPr/>
          </p:nvSpPr>
          <p:spPr bwMode="auto">
            <a:xfrm>
              <a:off x="2681" y="948"/>
              <a:ext cx="57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89" name="Line 37">
              <a:extLst>
                <a:ext uri="{FF2B5EF4-FFF2-40B4-BE49-F238E27FC236}">
                  <a16:creationId xmlns:a16="http://schemas.microsoft.com/office/drawing/2014/main" id="{1EC7C4CE-D6B4-E44E-B6D3-A9189D3F2691}"/>
                </a:ext>
              </a:extLst>
            </p:cNvPr>
            <p:cNvSpPr>
              <a:spLocks noChangeShapeType="1"/>
            </p:cNvSpPr>
            <p:nvPr/>
          </p:nvSpPr>
          <p:spPr bwMode="auto">
            <a:xfrm>
              <a:off x="2677" y="1052"/>
              <a:ext cx="57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90" name="Line 38">
              <a:extLst>
                <a:ext uri="{FF2B5EF4-FFF2-40B4-BE49-F238E27FC236}">
                  <a16:creationId xmlns:a16="http://schemas.microsoft.com/office/drawing/2014/main" id="{5F17ECA2-091C-894B-A2A5-FFC43C1D723B}"/>
                </a:ext>
              </a:extLst>
            </p:cNvPr>
            <p:cNvSpPr>
              <a:spLocks noChangeShapeType="1"/>
            </p:cNvSpPr>
            <p:nvPr/>
          </p:nvSpPr>
          <p:spPr bwMode="auto">
            <a:xfrm>
              <a:off x="2677" y="1148"/>
              <a:ext cx="57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91" name="Rectangle 39">
              <a:extLst>
                <a:ext uri="{FF2B5EF4-FFF2-40B4-BE49-F238E27FC236}">
                  <a16:creationId xmlns:a16="http://schemas.microsoft.com/office/drawing/2014/main" id="{12DE2F7E-E7B4-524F-96AF-CD4DEC253992}"/>
                </a:ext>
              </a:extLst>
            </p:cNvPr>
            <p:cNvSpPr>
              <a:spLocks noChangeArrowheads="1"/>
            </p:cNvSpPr>
            <p:nvPr/>
          </p:nvSpPr>
          <p:spPr bwMode="auto">
            <a:xfrm>
              <a:off x="2755" y="538"/>
              <a:ext cx="33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Dosa I</a:t>
              </a:r>
            </a:p>
          </p:txBody>
        </p:sp>
        <p:sp>
          <p:nvSpPr>
            <p:cNvPr id="32992" name="Rectangle 40">
              <a:extLst>
                <a:ext uri="{FF2B5EF4-FFF2-40B4-BE49-F238E27FC236}">
                  <a16:creationId xmlns:a16="http://schemas.microsoft.com/office/drawing/2014/main" id="{41DBB736-AEBA-8842-8CBD-94DF443EDD82}"/>
                </a:ext>
              </a:extLst>
            </p:cNvPr>
            <p:cNvSpPr>
              <a:spLocks noChangeArrowheads="1"/>
            </p:cNvSpPr>
            <p:nvPr/>
          </p:nvSpPr>
          <p:spPr bwMode="auto">
            <a:xfrm>
              <a:off x="2702" y="634"/>
              <a:ext cx="27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Injil l</a:t>
              </a:r>
            </a:p>
          </p:txBody>
        </p:sp>
        <p:sp>
          <p:nvSpPr>
            <p:cNvPr id="32993" name="Rectangle 41">
              <a:extLst>
                <a:ext uri="{FF2B5EF4-FFF2-40B4-BE49-F238E27FC236}">
                  <a16:creationId xmlns:a16="http://schemas.microsoft.com/office/drawing/2014/main" id="{C896113B-3906-A641-BB72-A4D6905D2D3F}"/>
                </a:ext>
              </a:extLst>
            </p:cNvPr>
            <p:cNvSpPr>
              <a:spLocks noChangeArrowheads="1"/>
            </p:cNvSpPr>
            <p:nvPr/>
          </p:nvSpPr>
          <p:spPr bwMode="auto">
            <a:xfrm>
              <a:off x="2707" y="738"/>
              <a:ext cx="46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Keluarga I</a:t>
              </a:r>
            </a:p>
          </p:txBody>
        </p:sp>
        <p:sp>
          <p:nvSpPr>
            <p:cNvPr id="32994" name="Rectangle 42">
              <a:extLst>
                <a:ext uri="{FF2B5EF4-FFF2-40B4-BE49-F238E27FC236}">
                  <a16:creationId xmlns:a16="http://schemas.microsoft.com/office/drawing/2014/main" id="{99EF3875-DFC1-494B-BFBF-A5064234D3B2}"/>
                </a:ext>
              </a:extLst>
            </p:cNvPr>
            <p:cNvSpPr>
              <a:spLocks noChangeArrowheads="1"/>
            </p:cNvSpPr>
            <p:nvPr/>
          </p:nvSpPr>
          <p:spPr bwMode="auto">
            <a:xfrm>
              <a:off x="2646" y="842"/>
              <a:ext cx="63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Pembunuhan  I</a:t>
              </a:r>
            </a:p>
          </p:txBody>
        </p:sp>
        <p:sp>
          <p:nvSpPr>
            <p:cNvPr id="32995" name="Rectangle 43">
              <a:extLst>
                <a:ext uri="{FF2B5EF4-FFF2-40B4-BE49-F238E27FC236}">
                  <a16:creationId xmlns:a16="http://schemas.microsoft.com/office/drawing/2014/main" id="{FC368CC3-E43B-9C46-BA18-874C8335BAE4}"/>
                </a:ext>
              </a:extLst>
            </p:cNvPr>
            <p:cNvSpPr>
              <a:spLocks noChangeArrowheads="1"/>
            </p:cNvSpPr>
            <p:nvPr/>
          </p:nvSpPr>
          <p:spPr bwMode="auto">
            <a:xfrm>
              <a:off x="2635" y="938"/>
              <a:ext cx="5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Banjir/Pelangi</a:t>
              </a:r>
            </a:p>
          </p:txBody>
        </p:sp>
        <p:sp>
          <p:nvSpPr>
            <p:cNvPr id="32996" name="Rectangle 44">
              <a:extLst>
                <a:ext uri="{FF2B5EF4-FFF2-40B4-BE49-F238E27FC236}">
                  <a16:creationId xmlns:a16="http://schemas.microsoft.com/office/drawing/2014/main" id="{2A29B344-3193-D840-909E-D250750B1586}"/>
                </a:ext>
              </a:extLst>
            </p:cNvPr>
            <p:cNvSpPr>
              <a:spLocks noChangeArrowheads="1"/>
            </p:cNvSpPr>
            <p:nvPr/>
          </p:nvSpPr>
          <p:spPr bwMode="auto">
            <a:xfrm>
              <a:off x="2713" y="1042"/>
              <a:ext cx="36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Menara</a:t>
              </a:r>
            </a:p>
          </p:txBody>
        </p:sp>
        <p:sp>
          <p:nvSpPr>
            <p:cNvPr id="32997" name="Rectangle 45">
              <a:extLst>
                <a:ext uri="{FF2B5EF4-FFF2-40B4-BE49-F238E27FC236}">
                  <a16:creationId xmlns:a16="http://schemas.microsoft.com/office/drawing/2014/main" id="{F3EBC416-359D-7E43-8035-C361EA6C9D23}"/>
                </a:ext>
              </a:extLst>
            </p:cNvPr>
            <p:cNvSpPr>
              <a:spLocks noChangeArrowheads="1"/>
            </p:cNvSpPr>
            <p:nvPr/>
          </p:nvSpPr>
          <p:spPr bwMode="auto">
            <a:xfrm>
              <a:off x="2614" y="344"/>
              <a:ext cx="4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CIPTAAN</a:t>
              </a:r>
            </a:p>
          </p:txBody>
        </p:sp>
        <p:sp>
          <p:nvSpPr>
            <p:cNvPr id="32998" name="Rectangle 46">
              <a:extLst>
                <a:ext uri="{FF2B5EF4-FFF2-40B4-BE49-F238E27FC236}">
                  <a16:creationId xmlns:a16="http://schemas.microsoft.com/office/drawing/2014/main" id="{D8AB2DA0-4D92-AA40-836E-13EEED6D3838}"/>
                </a:ext>
              </a:extLst>
            </p:cNvPr>
            <p:cNvSpPr>
              <a:spLocks noChangeArrowheads="1"/>
            </p:cNvSpPr>
            <p:nvPr/>
          </p:nvSpPr>
          <p:spPr bwMode="auto">
            <a:xfrm>
              <a:off x="2609" y="458"/>
              <a:ext cx="58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Pria &amp;  Wanita I</a:t>
              </a:r>
            </a:p>
          </p:txBody>
        </p:sp>
        <p:sp>
          <p:nvSpPr>
            <p:cNvPr id="32999" name="Line 47">
              <a:extLst>
                <a:ext uri="{FF2B5EF4-FFF2-40B4-BE49-F238E27FC236}">
                  <a16:creationId xmlns:a16="http://schemas.microsoft.com/office/drawing/2014/main" id="{050FAFE3-2CBF-A04B-8040-E4AA5F1F7EAF}"/>
                </a:ext>
              </a:extLst>
            </p:cNvPr>
            <p:cNvSpPr>
              <a:spLocks noChangeShapeType="1"/>
            </p:cNvSpPr>
            <p:nvPr/>
          </p:nvSpPr>
          <p:spPr bwMode="auto">
            <a:xfrm>
              <a:off x="2715" y="1642"/>
              <a:ext cx="556"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00" name="Line 48">
              <a:extLst>
                <a:ext uri="{FF2B5EF4-FFF2-40B4-BE49-F238E27FC236}">
                  <a16:creationId xmlns:a16="http://schemas.microsoft.com/office/drawing/2014/main" id="{690E8B86-0205-8A48-90F5-5D82593EE9D8}"/>
                </a:ext>
              </a:extLst>
            </p:cNvPr>
            <p:cNvSpPr>
              <a:spLocks noChangeShapeType="1"/>
            </p:cNvSpPr>
            <p:nvPr/>
          </p:nvSpPr>
          <p:spPr bwMode="auto">
            <a:xfrm>
              <a:off x="2715" y="1770"/>
              <a:ext cx="556"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01" name="Rectangle 49">
              <a:extLst>
                <a:ext uri="{FF2B5EF4-FFF2-40B4-BE49-F238E27FC236}">
                  <a16:creationId xmlns:a16="http://schemas.microsoft.com/office/drawing/2014/main" id="{B11C6BD4-5F45-1F4F-9F9F-6DC55C1738BD}"/>
                </a:ext>
              </a:extLst>
            </p:cNvPr>
            <p:cNvSpPr>
              <a:spLocks noChangeArrowheads="1"/>
            </p:cNvSpPr>
            <p:nvPr/>
          </p:nvSpPr>
          <p:spPr bwMode="auto">
            <a:xfrm>
              <a:off x="2930" y="1670"/>
              <a:ext cx="219"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3002" name="Rectangle 50">
              <a:extLst>
                <a:ext uri="{FF2B5EF4-FFF2-40B4-BE49-F238E27FC236}">
                  <a16:creationId xmlns:a16="http://schemas.microsoft.com/office/drawing/2014/main" id="{D33E6B00-A000-C44A-BD55-942A7121F683}"/>
                </a:ext>
              </a:extLst>
            </p:cNvPr>
            <p:cNvSpPr>
              <a:spLocks noChangeArrowheads="1"/>
            </p:cNvSpPr>
            <p:nvPr/>
          </p:nvSpPr>
          <p:spPr bwMode="auto">
            <a:xfrm>
              <a:off x="2764" y="1531"/>
              <a:ext cx="42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T - B - B</a:t>
              </a:r>
            </a:p>
          </p:txBody>
        </p:sp>
        <p:sp>
          <p:nvSpPr>
            <p:cNvPr id="33003" name="Rectangle 51">
              <a:extLst>
                <a:ext uri="{FF2B5EF4-FFF2-40B4-BE49-F238E27FC236}">
                  <a16:creationId xmlns:a16="http://schemas.microsoft.com/office/drawing/2014/main" id="{7FA3CDB8-0AEC-4E43-8249-3DCDF5887961}"/>
                </a:ext>
              </a:extLst>
            </p:cNvPr>
            <p:cNvSpPr>
              <a:spLocks noChangeArrowheads="1"/>
            </p:cNvSpPr>
            <p:nvPr/>
          </p:nvSpPr>
          <p:spPr bwMode="auto">
            <a:xfrm>
              <a:off x="2830" y="1771"/>
              <a:ext cx="29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Y - E</a:t>
              </a:r>
            </a:p>
          </p:txBody>
        </p:sp>
        <p:sp>
          <p:nvSpPr>
            <p:cNvPr id="33004" name="Rectangle 52">
              <a:extLst>
                <a:ext uri="{FF2B5EF4-FFF2-40B4-BE49-F238E27FC236}">
                  <a16:creationId xmlns:a16="http://schemas.microsoft.com/office/drawing/2014/main" id="{95B5C919-2CCF-F944-A5C9-A32A9E2E7CB5}"/>
                </a:ext>
              </a:extLst>
            </p:cNvPr>
            <p:cNvSpPr>
              <a:spLocks noChangeArrowheads="1"/>
            </p:cNvSpPr>
            <p:nvPr/>
          </p:nvSpPr>
          <p:spPr bwMode="auto">
            <a:xfrm>
              <a:off x="2866" y="1891"/>
              <a:ext cx="20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12</a:t>
              </a:r>
            </a:p>
          </p:txBody>
        </p:sp>
        <p:sp>
          <p:nvSpPr>
            <p:cNvPr id="33005" name="Rectangle 53">
              <a:extLst>
                <a:ext uri="{FF2B5EF4-FFF2-40B4-BE49-F238E27FC236}">
                  <a16:creationId xmlns:a16="http://schemas.microsoft.com/office/drawing/2014/main" id="{A1105BD3-FE30-244B-A6A0-204B457A3459}"/>
                </a:ext>
              </a:extLst>
            </p:cNvPr>
            <p:cNvSpPr>
              <a:spLocks noChangeArrowheads="1"/>
            </p:cNvSpPr>
            <p:nvPr/>
          </p:nvSpPr>
          <p:spPr bwMode="auto">
            <a:xfrm>
              <a:off x="2679" y="1414"/>
              <a:ext cx="54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PANGGILAN</a:t>
              </a:r>
            </a:p>
          </p:txBody>
        </p:sp>
        <p:sp>
          <p:nvSpPr>
            <p:cNvPr id="33006" name="Rectangle 54">
              <a:extLst>
                <a:ext uri="{FF2B5EF4-FFF2-40B4-BE49-F238E27FC236}">
                  <a16:creationId xmlns:a16="http://schemas.microsoft.com/office/drawing/2014/main" id="{DAC93F18-4B5A-394F-A8B0-D8BB8722CA1A}"/>
                </a:ext>
              </a:extLst>
            </p:cNvPr>
            <p:cNvSpPr>
              <a:spLocks noChangeArrowheads="1"/>
            </p:cNvSpPr>
            <p:nvPr/>
          </p:nvSpPr>
          <p:spPr bwMode="auto">
            <a:xfrm>
              <a:off x="2643" y="1309"/>
              <a:ext cx="4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ABRAHAM</a:t>
              </a:r>
            </a:p>
          </p:txBody>
        </p:sp>
        <p:sp>
          <p:nvSpPr>
            <p:cNvPr id="33007" name="Rectangle 55">
              <a:extLst>
                <a:ext uri="{FF2B5EF4-FFF2-40B4-BE49-F238E27FC236}">
                  <a16:creationId xmlns:a16="http://schemas.microsoft.com/office/drawing/2014/main" id="{03BAB59B-D021-444C-B138-D986536CCEF7}"/>
                </a:ext>
              </a:extLst>
            </p:cNvPr>
            <p:cNvSpPr>
              <a:spLocks noChangeArrowheads="1"/>
            </p:cNvSpPr>
            <p:nvPr/>
          </p:nvSpPr>
          <p:spPr bwMode="auto">
            <a:xfrm>
              <a:off x="2853" y="1653"/>
              <a:ext cx="229"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I - I</a:t>
              </a:r>
            </a:p>
          </p:txBody>
        </p:sp>
        <p:sp>
          <p:nvSpPr>
            <p:cNvPr id="33008" name="Line 56">
              <a:extLst>
                <a:ext uri="{FF2B5EF4-FFF2-40B4-BE49-F238E27FC236}">
                  <a16:creationId xmlns:a16="http://schemas.microsoft.com/office/drawing/2014/main" id="{BF1FC93D-5981-1E42-8E9F-9148649732EA}"/>
                </a:ext>
              </a:extLst>
            </p:cNvPr>
            <p:cNvSpPr>
              <a:spLocks noChangeShapeType="1"/>
            </p:cNvSpPr>
            <p:nvPr/>
          </p:nvSpPr>
          <p:spPr bwMode="auto">
            <a:xfrm>
              <a:off x="2713" y="2411"/>
              <a:ext cx="57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09" name="Line 57">
              <a:extLst>
                <a:ext uri="{FF2B5EF4-FFF2-40B4-BE49-F238E27FC236}">
                  <a16:creationId xmlns:a16="http://schemas.microsoft.com/office/drawing/2014/main" id="{3CF4416F-89B3-6B44-9A78-DAF8D70A7FFB}"/>
                </a:ext>
              </a:extLst>
            </p:cNvPr>
            <p:cNvSpPr>
              <a:spLocks noChangeShapeType="1"/>
            </p:cNvSpPr>
            <p:nvPr/>
          </p:nvSpPr>
          <p:spPr bwMode="auto">
            <a:xfrm>
              <a:off x="2711" y="2528"/>
              <a:ext cx="57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10" name="Rectangle 58">
              <a:extLst>
                <a:ext uri="{FF2B5EF4-FFF2-40B4-BE49-F238E27FC236}">
                  <a16:creationId xmlns:a16="http://schemas.microsoft.com/office/drawing/2014/main" id="{B0574C0F-F17A-B94A-9E11-08F7061EF9A5}"/>
                </a:ext>
              </a:extLst>
            </p:cNvPr>
            <p:cNvSpPr>
              <a:spLocks noChangeArrowheads="1"/>
            </p:cNvSpPr>
            <p:nvPr/>
          </p:nvSpPr>
          <p:spPr bwMode="auto">
            <a:xfrm>
              <a:off x="2706" y="2152"/>
              <a:ext cx="35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YUSUF</a:t>
              </a:r>
            </a:p>
          </p:txBody>
        </p:sp>
        <p:sp>
          <p:nvSpPr>
            <p:cNvPr id="33011" name="Rectangle 59">
              <a:extLst>
                <a:ext uri="{FF2B5EF4-FFF2-40B4-BE49-F238E27FC236}">
                  <a16:creationId xmlns:a16="http://schemas.microsoft.com/office/drawing/2014/main" id="{FB94FBC1-B184-B449-8645-5CCC73192498}"/>
                </a:ext>
              </a:extLst>
            </p:cNvPr>
            <p:cNvSpPr>
              <a:spLocks noChangeArrowheads="1"/>
            </p:cNvSpPr>
            <p:nvPr/>
          </p:nvSpPr>
          <p:spPr bwMode="auto">
            <a:xfrm>
              <a:off x="2737" y="2301"/>
              <a:ext cx="54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900" b="1">
                  <a:solidFill>
                    <a:srgbClr val="000000"/>
                  </a:solidFill>
                  <a:latin typeface="Helvetica" pitchFamily="2" charset="0"/>
                  <a:ea typeface="Gulim" panose="020B0600000101010101" pitchFamily="34" charset="-127"/>
                </a:rPr>
                <a:t> </a:t>
              </a:r>
              <a:r>
                <a:rPr lang="en-US" altLang="ko-KR" sz="900" b="1">
                  <a:solidFill>
                    <a:srgbClr val="000000"/>
                  </a:solidFill>
                  <a:latin typeface="Helvetica" pitchFamily="2" charset="0"/>
                  <a:ea typeface="Gulim" panose="020B0600000101010101" pitchFamily="34" charset="-127"/>
                </a:rPr>
                <a:t>Perbudakan</a:t>
              </a:r>
            </a:p>
          </p:txBody>
        </p:sp>
        <p:sp>
          <p:nvSpPr>
            <p:cNvPr id="33012" name="Rectangle 60">
              <a:extLst>
                <a:ext uri="{FF2B5EF4-FFF2-40B4-BE49-F238E27FC236}">
                  <a16:creationId xmlns:a16="http://schemas.microsoft.com/office/drawing/2014/main" id="{2E36C4B1-3F74-8940-BE69-F4506EC0FC55}"/>
                </a:ext>
              </a:extLst>
            </p:cNvPr>
            <p:cNvSpPr>
              <a:spLocks noChangeArrowheads="1"/>
            </p:cNvSpPr>
            <p:nvPr/>
          </p:nvSpPr>
          <p:spPr bwMode="auto">
            <a:xfrm>
              <a:off x="287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430</a:t>
              </a:r>
            </a:p>
          </p:txBody>
        </p:sp>
        <p:sp>
          <p:nvSpPr>
            <p:cNvPr id="33013" name="Line 61">
              <a:extLst>
                <a:ext uri="{FF2B5EF4-FFF2-40B4-BE49-F238E27FC236}">
                  <a16:creationId xmlns:a16="http://schemas.microsoft.com/office/drawing/2014/main" id="{164A4339-3D08-6B47-B182-F1D5A4057A66}"/>
                </a:ext>
              </a:extLst>
            </p:cNvPr>
            <p:cNvSpPr>
              <a:spLocks noChangeShapeType="1"/>
            </p:cNvSpPr>
            <p:nvPr/>
          </p:nvSpPr>
          <p:spPr bwMode="auto">
            <a:xfrm>
              <a:off x="2711" y="1522"/>
              <a:ext cx="556"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14" name="Line 62">
              <a:extLst>
                <a:ext uri="{FF2B5EF4-FFF2-40B4-BE49-F238E27FC236}">
                  <a16:creationId xmlns:a16="http://schemas.microsoft.com/office/drawing/2014/main" id="{6FDE464B-2873-314C-A5F4-5A4C5C2B11F2}"/>
                </a:ext>
              </a:extLst>
            </p:cNvPr>
            <p:cNvSpPr>
              <a:spLocks noChangeShapeType="1"/>
            </p:cNvSpPr>
            <p:nvPr/>
          </p:nvSpPr>
          <p:spPr bwMode="auto">
            <a:xfrm>
              <a:off x="2711" y="1886"/>
              <a:ext cx="556"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15" name="Line 63">
              <a:extLst>
                <a:ext uri="{FF2B5EF4-FFF2-40B4-BE49-F238E27FC236}">
                  <a16:creationId xmlns:a16="http://schemas.microsoft.com/office/drawing/2014/main" id="{0941A159-57D2-7541-AB52-114794343A1C}"/>
                </a:ext>
              </a:extLst>
            </p:cNvPr>
            <p:cNvSpPr>
              <a:spLocks noChangeShapeType="1"/>
            </p:cNvSpPr>
            <p:nvPr/>
          </p:nvSpPr>
          <p:spPr bwMode="auto">
            <a:xfrm>
              <a:off x="2711" y="2010"/>
              <a:ext cx="556"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16" name="Line 64">
              <a:extLst>
                <a:ext uri="{FF2B5EF4-FFF2-40B4-BE49-F238E27FC236}">
                  <a16:creationId xmlns:a16="http://schemas.microsoft.com/office/drawing/2014/main" id="{41C226CE-0F24-6443-8C35-3B59E235DED9}"/>
                </a:ext>
              </a:extLst>
            </p:cNvPr>
            <p:cNvSpPr>
              <a:spLocks noChangeShapeType="1"/>
            </p:cNvSpPr>
            <p:nvPr/>
          </p:nvSpPr>
          <p:spPr bwMode="auto">
            <a:xfrm>
              <a:off x="2711" y="2932"/>
              <a:ext cx="56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17" name="Line 65">
              <a:extLst>
                <a:ext uri="{FF2B5EF4-FFF2-40B4-BE49-F238E27FC236}">
                  <a16:creationId xmlns:a16="http://schemas.microsoft.com/office/drawing/2014/main" id="{BC8903ED-3863-4B4A-BE5C-1486842406CE}"/>
                </a:ext>
              </a:extLst>
            </p:cNvPr>
            <p:cNvSpPr>
              <a:spLocks noChangeShapeType="1"/>
            </p:cNvSpPr>
            <p:nvPr/>
          </p:nvSpPr>
          <p:spPr bwMode="auto">
            <a:xfrm>
              <a:off x="2711" y="3044"/>
              <a:ext cx="56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18" name="Line 66">
              <a:extLst>
                <a:ext uri="{FF2B5EF4-FFF2-40B4-BE49-F238E27FC236}">
                  <a16:creationId xmlns:a16="http://schemas.microsoft.com/office/drawing/2014/main" id="{0D8EB437-A01A-3242-AA72-C6BA0B11C0B1}"/>
                </a:ext>
              </a:extLst>
            </p:cNvPr>
            <p:cNvSpPr>
              <a:spLocks noChangeShapeType="1"/>
            </p:cNvSpPr>
            <p:nvPr/>
          </p:nvSpPr>
          <p:spPr bwMode="auto">
            <a:xfrm>
              <a:off x="2711" y="3156"/>
              <a:ext cx="56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19" name="Line 67">
              <a:extLst>
                <a:ext uri="{FF2B5EF4-FFF2-40B4-BE49-F238E27FC236}">
                  <a16:creationId xmlns:a16="http://schemas.microsoft.com/office/drawing/2014/main" id="{00616CBC-EBC1-0441-8AF2-B92C89CBB8EF}"/>
                </a:ext>
              </a:extLst>
            </p:cNvPr>
            <p:cNvSpPr>
              <a:spLocks noChangeShapeType="1"/>
            </p:cNvSpPr>
            <p:nvPr/>
          </p:nvSpPr>
          <p:spPr bwMode="auto">
            <a:xfrm>
              <a:off x="2711" y="3268"/>
              <a:ext cx="56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20" name="Line 68">
              <a:extLst>
                <a:ext uri="{FF2B5EF4-FFF2-40B4-BE49-F238E27FC236}">
                  <a16:creationId xmlns:a16="http://schemas.microsoft.com/office/drawing/2014/main" id="{EA37C4DE-1C30-2945-BF9B-05A833B4B9EB}"/>
                </a:ext>
              </a:extLst>
            </p:cNvPr>
            <p:cNvSpPr>
              <a:spLocks noChangeShapeType="1"/>
            </p:cNvSpPr>
            <p:nvPr/>
          </p:nvSpPr>
          <p:spPr bwMode="auto">
            <a:xfrm>
              <a:off x="2720" y="3380"/>
              <a:ext cx="56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21" name="Rectangle 69">
              <a:extLst>
                <a:ext uri="{FF2B5EF4-FFF2-40B4-BE49-F238E27FC236}">
                  <a16:creationId xmlns:a16="http://schemas.microsoft.com/office/drawing/2014/main" id="{14403EEE-295D-1B4B-B798-E78D826E69E7}"/>
                </a:ext>
              </a:extLst>
            </p:cNvPr>
            <p:cNvSpPr>
              <a:spLocks noChangeArrowheads="1"/>
            </p:cNvSpPr>
            <p:nvPr/>
          </p:nvSpPr>
          <p:spPr bwMode="auto">
            <a:xfrm>
              <a:off x="2721" y="2674"/>
              <a:ext cx="32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MUSA</a:t>
              </a:r>
            </a:p>
          </p:txBody>
        </p:sp>
        <p:sp>
          <p:nvSpPr>
            <p:cNvPr id="33022" name="Rectangle 70">
              <a:extLst>
                <a:ext uri="{FF2B5EF4-FFF2-40B4-BE49-F238E27FC236}">
                  <a16:creationId xmlns:a16="http://schemas.microsoft.com/office/drawing/2014/main" id="{4161C6D5-E4A8-ED4E-B688-989BD9D4F862}"/>
                </a:ext>
              </a:extLst>
            </p:cNvPr>
            <p:cNvSpPr>
              <a:spLocks noChangeArrowheads="1"/>
            </p:cNvSpPr>
            <p:nvPr/>
          </p:nvSpPr>
          <p:spPr bwMode="auto">
            <a:xfrm>
              <a:off x="2820" y="2934"/>
              <a:ext cx="285"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Sinai</a:t>
              </a:r>
            </a:p>
          </p:txBody>
        </p:sp>
        <p:sp>
          <p:nvSpPr>
            <p:cNvPr id="33023" name="Rectangle 71">
              <a:extLst>
                <a:ext uri="{FF2B5EF4-FFF2-40B4-BE49-F238E27FC236}">
                  <a16:creationId xmlns:a16="http://schemas.microsoft.com/office/drawing/2014/main" id="{86FF854F-509C-7140-A817-25CCCE107DF4}"/>
                </a:ext>
              </a:extLst>
            </p:cNvPr>
            <p:cNvSpPr>
              <a:spLocks noChangeArrowheads="1"/>
            </p:cNvSpPr>
            <p:nvPr/>
          </p:nvSpPr>
          <p:spPr bwMode="auto">
            <a:xfrm>
              <a:off x="2766" y="3050"/>
              <a:ext cx="40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M - S - U</a:t>
              </a:r>
            </a:p>
          </p:txBody>
        </p:sp>
        <p:sp>
          <p:nvSpPr>
            <p:cNvPr id="33024" name="Rectangle 72">
              <a:extLst>
                <a:ext uri="{FF2B5EF4-FFF2-40B4-BE49-F238E27FC236}">
                  <a16:creationId xmlns:a16="http://schemas.microsoft.com/office/drawing/2014/main" id="{05BC1D04-A50C-934F-AD5B-E8E1C2CEC45B}"/>
                </a:ext>
              </a:extLst>
            </p:cNvPr>
            <p:cNvSpPr>
              <a:spLocks noChangeArrowheads="1"/>
            </p:cNvSpPr>
            <p:nvPr/>
          </p:nvSpPr>
          <p:spPr bwMode="auto">
            <a:xfrm>
              <a:off x="2657" y="3158"/>
              <a:ext cx="5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Kades Barnea</a:t>
              </a:r>
            </a:p>
          </p:txBody>
        </p:sp>
        <p:sp>
          <p:nvSpPr>
            <p:cNvPr id="33025" name="Rectangle 73">
              <a:extLst>
                <a:ext uri="{FF2B5EF4-FFF2-40B4-BE49-F238E27FC236}">
                  <a16:creationId xmlns:a16="http://schemas.microsoft.com/office/drawing/2014/main" id="{BB63AD91-8108-674A-8FA0-4142D3E88900}"/>
                </a:ext>
              </a:extLst>
            </p:cNvPr>
            <p:cNvSpPr>
              <a:spLocks noChangeArrowheads="1"/>
            </p:cNvSpPr>
            <p:nvPr/>
          </p:nvSpPr>
          <p:spPr bwMode="auto">
            <a:xfrm>
              <a:off x="2893"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40</a:t>
              </a:r>
            </a:p>
          </p:txBody>
        </p:sp>
        <p:sp>
          <p:nvSpPr>
            <p:cNvPr id="33026" name="Rectangle 74">
              <a:extLst>
                <a:ext uri="{FF2B5EF4-FFF2-40B4-BE49-F238E27FC236}">
                  <a16:creationId xmlns:a16="http://schemas.microsoft.com/office/drawing/2014/main" id="{3F5DDDFB-597E-4742-A1ED-6E1567B42B55}"/>
                </a:ext>
              </a:extLst>
            </p:cNvPr>
            <p:cNvSpPr>
              <a:spLocks noChangeArrowheads="1"/>
            </p:cNvSpPr>
            <p:nvPr/>
          </p:nvSpPr>
          <p:spPr bwMode="auto">
            <a:xfrm>
              <a:off x="2737" y="3382"/>
              <a:ext cx="42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5 Kotbah</a:t>
              </a:r>
            </a:p>
          </p:txBody>
        </p:sp>
        <p:sp>
          <p:nvSpPr>
            <p:cNvPr id="33027" name="Line 75">
              <a:extLst>
                <a:ext uri="{FF2B5EF4-FFF2-40B4-BE49-F238E27FC236}">
                  <a16:creationId xmlns:a16="http://schemas.microsoft.com/office/drawing/2014/main" id="{5D69F713-4512-1041-979A-88892F97926D}"/>
                </a:ext>
              </a:extLst>
            </p:cNvPr>
            <p:cNvSpPr>
              <a:spLocks noChangeShapeType="1"/>
            </p:cNvSpPr>
            <p:nvPr/>
          </p:nvSpPr>
          <p:spPr bwMode="auto">
            <a:xfrm>
              <a:off x="2707" y="3492"/>
              <a:ext cx="57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28" name="Rectangle 76">
              <a:extLst>
                <a:ext uri="{FF2B5EF4-FFF2-40B4-BE49-F238E27FC236}">
                  <a16:creationId xmlns:a16="http://schemas.microsoft.com/office/drawing/2014/main" id="{58EC9EE7-AF0E-2F49-B809-BF90490EADD9}"/>
                </a:ext>
              </a:extLst>
            </p:cNvPr>
            <p:cNvSpPr>
              <a:spLocks noChangeArrowheads="1"/>
            </p:cNvSpPr>
            <p:nvPr/>
          </p:nvSpPr>
          <p:spPr bwMode="auto">
            <a:xfrm>
              <a:off x="2795" y="2826"/>
              <a:ext cx="42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Keluaran</a:t>
              </a:r>
            </a:p>
          </p:txBody>
        </p:sp>
        <p:sp>
          <p:nvSpPr>
            <p:cNvPr id="33029" name="Line 77">
              <a:extLst>
                <a:ext uri="{FF2B5EF4-FFF2-40B4-BE49-F238E27FC236}">
                  <a16:creationId xmlns:a16="http://schemas.microsoft.com/office/drawing/2014/main" id="{1517DD43-C0A8-CC4C-8BBD-E876FFA47097}"/>
                </a:ext>
              </a:extLst>
            </p:cNvPr>
            <p:cNvSpPr>
              <a:spLocks noChangeShapeType="1"/>
            </p:cNvSpPr>
            <p:nvPr/>
          </p:nvSpPr>
          <p:spPr bwMode="auto">
            <a:xfrm>
              <a:off x="2677" y="560"/>
              <a:ext cx="57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30" name="Line 78">
              <a:extLst>
                <a:ext uri="{FF2B5EF4-FFF2-40B4-BE49-F238E27FC236}">
                  <a16:creationId xmlns:a16="http://schemas.microsoft.com/office/drawing/2014/main" id="{7331B1EB-2FBC-B645-859C-BBF0886CE24D}"/>
                </a:ext>
              </a:extLst>
            </p:cNvPr>
            <p:cNvSpPr>
              <a:spLocks noChangeShapeType="1"/>
            </p:cNvSpPr>
            <p:nvPr/>
          </p:nvSpPr>
          <p:spPr bwMode="auto">
            <a:xfrm>
              <a:off x="2707" y="3800"/>
              <a:ext cx="58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31" name="Line 79">
              <a:extLst>
                <a:ext uri="{FF2B5EF4-FFF2-40B4-BE49-F238E27FC236}">
                  <a16:creationId xmlns:a16="http://schemas.microsoft.com/office/drawing/2014/main" id="{53CF890B-7270-6C4E-B6AE-CC791D69BF24}"/>
                </a:ext>
              </a:extLst>
            </p:cNvPr>
            <p:cNvSpPr>
              <a:spLocks noChangeShapeType="1"/>
            </p:cNvSpPr>
            <p:nvPr/>
          </p:nvSpPr>
          <p:spPr bwMode="auto">
            <a:xfrm>
              <a:off x="2707" y="3920"/>
              <a:ext cx="58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032" name="Rectangle 80">
              <a:extLst>
                <a:ext uri="{FF2B5EF4-FFF2-40B4-BE49-F238E27FC236}">
                  <a16:creationId xmlns:a16="http://schemas.microsoft.com/office/drawing/2014/main" id="{C82578F8-F78E-564E-8B60-6FEFD38DA789}"/>
                </a:ext>
              </a:extLst>
            </p:cNvPr>
            <p:cNvSpPr>
              <a:spLocks noChangeArrowheads="1"/>
            </p:cNvSpPr>
            <p:nvPr/>
          </p:nvSpPr>
          <p:spPr bwMode="auto">
            <a:xfrm>
              <a:off x="2709" y="3550"/>
              <a:ext cx="37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YOSUA</a:t>
              </a:r>
            </a:p>
          </p:txBody>
        </p:sp>
        <p:sp>
          <p:nvSpPr>
            <p:cNvPr id="33033" name="Rectangle 81">
              <a:extLst>
                <a:ext uri="{FF2B5EF4-FFF2-40B4-BE49-F238E27FC236}">
                  <a16:creationId xmlns:a16="http://schemas.microsoft.com/office/drawing/2014/main" id="{807F7EB8-BCC2-A643-BB9E-62AC1B5D7336}"/>
                </a:ext>
              </a:extLst>
            </p:cNvPr>
            <p:cNvSpPr>
              <a:spLocks noChangeArrowheads="1"/>
            </p:cNvSpPr>
            <p:nvPr/>
          </p:nvSpPr>
          <p:spPr bwMode="auto">
            <a:xfrm>
              <a:off x="2752" y="3686"/>
              <a:ext cx="47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Yerikho/Ai</a:t>
              </a:r>
            </a:p>
          </p:txBody>
        </p:sp>
        <p:sp>
          <p:nvSpPr>
            <p:cNvPr id="33034" name="Rectangle 82">
              <a:extLst>
                <a:ext uri="{FF2B5EF4-FFF2-40B4-BE49-F238E27FC236}">
                  <a16:creationId xmlns:a16="http://schemas.microsoft.com/office/drawing/2014/main" id="{1C44E656-5941-0A4F-92ED-4B112E639E08}"/>
                </a:ext>
              </a:extLst>
            </p:cNvPr>
            <p:cNvSpPr>
              <a:spLocks noChangeArrowheads="1"/>
            </p:cNvSpPr>
            <p:nvPr/>
          </p:nvSpPr>
          <p:spPr bwMode="auto">
            <a:xfrm>
              <a:off x="2697" y="3806"/>
              <a:ext cx="56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Tanah Dibagi</a:t>
              </a:r>
            </a:p>
          </p:txBody>
        </p:sp>
        <p:sp>
          <p:nvSpPr>
            <p:cNvPr id="33035" name="Rectangle 209">
              <a:extLst>
                <a:ext uri="{FF2B5EF4-FFF2-40B4-BE49-F238E27FC236}">
                  <a16:creationId xmlns:a16="http://schemas.microsoft.com/office/drawing/2014/main" id="{D1187AD2-617A-C14A-B11E-E5F7514E3440}"/>
                </a:ext>
              </a:extLst>
            </p:cNvPr>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5458" name="Rectangle 210">
              <a:extLst>
                <a:ext uri="{FF2B5EF4-FFF2-40B4-BE49-F238E27FC236}">
                  <a16:creationId xmlns:a16="http://schemas.microsoft.com/office/drawing/2014/main" id="{B28F6009-72FE-4D48-895B-16F444888E19}"/>
                </a:ext>
              </a:extLst>
            </p:cNvPr>
            <p:cNvSpPr>
              <a:spLocks noChangeArrowheads="1"/>
            </p:cNvSpPr>
            <p:nvPr/>
          </p:nvSpPr>
          <p:spPr bwMode="auto">
            <a:xfrm>
              <a:off x="2581" y="1261"/>
              <a:ext cx="1024" cy="2798"/>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65459" name="Rectangle 211">
              <a:extLst>
                <a:ext uri="{FF2B5EF4-FFF2-40B4-BE49-F238E27FC236}">
                  <a16:creationId xmlns:a16="http://schemas.microsoft.com/office/drawing/2014/main" id="{CE889C4A-C618-0149-A54D-5447246BEECE}"/>
                </a:ext>
              </a:extLst>
            </p:cNvPr>
            <p:cNvSpPr>
              <a:spLocks noChangeArrowheads="1"/>
            </p:cNvSpPr>
            <p:nvPr/>
          </p:nvSpPr>
          <p:spPr bwMode="auto">
            <a:xfrm>
              <a:off x="2581" y="292"/>
              <a:ext cx="1024" cy="891"/>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charset="0"/>
                <a:ea typeface="+mn-ea"/>
              </a:endParaRPr>
            </a:p>
          </p:txBody>
        </p:sp>
      </p:grpSp>
      <p:sp>
        <p:nvSpPr>
          <p:cNvPr id="32859" name="Rectangle 213">
            <a:extLst>
              <a:ext uri="{FF2B5EF4-FFF2-40B4-BE49-F238E27FC236}">
                <a16:creationId xmlns:a16="http://schemas.microsoft.com/office/drawing/2014/main" id="{A65B862F-7300-0F42-8B8C-89FA3419CDDE}"/>
              </a:ext>
            </a:extLst>
          </p:cNvPr>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5462" name="Text Box 214">
            <a:extLst>
              <a:ext uri="{FF2B5EF4-FFF2-40B4-BE49-F238E27FC236}">
                <a16:creationId xmlns:a16="http://schemas.microsoft.com/office/drawing/2014/main" id="{1F93CF31-2886-2F40-A6A9-175D8A4E6FD6}"/>
              </a:ext>
            </a:extLst>
          </p:cNvPr>
          <p:cNvSpPr txBox="1">
            <a:spLocks noChangeArrowheads="1"/>
          </p:cNvSpPr>
          <p:nvPr/>
        </p:nvSpPr>
        <p:spPr bwMode="auto">
          <a:xfrm>
            <a:off x="1765300" y="-12700"/>
            <a:ext cx="36496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Kejadian - 1 Samuel 8:22a</a:t>
            </a:r>
          </a:p>
        </p:txBody>
      </p:sp>
      <p:grpSp>
        <p:nvGrpSpPr>
          <p:cNvPr id="32861" name="Group 295">
            <a:extLst>
              <a:ext uri="{FF2B5EF4-FFF2-40B4-BE49-F238E27FC236}">
                <a16:creationId xmlns:a16="http://schemas.microsoft.com/office/drawing/2014/main" id="{5A38EB3C-4D80-9E48-9256-BA998BC82ADE}"/>
              </a:ext>
            </a:extLst>
          </p:cNvPr>
          <p:cNvGrpSpPr>
            <a:grpSpLocks/>
          </p:cNvGrpSpPr>
          <p:nvPr/>
        </p:nvGrpSpPr>
        <p:grpSpPr bwMode="auto">
          <a:xfrm>
            <a:off x="7961313" y="3429000"/>
            <a:ext cx="996950" cy="633413"/>
            <a:chOff x="5015" y="2160"/>
            <a:chExt cx="628" cy="399"/>
          </a:xfrm>
        </p:grpSpPr>
        <p:sp>
          <p:nvSpPr>
            <p:cNvPr id="32944" name="Freeform 217">
              <a:extLst>
                <a:ext uri="{FF2B5EF4-FFF2-40B4-BE49-F238E27FC236}">
                  <a16:creationId xmlns:a16="http://schemas.microsoft.com/office/drawing/2014/main" id="{DB49C26E-1242-484B-ABE0-9A6D9531F36D}"/>
                </a:ext>
              </a:extLst>
            </p:cNvPr>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45" name="Freeform 218">
              <a:extLst>
                <a:ext uri="{FF2B5EF4-FFF2-40B4-BE49-F238E27FC236}">
                  <a16:creationId xmlns:a16="http://schemas.microsoft.com/office/drawing/2014/main" id="{1BE56662-8DA6-E34F-8C72-6CD30041BFC3}"/>
                </a:ext>
              </a:extLst>
            </p:cNvPr>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946" name="Rectangle 219">
              <a:extLst>
                <a:ext uri="{FF2B5EF4-FFF2-40B4-BE49-F238E27FC236}">
                  <a16:creationId xmlns:a16="http://schemas.microsoft.com/office/drawing/2014/main" id="{4C52A052-6209-CE47-8917-352C7265F3ED}"/>
                </a:ext>
              </a:extLst>
            </p:cNvPr>
            <p:cNvSpPr>
              <a:spLocks noChangeArrowheads="1"/>
            </p:cNvSpPr>
            <p:nvPr/>
          </p:nvSpPr>
          <p:spPr bwMode="auto">
            <a:xfrm>
              <a:off x="5216" y="2426"/>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350</a:t>
              </a:r>
            </a:p>
          </p:txBody>
        </p:sp>
        <p:sp>
          <p:nvSpPr>
            <p:cNvPr id="32947" name="Freeform 220">
              <a:extLst>
                <a:ext uri="{FF2B5EF4-FFF2-40B4-BE49-F238E27FC236}">
                  <a16:creationId xmlns:a16="http://schemas.microsoft.com/office/drawing/2014/main" id="{C6DD9AEA-EEB4-2748-8EBF-4332055C7A5E}"/>
                </a:ext>
              </a:extLst>
            </p:cNvPr>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948" name="AutoShape 221">
              <a:extLst>
                <a:ext uri="{FF2B5EF4-FFF2-40B4-BE49-F238E27FC236}">
                  <a16:creationId xmlns:a16="http://schemas.microsoft.com/office/drawing/2014/main" id="{72FC7058-E236-FB43-A394-FA50740F4EBF}"/>
                </a:ext>
              </a:extLst>
            </p:cNvPr>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949" name="Rectangle 222">
              <a:extLst>
                <a:ext uri="{FF2B5EF4-FFF2-40B4-BE49-F238E27FC236}">
                  <a16:creationId xmlns:a16="http://schemas.microsoft.com/office/drawing/2014/main" id="{9FAA5A6D-E4F5-394A-A919-8E0FD3A47C0B}"/>
                </a:ext>
              </a:extLst>
            </p:cNvPr>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950" name="AutoShape 223">
              <a:extLst>
                <a:ext uri="{FF2B5EF4-FFF2-40B4-BE49-F238E27FC236}">
                  <a16:creationId xmlns:a16="http://schemas.microsoft.com/office/drawing/2014/main" id="{C260C036-4CF3-8F46-AA74-54807AB98E13}"/>
                </a:ext>
              </a:extLst>
            </p:cNvPr>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951" name="Line 224">
              <a:extLst>
                <a:ext uri="{FF2B5EF4-FFF2-40B4-BE49-F238E27FC236}">
                  <a16:creationId xmlns:a16="http://schemas.microsoft.com/office/drawing/2014/main" id="{549E4B62-DFB5-F643-9553-964998E385FD}"/>
                </a:ext>
              </a:extLst>
            </p:cNvPr>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52" name="Line 225">
              <a:extLst>
                <a:ext uri="{FF2B5EF4-FFF2-40B4-BE49-F238E27FC236}">
                  <a16:creationId xmlns:a16="http://schemas.microsoft.com/office/drawing/2014/main" id="{1A0E195F-110E-A54C-9EBF-9EE80BCB5812}"/>
                </a:ext>
              </a:extLst>
            </p:cNvPr>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953" name="Rectangle 226">
              <a:extLst>
                <a:ext uri="{FF2B5EF4-FFF2-40B4-BE49-F238E27FC236}">
                  <a16:creationId xmlns:a16="http://schemas.microsoft.com/office/drawing/2014/main" id="{251D2510-2B7C-BA4C-84D6-EF8B2A4EAA4E}"/>
                </a:ext>
              </a:extLst>
            </p:cNvPr>
            <p:cNvSpPr>
              <a:spLocks noChangeArrowheads="1"/>
            </p:cNvSpPr>
            <p:nvPr/>
          </p:nvSpPr>
          <p:spPr bwMode="auto">
            <a:xfrm>
              <a:off x="5200" y="2390"/>
              <a:ext cx="24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350</a:t>
              </a:r>
            </a:p>
          </p:txBody>
        </p:sp>
        <p:sp>
          <p:nvSpPr>
            <p:cNvPr id="32954" name="Rectangle 227">
              <a:extLst>
                <a:ext uri="{FF2B5EF4-FFF2-40B4-BE49-F238E27FC236}">
                  <a16:creationId xmlns:a16="http://schemas.microsoft.com/office/drawing/2014/main" id="{8EE586B5-3137-2541-976D-DABEB6D217A4}"/>
                </a:ext>
              </a:extLst>
            </p:cNvPr>
            <p:cNvSpPr>
              <a:spLocks noChangeArrowheads="1"/>
            </p:cNvSpPr>
            <p:nvPr/>
          </p:nvSpPr>
          <p:spPr bwMode="auto">
            <a:xfrm>
              <a:off x="5024" y="2278"/>
              <a:ext cx="619"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Hakim-Hakim</a:t>
              </a:r>
            </a:p>
          </p:txBody>
        </p:sp>
        <p:sp>
          <p:nvSpPr>
            <p:cNvPr id="32955" name="Rectangle 228">
              <a:extLst>
                <a:ext uri="{FF2B5EF4-FFF2-40B4-BE49-F238E27FC236}">
                  <a16:creationId xmlns:a16="http://schemas.microsoft.com/office/drawing/2014/main" id="{268B0B99-0A2C-1E42-BF5D-D5BC55BA849F}"/>
                </a:ext>
              </a:extLst>
            </p:cNvPr>
            <p:cNvSpPr>
              <a:spLocks noChangeArrowheads="1"/>
            </p:cNvSpPr>
            <p:nvPr/>
          </p:nvSpPr>
          <p:spPr bwMode="auto">
            <a:xfrm>
              <a:off x="5015" y="2160"/>
              <a:ext cx="36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Chicago" charset="0"/>
                  <a:ea typeface="Gulim" panose="020B0600000101010101" pitchFamily="34" charset="-127"/>
                </a:rPr>
                <a:t>ANARKI</a:t>
              </a:r>
            </a:p>
          </p:txBody>
        </p:sp>
      </p:grpSp>
      <p:sp>
        <p:nvSpPr>
          <p:cNvPr id="32862" name="Text Box 230">
            <a:extLst>
              <a:ext uri="{FF2B5EF4-FFF2-40B4-BE49-F238E27FC236}">
                <a16:creationId xmlns:a16="http://schemas.microsoft.com/office/drawing/2014/main" id="{0E5F3A62-C656-ED48-9650-C418BE9C32F7}"/>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32863" name="Text Box 231">
            <a:extLst>
              <a:ext uri="{FF2B5EF4-FFF2-40B4-BE49-F238E27FC236}">
                <a16:creationId xmlns:a16="http://schemas.microsoft.com/office/drawing/2014/main" id="{0D3526B4-81F7-6245-AE90-985741BBB391}"/>
              </a:ext>
            </a:extLst>
          </p:cNvPr>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endParaRPr lang="ko-KR" altLang="en-US" sz="2000">
              <a:solidFill>
                <a:srgbClr val="FFA27C"/>
              </a:solidFill>
              <a:latin typeface="B VAG Rounded Bold" charset="0"/>
              <a:ea typeface="Gulim" panose="020B0600000101010101" pitchFamily="34" charset="-127"/>
            </a:endParaRPr>
          </a:p>
        </p:txBody>
      </p:sp>
      <p:sp>
        <p:nvSpPr>
          <p:cNvPr id="32864" name="Rectangle 232">
            <a:extLst>
              <a:ext uri="{FF2B5EF4-FFF2-40B4-BE49-F238E27FC236}">
                <a16:creationId xmlns:a16="http://schemas.microsoft.com/office/drawing/2014/main" id="{413D5279-C69E-0D40-9B04-377E3B08725D}"/>
              </a:ext>
            </a:extLst>
          </p:cNvPr>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5481" name="Rectangle 233">
            <a:extLst>
              <a:ext uri="{FF2B5EF4-FFF2-40B4-BE49-F238E27FC236}">
                <a16:creationId xmlns:a16="http://schemas.microsoft.com/office/drawing/2014/main" id="{9C988EF1-07AF-3649-87E9-BEE5CF1CDDDC}"/>
              </a:ext>
            </a:extLst>
          </p:cNvPr>
          <p:cNvSpPr>
            <a:spLocks noChangeArrowheads="1"/>
          </p:cNvSpPr>
          <p:nvPr/>
        </p:nvSpPr>
        <p:spPr bwMode="auto">
          <a:xfrm>
            <a:off x="807561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15</a:t>
            </a:r>
          </a:p>
        </p:txBody>
      </p:sp>
      <p:grpSp>
        <p:nvGrpSpPr>
          <p:cNvPr id="32866" name="Group 234">
            <a:extLst>
              <a:ext uri="{FF2B5EF4-FFF2-40B4-BE49-F238E27FC236}">
                <a16:creationId xmlns:a16="http://schemas.microsoft.com/office/drawing/2014/main" id="{F2E59464-5381-684F-9454-A0C8928E3133}"/>
              </a:ext>
            </a:extLst>
          </p:cNvPr>
          <p:cNvGrpSpPr>
            <a:grpSpLocks/>
          </p:cNvGrpSpPr>
          <p:nvPr/>
        </p:nvGrpSpPr>
        <p:grpSpPr bwMode="auto">
          <a:xfrm>
            <a:off x="5221288" y="1395413"/>
            <a:ext cx="2760662" cy="4311650"/>
            <a:chOff x="3289" y="879"/>
            <a:chExt cx="1739" cy="2716"/>
          </a:xfrm>
        </p:grpSpPr>
        <p:grpSp>
          <p:nvGrpSpPr>
            <p:cNvPr id="32900" name="Group 235">
              <a:extLst>
                <a:ext uri="{FF2B5EF4-FFF2-40B4-BE49-F238E27FC236}">
                  <a16:creationId xmlns:a16="http://schemas.microsoft.com/office/drawing/2014/main" id="{1E959D9A-E175-DC4F-8EA1-897E9C8FDECE}"/>
                </a:ext>
              </a:extLst>
            </p:cNvPr>
            <p:cNvGrpSpPr>
              <a:grpSpLocks/>
            </p:cNvGrpSpPr>
            <p:nvPr/>
          </p:nvGrpSpPr>
          <p:grpSpPr bwMode="auto">
            <a:xfrm>
              <a:off x="3289" y="1430"/>
              <a:ext cx="291" cy="260"/>
              <a:chOff x="1609" y="1232"/>
              <a:chExt cx="291" cy="260"/>
            </a:xfrm>
          </p:grpSpPr>
          <p:grpSp>
            <p:nvGrpSpPr>
              <p:cNvPr id="32934" name="Group 236">
                <a:extLst>
                  <a:ext uri="{FF2B5EF4-FFF2-40B4-BE49-F238E27FC236}">
                    <a16:creationId xmlns:a16="http://schemas.microsoft.com/office/drawing/2014/main" id="{0CB42F43-8361-584A-8788-DE25E5A9014B}"/>
                  </a:ext>
                </a:extLst>
              </p:cNvPr>
              <p:cNvGrpSpPr>
                <a:grpSpLocks/>
              </p:cNvGrpSpPr>
              <p:nvPr/>
            </p:nvGrpSpPr>
            <p:grpSpPr bwMode="auto">
              <a:xfrm>
                <a:off x="1620" y="1232"/>
                <a:ext cx="236" cy="260"/>
                <a:chOff x="1558" y="1007"/>
                <a:chExt cx="2107" cy="1949"/>
              </a:xfrm>
            </p:grpSpPr>
            <p:grpSp>
              <p:nvGrpSpPr>
                <p:cNvPr id="32936" name="Group 238">
                  <a:extLst>
                    <a:ext uri="{FF2B5EF4-FFF2-40B4-BE49-F238E27FC236}">
                      <a16:creationId xmlns:a16="http://schemas.microsoft.com/office/drawing/2014/main" id="{2C64B618-7283-664F-A30D-8CC9114E3597}"/>
                    </a:ext>
                  </a:extLst>
                </p:cNvPr>
                <p:cNvGrpSpPr>
                  <a:grpSpLocks/>
                </p:cNvGrpSpPr>
                <p:nvPr/>
              </p:nvGrpSpPr>
              <p:grpSpPr bwMode="auto">
                <a:xfrm>
                  <a:off x="1558" y="1205"/>
                  <a:ext cx="2107" cy="1420"/>
                  <a:chOff x="578" y="2316"/>
                  <a:chExt cx="2105" cy="1421"/>
                </a:xfrm>
              </p:grpSpPr>
              <p:sp>
                <p:nvSpPr>
                  <p:cNvPr id="32942" name="Freeform 239" descr="Cork">
                    <a:extLst>
                      <a:ext uri="{FF2B5EF4-FFF2-40B4-BE49-F238E27FC236}">
                        <a16:creationId xmlns:a16="http://schemas.microsoft.com/office/drawing/2014/main" id="{3BB1A1C8-F9B4-924E-B7C6-0542B464482D}"/>
                      </a:ext>
                    </a:extLst>
                  </p:cNvPr>
                  <p:cNvSpPr>
                    <a:spLocks/>
                  </p:cNvSpPr>
                  <p:nvPr/>
                </p:nvSpPr>
                <p:spPr bwMode="auto">
                  <a:xfrm>
                    <a:off x="633" y="2316"/>
                    <a:ext cx="2050" cy="256"/>
                  </a:xfrm>
                  <a:custGeom>
                    <a:avLst/>
                    <a:gdLst>
                      <a:gd name="T0" fmla="*/ 28 w 592"/>
                      <a:gd name="T1" fmla="*/ 256 h 90"/>
                      <a:gd name="T2" fmla="*/ 76 w 592"/>
                      <a:gd name="T3" fmla="*/ 125 h 90"/>
                      <a:gd name="T4" fmla="*/ 118 w 592"/>
                      <a:gd name="T5" fmla="*/ 102 h 90"/>
                      <a:gd name="T6" fmla="*/ 159 w 592"/>
                      <a:gd name="T7" fmla="*/ 91 h 90"/>
                      <a:gd name="T8" fmla="*/ 388 w 592"/>
                      <a:gd name="T9" fmla="*/ 97 h 90"/>
                      <a:gd name="T10" fmla="*/ 526 w 592"/>
                      <a:gd name="T11" fmla="*/ 114 h 90"/>
                      <a:gd name="T12" fmla="*/ 589 w 592"/>
                      <a:gd name="T13" fmla="*/ 131 h 90"/>
                      <a:gd name="T14" fmla="*/ 824 w 592"/>
                      <a:gd name="T15" fmla="*/ 148 h 90"/>
                      <a:gd name="T16" fmla="*/ 1170 w 592"/>
                      <a:gd name="T17" fmla="*/ 125 h 90"/>
                      <a:gd name="T18" fmla="*/ 1634 w 592"/>
                      <a:gd name="T19" fmla="*/ 46 h 90"/>
                      <a:gd name="T20" fmla="*/ 1801 w 592"/>
                      <a:gd name="T21" fmla="*/ 0 h 90"/>
                      <a:gd name="T22" fmla="*/ 1981 w 592"/>
                      <a:gd name="T23" fmla="*/ 6 h 90"/>
                      <a:gd name="T24" fmla="*/ 2043 w 592"/>
                      <a:gd name="T25" fmla="*/ 85 h 90"/>
                      <a:gd name="T26" fmla="*/ 2050 w 592"/>
                      <a:gd name="T27" fmla="*/ 102 h 90"/>
                      <a:gd name="T28" fmla="*/ 2015 w 592"/>
                      <a:gd name="T29" fmla="*/ 171 h 90"/>
                      <a:gd name="T30" fmla="*/ 2022 w 592"/>
                      <a:gd name="T31" fmla="*/ 18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43" name="Freeform 240" descr="Cork">
                    <a:extLst>
                      <a:ext uri="{FF2B5EF4-FFF2-40B4-BE49-F238E27FC236}">
                        <a16:creationId xmlns:a16="http://schemas.microsoft.com/office/drawing/2014/main" id="{CD1109C1-2787-0541-9400-0D9340758059}"/>
                      </a:ext>
                    </a:extLst>
                  </p:cNvPr>
                  <p:cNvSpPr>
                    <a:spLocks/>
                  </p:cNvSpPr>
                  <p:nvPr/>
                </p:nvSpPr>
                <p:spPr bwMode="auto">
                  <a:xfrm>
                    <a:off x="578" y="2506"/>
                    <a:ext cx="2074" cy="1231"/>
                  </a:xfrm>
                  <a:custGeom>
                    <a:avLst/>
                    <a:gdLst>
                      <a:gd name="T0" fmla="*/ 2074 w 599"/>
                      <a:gd name="T1" fmla="*/ 0 h 432"/>
                      <a:gd name="T2" fmla="*/ 2060 w 599"/>
                      <a:gd name="T3" fmla="*/ 17 h 432"/>
                      <a:gd name="T4" fmla="*/ 2039 w 599"/>
                      <a:gd name="T5" fmla="*/ 28 h 432"/>
                      <a:gd name="T6" fmla="*/ 2026 w 599"/>
                      <a:gd name="T7" fmla="*/ 68 h 432"/>
                      <a:gd name="T8" fmla="*/ 1929 w 599"/>
                      <a:gd name="T9" fmla="*/ 262 h 432"/>
                      <a:gd name="T10" fmla="*/ 1818 w 599"/>
                      <a:gd name="T11" fmla="*/ 593 h 432"/>
                      <a:gd name="T12" fmla="*/ 1783 w 599"/>
                      <a:gd name="T13" fmla="*/ 758 h 432"/>
                      <a:gd name="T14" fmla="*/ 1749 w 599"/>
                      <a:gd name="T15" fmla="*/ 997 h 432"/>
                      <a:gd name="T16" fmla="*/ 1714 w 599"/>
                      <a:gd name="T17" fmla="*/ 1146 h 432"/>
                      <a:gd name="T18" fmla="*/ 1596 w 599"/>
                      <a:gd name="T19" fmla="*/ 1203 h 432"/>
                      <a:gd name="T20" fmla="*/ 1499 w 599"/>
                      <a:gd name="T21" fmla="*/ 1180 h 432"/>
                      <a:gd name="T22" fmla="*/ 1458 w 599"/>
                      <a:gd name="T23" fmla="*/ 1168 h 432"/>
                      <a:gd name="T24" fmla="*/ 1472 w 599"/>
                      <a:gd name="T25" fmla="*/ 1003 h 432"/>
                      <a:gd name="T26" fmla="*/ 1492 w 599"/>
                      <a:gd name="T27" fmla="*/ 963 h 432"/>
                      <a:gd name="T28" fmla="*/ 1402 w 599"/>
                      <a:gd name="T29" fmla="*/ 935 h 432"/>
                      <a:gd name="T30" fmla="*/ 1201 w 599"/>
                      <a:gd name="T31" fmla="*/ 900 h 432"/>
                      <a:gd name="T32" fmla="*/ 391 w 599"/>
                      <a:gd name="T33" fmla="*/ 1026 h 432"/>
                      <a:gd name="T34" fmla="*/ 357 w 599"/>
                      <a:gd name="T35" fmla="*/ 1049 h 432"/>
                      <a:gd name="T36" fmla="*/ 301 w 599"/>
                      <a:gd name="T37" fmla="*/ 1117 h 432"/>
                      <a:gd name="T38" fmla="*/ 184 w 599"/>
                      <a:gd name="T39" fmla="*/ 1231 h 432"/>
                      <a:gd name="T40" fmla="*/ 100 w 599"/>
                      <a:gd name="T41" fmla="*/ 1203 h 432"/>
                      <a:gd name="T42" fmla="*/ 59 w 599"/>
                      <a:gd name="T43" fmla="*/ 1180 h 432"/>
                      <a:gd name="T44" fmla="*/ 24 w 599"/>
                      <a:gd name="T45" fmla="*/ 1134 h 432"/>
                      <a:gd name="T46" fmla="*/ 38 w 599"/>
                      <a:gd name="T47" fmla="*/ 1060 h 432"/>
                      <a:gd name="T48" fmla="*/ 59 w 599"/>
                      <a:gd name="T49" fmla="*/ 952 h 432"/>
                      <a:gd name="T50" fmla="*/ 93 w 599"/>
                      <a:gd name="T51" fmla="*/ 747 h 432"/>
                      <a:gd name="T52" fmla="*/ 100 w 599"/>
                      <a:gd name="T53" fmla="*/ 536 h 432"/>
                      <a:gd name="T54" fmla="*/ 107 w 599"/>
                      <a:gd name="T55" fmla="*/ 359 h 432"/>
                      <a:gd name="T56" fmla="*/ 100 w 599"/>
                      <a:gd name="T57" fmla="*/ 234 h 432"/>
                      <a:gd name="T58" fmla="*/ 73 w 599"/>
                      <a:gd name="T59" fmla="*/ 85 h 432"/>
                      <a:gd name="T60" fmla="*/ 66 w 599"/>
                      <a:gd name="T61" fmla="*/ 4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32937" name="Freeform 242">
                  <a:extLst>
                    <a:ext uri="{FF2B5EF4-FFF2-40B4-BE49-F238E27FC236}">
                      <a16:creationId xmlns:a16="http://schemas.microsoft.com/office/drawing/2014/main" id="{295EAC19-C011-F944-BC3E-667176188FB4}"/>
                    </a:ext>
                  </a:extLst>
                </p:cNvPr>
                <p:cNvSpPr>
                  <a:spLocks/>
                </p:cNvSpPr>
                <p:nvPr/>
              </p:nvSpPr>
              <p:spPr bwMode="auto">
                <a:xfrm>
                  <a:off x="1616" y="2649"/>
                  <a:ext cx="88" cy="277"/>
                </a:xfrm>
                <a:custGeom>
                  <a:avLst/>
                  <a:gdLst>
                    <a:gd name="T0" fmla="*/ 75 w 85"/>
                    <a:gd name="T1" fmla="*/ 133 h 318"/>
                    <a:gd name="T2" fmla="*/ 66 w 85"/>
                    <a:gd name="T3" fmla="*/ 60 h 318"/>
                    <a:gd name="T4" fmla="*/ 49 w 85"/>
                    <a:gd name="T5" fmla="*/ 37 h 318"/>
                    <a:gd name="T6" fmla="*/ 57 w 85"/>
                    <a:gd name="T7" fmla="*/ 60 h 318"/>
                    <a:gd name="T8" fmla="*/ 66 w 85"/>
                    <a:gd name="T9" fmla="*/ 24 h 318"/>
                    <a:gd name="T10" fmla="*/ 39 w 85"/>
                    <a:gd name="T11" fmla="*/ 9 h 318"/>
                    <a:gd name="T12" fmla="*/ 39 w 85"/>
                    <a:gd name="T13" fmla="*/ 37 h 318"/>
                    <a:gd name="T14" fmla="*/ 49 w 85"/>
                    <a:gd name="T15" fmla="*/ 163 h 318"/>
                    <a:gd name="T16" fmla="*/ 31 w 85"/>
                    <a:gd name="T17" fmla="*/ 140 h 318"/>
                    <a:gd name="T18" fmla="*/ 39 w 85"/>
                    <a:gd name="T19" fmla="*/ 111 h 318"/>
                    <a:gd name="T20" fmla="*/ 49 w 85"/>
                    <a:gd name="T21" fmla="*/ 140 h 318"/>
                    <a:gd name="T22" fmla="*/ 39 w 85"/>
                    <a:gd name="T23" fmla="*/ 89 h 318"/>
                    <a:gd name="T24" fmla="*/ 49 w 85"/>
                    <a:gd name="T25" fmla="*/ 133 h 318"/>
                    <a:gd name="T26" fmla="*/ 39 w 85"/>
                    <a:gd name="T27" fmla="*/ 104 h 318"/>
                    <a:gd name="T28" fmla="*/ 49 w 85"/>
                    <a:gd name="T29" fmla="*/ 125 h 318"/>
                    <a:gd name="T30" fmla="*/ 57 w 85"/>
                    <a:gd name="T31" fmla="*/ 148 h 318"/>
                    <a:gd name="T32" fmla="*/ 75 w 85"/>
                    <a:gd name="T33" fmla="*/ 177 h 318"/>
                    <a:gd name="T34" fmla="*/ 83 w 85"/>
                    <a:gd name="T35" fmla="*/ 199 h 318"/>
                    <a:gd name="T36" fmla="*/ 75 w 85"/>
                    <a:gd name="T37" fmla="*/ 243 h 318"/>
                    <a:gd name="T38" fmla="*/ 66 w 85"/>
                    <a:gd name="T39" fmla="*/ 236 h 318"/>
                    <a:gd name="T40" fmla="*/ 57 w 85"/>
                    <a:gd name="T41" fmla="*/ 273 h 318"/>
                    <a:gd name="T42" fmla="*/ 39 w 85"/>
                    <a:gd name="T43" fmla="*/ 251 h 318"/>
                    <a:gd name="T44" fmla="*/ 31 w 85"/>
                    <a:gd name="T45" fmla="*/ 177 h 318"/>
                    <a:gd name="T46" fmla="*/ 23 w 85"/>
                    <a:gd name="T47" fmla="*/ 214 h 318"/>
                    <a:gd name="T48" fmla="*/ 5 w 85"/>
                    <a:gd name="T49" fmla="*/ 185 h 318"/>
                    <a:gd name="T50" fmla="*/ 39 w 85"/>
                    <a:gd name="T51" fmla="*/ 125 h 318"/>
                    <a:gd name="T52" fmla="*/ 66 w 85"/>
                    <a:gd name="T53" fmla="*/ 148 h 318"/>
                    <a:gd name="T54" fmla="*/ 75 w 85"/>
                    <a:gd name="T55" fmla="*/ 192 h 318"/>
                    <a:gd name="T56" fmla="*/ 66 w 85"/>
                    <a:gd name="T57" fmla="*/ 163 h 318"/>
                    <a:gd name="T58" fmla="*/ 66 w 85"/>
                    <a:gd name="T59" fmla="*/ 9 h 318"/>
                    <a:gd name="T60" fmla="*/ 49 w 85"/>
                    <a:gd name="T61" fmla="*/ 30 h 318"/>
                    <a:gd name="T62" fmla="*/ 23 w 85"/>
                    <a:gd name="T63" fmla="*/ 37 h 318"/>
                    <a:gd name="T64" fmla="*/ 39 w 85"/>
                    <a:gd name="T65" fmla="*/ 82 h 318"/>
                    <a:gd name="T66" fmla="*/ 57 w 85"/>
                    <a:gd name="T67" fmla="*/ 118 h 318"/>
                    <a:gd name="T68" fmla="*/ 75 w 85"/>
                    <a:gd name="T69" fmla="*/ 1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38" name="Freeform 243">
                  <a:extLst>
                    <a:ext uri="{FF2B5EF4-FFF2-40B4-BE49-F238E27FC236}">
                      <a16:creationId xmlns:a16="http://schemas.microsoft.com/office/drawing/2014/main" id="{47860A50-4CAD-A746-BB80-50A868CF5AD7}"/>
                    </a:ext>
                  </a:extLst>
                </p:cNvPr>
                <p:cNvSpPr>
                  <a:spLocks/>
                </p:cNvSpPr>
                <p:nvPr/>
              </p:nvSpPr>
              <p:spPr bwMode="auto">
                <a:xfrm>
                  <a:off x="1635" y="2647"/>
                  <a:ext cx="109" cy="309"/>
                </a:xfrm>
                <a:custGeom>
                  <a:avLst/>
                  <a:gdLst>
                    <a:gd name="T0" fmla="*/ 1 w 105"/>
                    <a:gd name="T1" fmla="*/ 0 h 354"/>
                    <a:gd name="T2" fmla="*/ 96 w 105"/>
                    <a:gd name="T3" fmla="*/ 4 h 354"/>
                    <a:gd name="T4" fmla="*/ 76 w 105"/>
                    <a:gd name="T5" fmla="*/ 25 h 354"/>
                    <a:gd name="T6" fmla="*/ 87 w 105"/>
                    <a:gd name="T7" fmla="*/ 53 h 354"/>
                    <a:gd name="T8" fmla="*/ 87 w 105"/>
                    <a:gd name="T9" fmla="*/ 127 h 354"/>
                    <a:gd name="T10" fmla="*/ 101 w 105"/>
                    <a:gd name="T11" fmla="*/ 147 h 354"/>
                    <a:gd name="T12" fmla="*/ 101 w 105"/>
                    <a:gd name="T13" fmla="*/ 209 h 354"/>
                    <a:gd name="T14" fmla="*/ 87 w 105"/>
                    <a:gd name="T15" fmla="*/ 293 h 354"/>
                    <a:gd name="T16" fmla="*/ 71 w 105"/>
                    <a:gd name="T17" fmla="*/ 309 h 354"/>
                    <a:gd name="T18" fmla="*/ 15 w 105"/>
                    <a:gd name="T19" fmla="*/ 279 h 354"/>
                    <a:gd name="T20" fmla="*/ 12 w 105"/>
                    <a:gd name="T21" fmla="*/ 246 h 354"/>
                    <a:gd name="T22" fmla="*/ 15 w 105"/>
                    <a:gd name="T23" fmla="*/ 214 h 354"/>
                    <a:gd name="T24" fmla="*/ 9 w 105"/>
                    <a:gd name="T25" fmla="*/ 86 h 354"/>
                    <a:gd name="T26" fmla="*/ 21 w 105"/>
                    <a:gd name="T27" fmla="*/ 39 h 354"/>
                    <a:gd name="T28" fmla="*/ 6 w 105"/>
                    <a:gd name="T29" fmla="*/ 11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39" name="Freeform 244">
                  <a:extLst>
                    <a:ext uri="{FF2B5EF4-FFF2-40B4-BE49-F238E27FC236}">
                      <a16:creationId xmlns:a16="http://schemas.microsoft.com/office/drawing/2014/main" id="{BBBD2268-5316-2441-9F82-66E1922778D8}"/>
                    </a:ext>
                  </a:extLst>
                </p:cNvPr>
                <p:cNvSpPr>
                  <a:spLocks/>
                </p:cNvSpPr>
                <p:nvPr/>
              </p:nvSpPr>
              <p:spPr bwMode="auto">
                <a:xfrm>
                  <a:off x="3008" y="2583"/>
                  <a:ext cx="155" cy="328"/>
                </a:xfrm>
                <a:custGeom>
                  <a:avLst/>
                  <a:gdLst>
                    <a:gd name="T0" fmla="*/ 147 w 149"/>
                    <a:gd name="T1" fmla="*/ 17 h 376"/>
                    <a:gd name="T2" fmla="*/ 138 w 149"/>
                    <a:gd name="T3" fmla="*/ 90 h 376"/>
                    <a:gd name="T4" fmla="*/ 130 w 149"/>
                    <a:gd name="T5" fmla="*/ 113 h 376"/>
                    <a:gd name="T6" fmla="*/ 127 w 149"/>
                    <a:gd name="T7" fmla="*/ 122 h 376"/>
                    <a:gd name="T8" fmla="*/ 108 w 149"/>
                    <a:gd name="T9" fmla="*/ 213 h 376"/>
                    <a:gd name="T10" fmla="*/ 85 w 149"/>
                    <a:gd name="T11" fmla="*/ 274 h 376"/>
                    <a:gd name="T12" fmla="*/ 69 w 149"/>
                    <a:gd name="T13" fmla="*/ 316 h 376"/>
                    <a:gd name="T14" fmla="*/ 58 w 149"/>
                    <a:gd name="T15" fmla="*/ 318 h 376"/>
                    <a:gd name="T16" fmla="*/ 19 w 149"/>
                    <a:gd name="T17" fmla="*/ 323 h 376"/>
                    <a:gd name="T18" fmla="*/ 2 w 149"/>
                    <a:gd name="T19" fmla="*/ 306 h 376"/>
                    <a:gd name="T20" fmla="*/ 5 w 149"/>
                    <a:gd name="T21" fmla="*/ 276 h 376"/>
                    <a:gd name="T22" fmla="*/ 8 w 149"/>
                    <a:gd name="T23" fmla="*/ 192 h 376"/>
                    <a:gd name="T24" fmla="*/ 22 w 149"/>
                    <a:gd name="T25" fmla="*/ 174 h 376"/>
                    <a:gd name="T26" fmla="*/ 35 w 149"/>
                    <a:gd name="T27" fmla="*/ 92 h 376"/>
                    <a:gd name="T28" fmla="*/ 44 w 149"/>
                    <a:gd name="T29" fmla="*/ 65 h 376"/>
                    <a:gd name="T30" fmla="*/ 83 w 149"/>
                    <a:gd name="T31" fmla="*/ 16 h 376"/>
                    <a:gd name="T32" fmla="*/ 127 w 149"/>
                    <a:gd name="T33" fmla="*/ 16 h 376"/>
                    <a:gd name="T34" fmla="*/ 147 w 149"/>
                    <a:gd name="T35" fmla="*/ 1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40" name="Freeform 245">
                  <a:extLst>
                    <a:ext uri="{FF2B5EF4-FFF2-40B4-BE49-F238E27FC236}">
                      <a16:creationId xmlns:a16="http://schemas.microsoft.com/office/drawing/2014/main" id="{15E4C5E6-FB36-4547-B305-754869647E55}"/>
                    </a:ext>
                  </a:extLst>
                </p:cNvPr>
                <p:cNvSpPr>
                  <a:spLocks/>
                </p:cNvSpPr>
                <p:nvPr/>
              </p:nvSpPr>
              <p:spPr bwMode="auto">
                <a:xfrm>
                  <a:off x="1714" y="1020"/>
                  <a:ext cx="99" cy="440"/>
                </a:xfrm>
                <a:custGeom>
                  <a:avLst/>
                  <a:gdLst>
                    <a:gd name="T0" fmla="*/ 27 w 96"/>
                    <a:gd name="T1" fmla="*/ 424 h 504"/>
                    <a:gd name="T2" fmla="*/ 63 w 96"/>
                    <a:gd name="T3" fmla="*/ 431 h 504"/>
                    <a:gd name="T4" fmla="*/ 74 w 96"/>
                    <a:gd name="T5" fmla="*/ 394 h 504"/>
                    <a:gd name="T6" fmla="*/ 74 w 96"/>
                    <a:gd name="T7" fmla="*/ 282 h 504"/>
                    <a:gd name="T8" fmla="*/ 91 w 96"/>
                    <a:gd name="T9" fmla="*/ 187 h 504"/>
                    <a:gd name="T10" fmla="*/ 99 w 96"/>
                    <a:gd name="T11" fmla="*/ 152 h 504"/>
                    <a:gd name="T12" fmla="*/ 91 w 96"/>
                    <a:gd name="T13" fmla="*/ 45 h 504"/>
                    <a:gd name="T14" fmla="*/ 79 w 96"/>
                    <a:gd name="T15" fmla="*/ 5 h 504"/>
                    <a:gd name="T16" fmla="*/ 30 w 96"/>
                    <a:gd name="T17" fmla="*/ 22 h 504"/>
                    <a:gd name="T18" fmla="*/ 27 w 96"/>
                    <a:gd name="T19" fmla="*/ 106 h 504"/>
                    <a:gd name="T20" fmla="*/ 33 w 96"/>
                    <a:gd name="T21" fmla="*/ 317 h 504"/>
                    <a:gd name="T22" fmla="*/ 41 w 96"/>
                    <a:gd name="T23" fmla="*/ 354 h 504"/>
                    <a:gd name="T24" fmla="*/ 25 w 96"/>
                    <a:gd name="T25" fmla="*/ 413 h 504"/>
                    <a:gd name="T26" fmla="*/ 27 w 96"/>
                    <a:gd name="T27" fmla="*/ 42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41" name="Freeform 246">
                  <a:extLst>
                    <a:ext uri="{FF2B5EF4-FFF2-40B4-BE49-F238E27FC236}">
                      <a16:creationId xmlns:a16="http://schemas.microsoft.com/office/drawing/2014/main" id="{E4FA1D47-43C4-4349-A045-01AA730A1EF2}"/>
                    </a:ext>
                  </a:extLst>
                </p:cNvPr>
                <p:cNvSpPr>
                  <a:spLocks/>
                </p:cNvSpPr>
                <p:nvPr/>
              </p:nvSpPr>
              <p:spPr bwMode="auto">
                <a:xfrm>
                  <a:off x="3431" y="1007"/>
                  <a:ext cx="156" cy="358"/>
                </a:xfrm>
                <a:custGeom>
                  <a:avLst/>
                  <a:gdLst>
                    <a:gd name="T0" fmla="*/ 5 w 150"/>
                    <a:gd name="T1" fmla="*/ 333 h 410"/>
                    <a:gd name="T2" fmla="*/ 42 w 150"/>
                    <a:gd name="T3" fmla="*/ 358 h 410"/>
                    <a:gd name="T4" fmla="*/ 83 w 150"/>
                    <a:gd name="T5" fmla="*/ 351 h 410"/>
                    <a:gd name="T6" fmla="*/ 97 w 150"/>
                    <a:gd name="T7" fmla="*/ 316 h 410"/>
                    <a:gd name="T8" fmla="*/ 119 w 150"/>
                    <a:gd name="T9" fmla="*/ 244 h 410"/>
                    <a:gd name="T10" fmla="*/ 133 w 150"/>
                    <a:gd name="T11" fmla="*/ 189 h 410"/>
                    <a:gd name="T12" fmla="*/ 141 w 150"/>
                    <a:gd name="T13" fmla="*/ 168 h 410"/>
                    <a:gd name="T14" fmla="*/ 144 w 150"/>
                    <a:gd name="T15" fmla="*/ 102 h 410"/>
                    <a:gd name="T16" fmla="*/ 150 w 150"/>
                    <a:gd name="T17" fmla="*/ 88 h 410"/>
                    <a:gd name="T18" fmla="*/ 152 w 150"/>
                    <a:gd name="T19" fmla="*/ 42 h 410"/>
                    <a:gd name="T20" fmla="*/ 135 w 150"/>
                    <a:gd name="T21" fmla="*/ 0 h 410"/>
                    <a:gd name="T22" fmla="*/ 97 w 150"/>
                    <a:gd name="T23" fmla="*/ 11 h 410"/>
                    <a:gd name="T24" fmla="*/ 80 w 150"/>
                    <a:gd name="T25" fmla="*/ 46 h 410"/>
                    <a:gd name="T26" fmla="*/ 69 w 150"/>
                    <a:gd name="T27" fmla="*/ 120 h 410"/>
                    <a:gd name="T28" fmla="*/ 60 w 150"/>
                    <a:gd name="T29" fmla="*/ 141 h 410"/>
                    <a:gd name="T30" fmla="*/ 44 w 150"/>
                    <a:gd name="T31" fmla="*/ 189 h 410"/>
                    <a:gd name="T32" fmla="*/ 42 w 150"/>
                    <a:gd name="T33" fmla="*/ 197 h 410"/>
                    <a:gd name="T34" fmla="*/ 35 w 150"/>
                    <a:gd name="T35" fmla="*/ 203 h 410"/>
                    <a:gd name="T36" fmla="*/ 33 w 150"/>
                    <a:gd name="T37" fmla="*/ 218 h 410"/>
                    <a:gd name="T38" fmla="*/ 30 w 150"/>
                    <a:gd name="T39" fmla="*/ 225 h 410"/>
                    <a:gd name="T40" fmla="*/ 17 w 150"/>
                    <a:gd name="T41" fmla="*/ 305 h 410"/>
                    <a:gd name="T42" fmla="*/ 10 w 150"/>
                    <a:gd name="T43" fmla="*/ 333 h 410"/>
                    <a:gd name="T44" fmla="*/ 2 w 150"/>
                    <a:gd name="T45" fmla="*/ 337 h 410"/>
                    <a:gd name="T46" fmla="*/ 5 w 150"/>
                    <a:gd name="T47" fmla="*/ 3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32935" name="Rectangle 247">
                <a:extLst>
                  <a:ext uri="{FF2B5EF4-FFF2-40B4-BE49-F238E27FC236}">
                    <a16:creationId xmlns:a16="http://schemas.microsoft.com/office/drawing/2014/main" id="{C98A0392-334D-0C4A-9981-216BC86B6295}"/>
                  </a:ext>
                </a:extLst>
              </p:cNvPr>
              <p:cNvSpPr>
                <a:spLocks noChangeArrowheads="1"/>
              </p:cNvSpPr>
              <p:nvPr/>
            </p:nvSpPr>
            <p:spPr bwMode="auto">
              <a:xfrm>
                <a:off x="1609" y="1237"/>
                <a:ext cx="291"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600" b="1" i="1">
                    <a:solidFill>
                      <a:schemeClr val="bg2"/>
                    </a:solidFill>
                    <a:latin typeface="Kosher-Normal" charset="0"/>
                    <a:ea typeface="Gulim" panose="020B0600000101010101" pitchFamily="34" charset="-127"/>
                  </a:rPr>
                  <a:t>PA</a:t>
                </a:r>
                <a:endParaRPr lang="en-US" altLang="ko-KR" sz="1600" i="1">
                  <a:solidFill>
                    <a:schemeClr val="bg2"/>
                  </a:solidFill>
                  <a:latin typeface="Helvetica" pitchFamily="2" charset="0"/>
                  <a:ea typeface="Gulim" panose="020B0600000101010101" pitchFamily="34" charset="-127"/>
                </a:endParaRPr>
              </a:p>
            </p:txBody>
          </p:sp>
        </p:grpSp>
        <p:grpSp>
          <p:nvGrpSpPr>
            <p:cNvPr id="32901" name="Group 248">
              <a:extLst>
                <a:ext uri="{FF2B5EF4-FFF2-40B4-BE49-F238E27FC236}">
                  <a16:creationId xmlns:a16="http://schemas.microsoft.com/office/drawing/2014/main" id="{6526B0F6-B46A-A24A-A5A3-791DD7F9BB5A}"/>
                </a:ext>
              </a:extLst>
            </p:cNvPr>
            <p:cNvGrpSpPr>
              <a:grpSpLocks/>
            </p:cNvGrpSpPr>
            <p:nvPr/>
          </p:nvGrpSpPr>
          <p:grpSpPr bwMode="auto">
            <a:xfrm>
              <a:off x="3292" y="3335"/>
              <a:ext cx="277" cy="260"/>
              <a:chOff x="1609" y="1232"/>
              <a:chExt cx="277" cy="260"/>
            </a:xfrm>
          </p:grpSpPr>
          <p:grpSp>
            <p:nvGrpSpPr>
              <p:cNvPr id="32924" name="Group 249">
                <a:extLst>
                  <a:ext uri="{FF2B5EF4-FFF2-40B4-BE49-F238E27FC236}">
                    <a16:creationId xmlns:a16="http://schemas.microsoft.com/office/drawing/2014/main" id="{E0F36463-D5C7-D84C-B1CC-60370D181BAD}"/>
                  </a:ext>
                </a:extLst>
              </p:cNvPr>
              <p:cNvGrpSpPr>
                <a:grpSpLocks/>
              </p:cNvGrpSpPr>
              <p:nvPr/>
            </p:nvGrpSpPr>
            <p:grpSpPr bwMode="auto">
              <a:xfrm>
                <a:off x="1620" y="1232"/>
                <a:ext cx="236" cy="260"/>
                <a:chOff x="1558" y="1007"/>
                <a:chExt cx="2107" cy="1949"/>
              </a:xfrm>
            </p:grpSpPr>
            <p:grpSp>
              <p:nvGrpSpPr>
                <p:cNvPr id="32926" name="Group 251">
                  <a:extLst>
                    <a:ext uri="{FF2B5EF4-FFF2-40B4-BE49-F238E27FC236}">
                      <a16:creationId xmlns:a16="http://schemas.microsoft.com/office/drawing/2014/main" id="{85FC887A-91AE-664A-A513-1A9640756E12}"/>
                    </a:ext>
                  </a:extLst>
                </p:cNvPr>
                <p:cNvGrpSpPr>
                  <a:grpSpLocks/>
                </p:cNvGrpSpPr>
                <p:nvPr/>
              </p:nvGrpSpPr>
              <p:grpSpPr bwMode="auto">
                <a:xfrm>
                  <a:off x="1558" y="1205"/>
                  <a:ext cx="2107" cy="1420"/>
                  <a:chOff x="578" y="2316"/>
                  <a:chExt cx="2105" cy="1421"/>
                </a:xfrm>
              </p:grpSpPr>
              <p:sp>
                <p:nvSpPr>
                  <p:cNvPr id="32932" name="Freeform 252" descr="Cork">
                    <a:extLst>
                      <a:ext uri="{FF2B5EF4-FFF2-40B4-BE49-F238E27FC236}">
                        <a16:creationId xmlns:a16="http://schemas.microsoft.com/office/drawing/2014/main" id="{009529CD-D572-5140-B204-3829BE53AF11}"/>
                      </a:ext>
                    </a:extLst>
                  </p:cNvPr>
                  <p:cNvSpPr>
                    <a:spLocks/>
                  </p:cNvSpPr>
                  <p:nvPr/>
                </p:nvSpPr>
                <p:spPr bwMode="auto">
                  <a:xfrm>
                    <a:off x="633" y="2316"/>
                    <a:ext cx="2050" cy="256"/>
                  </a:xfrm>
                  <a:custGeom>
                    <a:avLst/>
                    <a:gdLst>
                      <a:gd name="T0" fmla="*/ 28 w 592"/>
                      <a:gd name="T1" fmla="*/ 256 h 90"/>
                      <a:gd name="T2" fmla="*/ 76 w 592"/>
                      <a:gd name="T3" fmla="*/ 125 h 90"/>
                      <a:gd name="T4" fmla="*/ 118 w 592"/>
                      <a:gd name="T5" fmla="*/ 102 h 90"/>
                      <a:gd name="T6" fmla="*/ 159 w 592"/>
                      <a:gd name="T7" fmla="*/ 91 h 90"/>
                      <a:gd name="T8" fmla="*/ 388 w 592"/>
                      <a:gd name="T9" fmla="*/ 97 h 90"/>
                      <a:gd name="T10" fmla="*/ 526 w 592"/>
                      <a:gd name="T11" fmla="*/ 114 h 90"/>
                      <a:gd name="T12" fmla="*/ 589 w 592"/>
                      <a:gd name="T13" fmla="*/ 131 h 90"/>
                      <a:gd name="T14" fmla="*/ 824 w 592"/>
                      <a:gd name="T15" fmla="*/ 148 h 90"/>
                      <a:gd name="T16" fmla="*/ 1170 w 592"/>
                      <a:gd name="T17" fmla="*/ 125 h 90"/>
                      <a:gd name="T18" fmla="*/ 1634 w 592"/>
                      <a:gd name="T19" fmla="*/ 46 h 90"/>
                      <a:gd name="T20" fmla="*/ 1801 w 592"/>
                      <a:gd name="T21" fmla="*/ 0 h 90"/>
                      <a:gd name="T22" fmla="*/ 1981 w 592"/>
                      <a:gd name="T23" fmla="*/ 6 h 90"/>
                      <a:gd name="T24" fmla="*/ 2043 w 592"/>
                      <a:gd name="T25" fmla="*/ 85 h 90"/>
                      <a:gd name="T26" fmla="*/ 2050 w 592"/>
                      <a:gd name="T27" fmla="*/ 102 h 90"/>
                      <a:gd name="T28" fmla="*/ 2015 w 592"/>
                      <a:gd name="T29" fmla="*/ 171 h 90"/>
                      <a:gd name="T30" fmla="*/ 2022 w 592"/>
                      <a:gd name="T31" fmla="*/ 18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33" name="Freeform 253" descr="Cork">
                    <a:extLst>
                      <a:ext uri="{FF2B5EF4-FFF2-40B4-BE49-F238E27FC236}">
                        <a16:creationId xmlns:a16="http://schemas.microsoft.com/office/drawing/2014/main" id="{CF9E6588-A4F4-5F4C-8A94-D0349FE448C9}"/>
                      </a:ext>
                    </a:extLst>
                  </p:cNvPr>
                  <p:cNvSpPr>
                    <a:spLocks/>
                  </p:cNvSpPr>
                  <p:nvPr/>
                </p:nvSpPr>
                <p:spPr bwMode="auto">
                  <a:xfrm>
                    <a:off x="578" y="2506"/>
                    <a:ext cx="2074" cy="1231"/>
                  </a:xfrm>
                  <a:custGeom>
                    <a:avLst/>
                    <a:gdLst>
                      <a:gd name="T0" fmla="*/ 2074 w 599"/>
                      <a:gd name="T1" fmla="*/ 0 h 432"/>
                      <a:gd name="T2" fmla="*/ 2060 w 599"/>
                      <a:gd name="T3" fmla="*/ 17 h 432"/>
                      <a:gd name="T4" fmla="*/ 2039 w 599"/>
                      <a:gd name="T5" fmla="*/ 28 h 432"/>
                      <a:gd name="T6" fmla="*/ 2026 w 599"/>
                      <a:gd name="T7" fmla="*/ 68 h 432"/>
                      <a:gd name="T8" fmla="*/ 1929 w 599"/>
                      <a:gd name="T9" fmla="*/ 262 h 432"/>
                      <a:gd name="T10" fmla="*/ 1818 w 599"/>
                      <a:gd name="T11" fmla="*/ 593 h 432"/>
                      <a:gd name="T12" fmla="*/ 1783 w 599"/>
                      <a:gd name="T13" fmla="*/ 758 h 432"/>
                      <a:gd name="T14" fmla="*/ 1749 w 599"/>
                      <a:gd name="T15" fmla="*/ 997 h 432"/>
                      <a:gd name="T16" fmla="*/ 1714 w 599"/>
                      <a:gd name="T17" fmla="*/ 1146 h 432"/>
                      <a:gd name="T18" fmla="*/ 1596 w 599"/>
                      <a:gd name="T19" fmla="*/ 1203 h 432"/>
                      <a:gd name="T20" fmla="*/ 1499 w 599"/>
                      <a:gd name="T21" fmla="*/ 1180 h 432"/>
                      <a:gd name="T22" fmla="*/ 1458 w 599"/>
                      <a:gd name="T23" fmla="*/ 1168 h 432"/>
                      <a:gd name="T24" fmla="*/ 1472 w 599"/>
                      <a:gd name="T25" fmla="*/ 1003 h 432"/>
                      <a:gd name="T26" fmla="*/ 1492 w 599"/>
                      <a:gd name="T27" fmla="*/ 963 h 432"/>
                      <a:gd name="T28" fmla="*/ 1402 w 599"/>
                      <a:gd name="T29" fmla="*/ 935 h 432"/>
                      <a:gd name="T30" fmla="*/ 1201 w 599"/>
                      <a:gd name="T31" fmla="*/ 900 h 432"/>
                      <a:gd name="T32" fmla="*/ 391 w 599"/>
                      <a:gd name="T33" fmla="*/ 1026 h 432"/>
                      <a:gd name="T34" fmla="*/ 357 w 599"/>
                      <a:gd name="T35" fmla="*/ 1049 h 432"/>
                      <a:gd name="T36" fmla="*/ 301 w 599"/>
                      <a:gd name="T37" fmla="*/ 1117 h 432"/>
                      <a:gd name="T38" fmla="*/ 184 w 599"/>
                      <a:gd name="T39" fmla="*/ 1231 h 432"/>
                      <a:gd name="T40" fmla="*/ 100 w 599"/>
                      <a:gd name="T41" fmla="*/ 1203 h 432"/>
                      <a:gd name="T42" fmla="*/ 59 w 599"/>
                      <a:gd name="T43" fmla="*/ 1180 h 432"/>
                      <a:gd name="T44" fmla="*/ 24 w 599"/>
                      <a:gd name="T45" fmla="*/ 1134 h 432"/>
                      <a:gd name="T46" fmla="*/ 38 w 599"/>
                      <a:gd name="T47" fmla="*/ 1060 h 432"/>
                      <a:gd name="T48" fmla="*/ 59 w 599"/>
                      <a:gd name="T49" fmla="*/ 952 h 432"/>
                      <a:gd name="T50" fmla="*/ 93 w 599"/>
                      <a:gd name="T51" fmla="*/ 747 h 432"/>
                      <a:gd name="T52" fmla="*/ 100 w 599"/>
                      <a:gd name="T53" fmla="*/ 536 h 432"/>
                      <a:gd name="T54" fmla="*/ 107 w 599"/>
                      <a:gd name="T55" fmla="*/ 359 h 432"/>
                      <a:gd name="T56" fmla="*/ 100 w 599"/>
                      <a:gd name="T57" fmla="*/ 234 h 432"/>
                      <a:gd name="T58" fmla="*/ 73 w 599"/>
                      <a:gd name="T59" fmla="*/ 85 h 432"/>
                      <a:gd name="T60" fmla="*/ 66 w 599"/>
                      <a:gd name="T61" fmla="*/ 4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32927" name="Freeform 255">
                  <a:extLst>
                    <a:ext uri="{FF2B5EF4-FFF2-40B4-BE49-F238E27FC236}">
                      <a16:creationId xmlns:a16="http://schemas.microsoft.com/office/drawing/2014/main" id="{5CC8E830-0958-9640-989C-FD5CF83B5831}"/>
                    </a:ext>
                  </a:extLst>
                </p:cNvPr>
                <p:cNvSpPr>
                  <a:spLocks/>
                </p:cNvSpPr>
                <p:nvPr/>
              </p:nvSpPr>
              <p:spPr bwMode="auto">
                <a:xfrm>
                  <a:off x="1616" y="2649"/>
                  <a:ext cx="88" cy="277"/>
                </a:xfrm>
                <a:custGeom>
                  <a:avLst/>
                  <a:gdLst>
                    <a:gd name="T0" fmla="*/ 75 w 85"/>
                    <a:gd name="T1" fmla="*/ 133 h 318"/>
                    <a:gd name="T2" fmla="*/ 66 w 85"/>
                    <a:gd name="T3" fmla="*/ 60 h 318"/>
                    <a:gd name="T4" fmla="*/ 49 w 85"/>
                    <a:gd name="T5" fmla="*/ 37 h 318"/>
                    <a:gd name="T6" fmla="*/ 57 w 85"/>
                    <a:gd name="T7" fmla="*/ 60 h 318"/>
                    <a:gd name="T8" fmla="*/ 66 w 85"/>
                    <a:gd name="T9" fmla="*/ 24 h 318"/>
                    <a:gd name="T10" fmla="*/ 39 w 85"/>
                    <a:gd name="T11" fmla="*/ 9 h 318"/>
                    <a:gd name="T12" fmla="*/ 39 w 85"/>
                    <a:gd name="T13" fmla="*/ 37 h 318"/>
                    <a:gd name="T14" fmla="*/ 49 w 85"/>
                    <a:gd name="T15" fmla="*/ 163 h 318"/>
                    <a:gd name="T16" fmla="*/ 31 w 85"/>
                    <a:gd name="T17" fmla="*/ 140 h 318"/>
                    <a:gd name="T18" fmla="*/ 39 w 85"/>
                    <a:gd name="T19" fmla="*/ 111 h 318"/>
                    <a:gd name="T20" fmla="*/ 49 w 85"/>
                    <a:gd name="T21" fmla="*/ 140 h 318"/>
                    <a:gd name="T22" fmla="*/ 39 w 85"/>
                    <a:gd name="T23" fmla="*/ 89 h 318"/>
                    <a:gd name="T24" fmla="*/ 49 w 85"/>
                    <a:gd name="T25" fmla="*/ 133 h 318"/>
                    <a:gd name="T26" fmla="*/ 39 w 85"/>
                    <a:gd name="T27" fmla="*/ 104 h 318"/>
                    <a:gd name="T28" fmla="*/ 49 w 85"/>
                    <a:gd name="T29" fmla="*/ 125 h 318"/>
                    <a:gd name="T30" fmla="*/ 57 w 85"/>
                    <a:gd name="T31" fmla="*/ 148 h 318"/>
                    <a:gd name="T32" fmla="*/ 75 w 85"/>
                    <a:gd name="T33" fmla="*/ 177 h 318"/>
                    <a:gd name="T34" fmla="*/ 83 w 85"/>
                    <a:gd name="T35" fmla="*/ 199 h 318"/>
                    <a:gd name="T36" fmla="*/ 75 w 85"/>
                    <a:gd name="T37" fmla="*/ 243 h 318"/>
                    <a:gd name="T38" fmla="*/ 66 w 85"/>
                    <a:gd name="T39" fmla="*/ 236 h 318"/>
                    <a:gd name="T40" fmla="*/ 57 w 85"/>
                    <a:gd name="T41" fmla="*/ 273 h 318"/>
                    <a:gd name="T42" fmla="*/ 39 w 85"/>
                    <a:gd name="T43" fmla="*/ 251 h 318"/>
                    <a:gd name="T44" fmla="*/ 31 w 85"/>
                    <a:gd name="T45" fmla="*/ 177 h 318"/>
                    <a:gd name="T46" fmla="*/ 23 w 85"/>
                    <a:gd name="T47" fmla="*/ 214 h 318"/>
                    <a:gd name="T48" fmla="*/ 5 w 85"/>
                    <a:gd name="T49" fmla="*/ 185 h 318"/>
                    <a:gd name="T50" fmla="*/ 39 w 85"/>
                    <a:gd name="T51" fmla="*/ 125 h 318"/>
                    <a:gd name="T52" fmla="*/ 66 w 85"/>
                    <a:gd name="T53" fmla="*/ 148 h 318"/>
                    <a:gd name="T54" fmla="*/ 75 w 85"/>
                    <a:gd name="T55" fmla="*/ 192 h 318"/>
                    <a:gd name="T56" fmla="*/ 66 w 85"/>
                    <a:gd name="T57" fmla="*/ 163 h 318"/>
                    <a:gd name="T58" fmla="*/ 66 w 85"/>
                    <a:gd name="T59" fmla="*/ 9 h 318"/>
                    <a:gd name="T60" fmla="*/ 49 w 85"/>
                    <a:gd name="T61" fmla="*/ 30 h 318"/>
                    <a:gd name="T62" fmla="*/ 23 w 85"/>
                    <a:gd name="T63" fmla="*/ 37 h 318"/>
                    <a:gd name="T64" fmla="*/ 39 w 85"/>
                    <a:gd name="T65" fmla="*/ 82 h 318"/>
                    <a:gd name="T66" fmla="*/ 57 w 85"/>
                    <a:gd name="T67" fmla="*/ 118 h 318"/>
                    <a:gd name="T68" fmla="*/ 75 w 85"/>
                    <a:gd name="T69" fmla="*/ 1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28" name="Freeform 256">
                  <a:extLst>
                    <a:ext uri="{FF2B5EF4-FFF2-40B4-BE49-F238E27FC236}">
                      <a16:creationId xmlns:a16="http://schemas.microsoft.com/office/drawing/2014/main" id="{B15098FE-3ECA-8C49-9D5F-434975824FBE}"/>
                    </a:ext>
                  </a:extLst>
                </p:cNvPr>
                <p:cNvSpPr>
                  <a:spLocks/>
                </p:cNvSpPr>
                <p:nvPr/>
              </p:nvSpPr>
              <p:spPr bwMode="auto">
                <a:xfrm>
                  <a:off x="1635" y="2647"/>
                  <a:ext cx="109" cy="309"/>
                </a:xfrm>
                <a:custGeom>
                  <a:avLst/>
                  <a:gdLst>
                    <a:gd name="T0" fmla="*/ 1 w 105"/>
                    <a:gd name="T1" fmla="*/ 0 h 354"/>
                    <a:gd name="T2" fmla="*/ 96 w 105"/>
                    <a:gd name="T3" fmla="*/ 4 h 354"/>
                    <a:gd name="T4" fmla="*/ 76 w 105"/>
                    <a:gd name="T5" fmla="*/ 25 h 354"/>
                    <a:gd name="T6" fmla="*/ 87 w 105"/>
                    <a:gd name="T7" fmla="*/ 53 h 354"/>
                    <a:gd name="T8" fmla="*/ 87 w 105"/>
                    <a:gd name="T9" fmla="*/ 127 h 354"/>
                    <a:gd name="T10" fmla="*/ 101 w 105"/>
                    <a:gd name="T11" fmla="*/ 147 h 354"/>
                    <a:gd name="T12" fmla="*/ 101 w 105"/>
                    <a:gd name="T13" fmla="*/ 209 h 354"/>
                    <a:gd name="T14" fmla="*/ 87 w 105"/>
                    <a:gd name="T15" fmla="*/ 293 h 354"/>
                    <a:gd name="T16" fmla="*/ 71 w 105"/>
                    <a:gd name="T17" fmla="*/ 309 h 354"/>
                    <a:gd name="T18" fmla="*/ 15 w 105"/>
                    <a:gd name="T19" fmla="*/ 279 h 354"/>
                    <a:gd name="T20" fmla="*/ 12 w 105"/>
                    <a:gd name="T21" fmla="*/ 246 h 354"/>
                    <a:gd name="T22" fmla="*/ 15 w 105"/>
                    <a:gd name="T23" fmla="*/ 214 h 354"/>
                    <a:gd name="T24" fmla="*/ 9 w 105"/>
                    <a:gd name="T25" fmla="*/ 86 h 354"/>
                    <a:gd name="T26" fmla="*/ 21 w 105"/>
                    <a:gd name="T27" fmla="*/ 39 h 354"/>
                    <a:gd name="T28" fmla="*/ 6 w 105"/>
                    <a:gd name="T29" fmla="*/ 11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29" name="Freeform 257">
                  <a:extLst>
                    <a:ext uri="{FF2B5EF4-FFF2-40B4-BE49-F238E27FC236}">
                      <a16:creationId xmlns:a16="http://schemas.microsoft.com/office/drawing/2014/main" id="{4E93EFD2-3B36-1A46-9696-9677628D7C22}"/>
                    </a:ext>
                  </a:extLst>
                </p:cNvPr>
                <p:cNvSpPr>
                  <a:spLocks/>
                </p:cNvSpPr>
                <p:nvPr/>
              </p:nvSpPr>
              <p:spPr bwMode="auto">
                <a:xfrm>
                  <a:off x="3008" y="2583"/>
                  <a:ext cx="155" cy="328"/>
                </a:xfrm>
                <a:custGeom>
                  <a:avLst/>
                  <a:gdLst>
                    <a:gd name="T0" fmla="*/ 147 w 149"/>
                    <a:gd name="T1" fmla="*/ 17 h 376"/>
                    <a:gd name="T2" fmla="*/ 138 w 149"/>
                    <a:gd name="T3" fmla="*/ 90 h 376"/>
                    <a:gd name="T4" fmla="*/ 130 w 149"/>
                    <a:gd name="T5" fmla="*/ 113 h 376"/>
                    <a:gd name="T6" fmla="*/ 127 w 149"/>
                    <a:gd name="T7" fmla="*/ 122 h 376"/>
                    <a:gd name="T8" fmla="*/ 108 w 149"/>
                    <a:gd name="T9" fmla="*/ 213 h 376"/>
                    <a:gd name="T10" fmla="*/ 85 w 149"/>
                    <a:gd name="T11" fmla="*/ 274 h 376"/>
                    <a:gd name="T12" fmla="*/ 69 w 149"/>
                    <a:gd name="T13" fmla="*/ 316 h 376"/>
                    <a:gd name="T14" fmla="*/ 58 w 149"/>
                    <a:gd name="T15" fmla="*/ 318 h 376"/>
                    <a:gd name="T16" fmla="*/ 19 w 149"/>
                    <a:gd name="T17" fmla="*/ 323 h 376"/>
                    <a:gd name="T18" fmla="*/ 2 w 149"/>
                    <a:gd name="T19" fmla="*/ 306 h 376"/>
                    <a:gd name="T20" fmla="*/ 5 w 149"/>
                    <a:gd name="T21" fmla="*/ 276 h 376"/>
                    <a:gd name="T22" fmla="*/ 8 w 149"/>
                    <a:gd name="T23" fmla="*/ 192 h 376"/>
                    <a:gd name="T24" fmla="*/ 22 w 149"/>
                    <a:gd name="T25" fmla="*/ 174 h 376"/>
                    <a:gd name="T26" fmla="*/ 35 w 149"/>
                    <a:gd name="T27" fmla="*/ 92 h 376"/>
                    <a:gd name="T28" fmla="*/ 44 w 149"/>
                    <a:gd name="T29" fmla="*/ 65 h 376"/>
                    <a:gd name="T30" fmla="*/ 83 w 149"/>
                    <a:gd name="T31" fmla="*/ 16 h 376"/>
                    <a:gd name="T32" fmla="*/ 127 w 149"/>
                    <a:gd name="T33" fmla="*/ 16 h 376"/>
                    <a:gd name="T34" fmla="*/ 147 w 149"/>
                    <a:gd name="T35" fmla="*/ 1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30" name="Freeform 258">
                  <a:extLst>
                    <a:ext uri="{FF2B5EF4-FFF2-40B4-BE49-F238E27FC236}">
                      <a16:creationId xmlns:a16="http://schemas.microsoft.com/office/drawing/2014/main" id="{EF8F8B9E-7470-5747-9B35-F572872768BA}"/>
                    </a:ext>
                  </a:extLst>
                </p:cNvPr>
                <p:cNvSpPr>
                  <a:spLocks/>
                </p:cNvSpPr>
                <p:nvPr/>
              </p:nvSpPr>
              <p:spPr bwMode="auto">
                <a:xfrm>
                  <a:off x="1714" y="1020"/>
                  <a:ext cx="99" cy="440"/>
                </a:xfrm>
                <a:custGeom>
                  <a:avLst/>
                  <a:gdLst>
                    <a:gd name="T0" fmla="*/ 27 w 96"/>
                    <a:gd name="T1" fmla="*/ 424 h 504"/>
                    <a:gd name="T2" fmla="*/ 63 w 96"/>
                    <a:gd name="T3" fmla="*/ 431 h 504"/>
                    <a:gd name="T4" fmla="*/ 74 w 96"/>
                    <a:gd name="T5" fmla="*/ 394 h 504"/>
                    <a:gd name="T6" fmla="*/ 74 w 96"/>
                    <a:gd name="T7" fmla="*/ 282 h 504"/>
                    <a:gd name="T8" fmla="*/ 91 w 96"/>
                    <a:gd name="T9" fmla="*/ 187 h 504"/>
                    <a:gd name="T10" fmla="*/ 99 w 96"/>
                    <a:gd name="T11" fmla="*/ 152 h 504"/>
                    <a:gd name="T12" fmla="*/ 91 w 96"/>
                    <a:gd name="T13" fmla="*/ 45 h 504"/>
                    <a:gd name="T14" fmla="*/ 79 w 96"/>
                    <a:gd name="T15" fmla="*/ 5 h 504"/>
                    <a:gd name="T16" fmla="*/ 30 w 96"/>
                    <a:gd name="T17" fmla="*/ 22 h 504"/>
                    <a:gd name="T18" fmla="*/ 27 w 96"/>
                    <a:gd name="T19" fmla="*/ 106 h 504"/>
                    <a:gd name="T20" fmla="*/ 33 w 96"/>
                    <a:gd name="T21" fmla="*/ 317 h 504"/>
                    <a:gd name="T22" fmla="*/ 41 w 96"/>
                    <a:gd name="T23" fmla="*/ 354 h 504"/>
                    <a:gd name="T24" fmla="*/ 25 w 96"/>
                    <a:gd name="T25" fmla="*/ 413 h 504"/>
                    <a:gd name="T26" fmla="*/ 27 w 96"/>
                    <a:gd name="T27" fmla="*/ 42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31" name="Freeform 259">
                  <a:extLst>
                    <a:ext uri="{FF2B5EF4-FFF2-40B4-BE49-F238E27FC236}">
                      <a16:creationId xmlns:a16="http://schemas.microsoft.com/office/drawing/2014/main" id="{8850F21E-8F8A-FC45-9257-C71D255E437D}"/>
                    </a:ext>
                  </a:extLst>
                </p:cNvPr>
                <p:cNvSpPr>
                  <a:spLocks/>
                </p:cNvSpPr>
                <p:nvPr/>
              </p:nvSpPr>
              <p:spPr bwMode="auto">
                <a:xfrm>
                  <a:off x="3431" y="1007"/>
                  <a:ext cx="156" cy="358"/>
                </a:xfrm>
                <a:custGeom>
                  <a:avLst/>
                  <a:gdLst>
                    <a:gd name="T0" fmla="*/ 5 w 150"/>
                    <a:gd name="T1" fmla="*/ 333 h 410"/>
                    <a:gd name="T2" fmla="*/ 42 w 150"/>
                    <a:gd name="T3" fmla="*/ 358 h 410"/>
                    <a:gd name="T4" fmla="*/ 83 w 150"/>
                    <a:gd name="T5" fmla="*/ 351 h 410"/>
                    <a:gd name="T6" fmla="*/ 97 w 150"/>
                    <a:gd name="T7" fmla="*/ 316 h 410"/>
                    <a:gd name="T8" fmla="*/ 119 w 150"/>
                    <a:gd name="T9" fmla="*/ 244 h 410"/>
                    <a:gd name="T10" fmla="*/ 133 w 150"/>
                    <a:gd name="T11" fmla="*/ 189 h 410"/>
                    <a:gd name="T12" fmla="*/ 141 w 150"/>
                    <a:gd name="T13" fmla="*/ 168 h 410"/>
                    <a:gd name="T14" fmla="*/ 144 w 150"/>
                    <a:gd name="T15" fmla="*/ 102 h 410"/>
                    <a:gd name="T16" fmla="*/ 150 w 150"/>
                    <a:gd name="T17" fmla="*/ 88 h 410"/>
                    <a:gd name="T18" fmla="*/ 152 w 150"/>
                    <a:gd name="T19" fmla="*/ 42 h 410"/>
                    <a:gd name="T20" fmla="*/ 135 w 150"/>
                    <a:gd name="T21" fmla="*/ 0 h 410"/>
                    <a:gd name="T22" fmla="*/ 97 w 150"/>
                    <a:gd name="T23" fmla="*/ 11 h 410"/>
                    <a:gd name="T24" fmla="*/ 80 w 150"/>
                    <a:gd name="T25" fmla="*/ 46 h 410"/>
                    <a:gd name="T26" fmla="*/ 69 w 150"/>
                    <a:gd name="T27" fmla="*/ 120 h 410"/>
                    <a:gd name="T28" fmla="*/ 60 w 150"/>
                    <a:gd name="T29" fmla="*/ 141 h 410"/>
                    <a:gd name="T30" fmla="*/ 44 w 150"/>
                    <a:gd name="T31" fmla="*/ 189 h 410"/>
                    <a:gd name="T32" fmla="*/ 42 w 150"/>
                    <a:gd name="T33" fmla="*/ 197 h 410"/>
                    <a:gd name="T34" fmla="*/ 35 w 150"/>
                    <a:gd name="T35" fmla="*/ 203 h 410"/>
                    <a:gd name="T36" fmla="*/ 33 w 150"/>
                    <a:gd name="T37" fmla="*/ 218 h 410"/>
                    <a:gd name="T38" fmla="*/ 30 w 150"/>
                    <a:gd name="T39" fmla="*/ 225 h 410"/>
                    <a:gd name="T40" fmla="*/ 17 w 150"/>
                    <a:gd name="T41" fmla="*/ 305 h 410"/>
                    <a:gd name="T42" fmla="*/ 10 w 150"/>
                    <a:gd name="T43" fmla="*/ 333 h 410"/>
                    <a:gd name="T44" fmla="*/ 2 w 150"/>
                    <a:gd name="T45" fmla="*/ 337 h 410"/>
                    <a:gd name="T46" fmla="*/ 5 w 150"/>
                    <a:gd name="T47" fmla="*/ 3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32925" name="Rectangle 260">
                <a:extLst>
                  <a:ext uri="{FF2B5EF4-FFF2-40B4-BE49-F238E27FC236}">
                    <a16:creationId xmlns:a16="http://schemas.microsoft.com/office/drawing/2014/main" id="{3D643B29-3709-0E43-B67E-36D04FC974D4}"/>
                  </a:ext>
                </a:extLst>
              </p:cNvPr>
              <p:cNvSpPr>
                <a:spLocks noChangeArrowheads="1"/>
              </p:cNvSpPr>
              <p:nvPr/>
            </p:nvSpPr>
            <p:spPr bwMode="auto">
              <a:xfrm>
                <a:off x="1609" y="1237"/>
                <a:ext cx="277"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600" b="1" i="1">
                    <a:solidFill>
                      <a:schemeClr val="bg2"/>
                    </a:solidFill>
                    <a:latin typeface="Kosher-Normal" charset="0"/>
                    <a:ea typeface="Gulim" panose="020B0600000101010101" pitchFamily="34" charset="-127"/>
                  </a:rPr>
                  <a:t>PT</a:t>
                </a:r>
                <a:endParaRPr lang="en-US" altLang="ko-KR" sz="1600" i="1">
                  <a:solidFill>
                    <a:schemeClr val="bg2"/>
                  </a:solidFill>
                  <a:latin typeface="Helvetica" pitchFamily="2" charset="0"/>
                  <a:ea typeface="Gulim" panose="020B0600000101010101" pitchFamily="34" charset="-127"/>
                </a:endParaRPr>
              </a:p>
            </p:txBody>
          </p:sp>
        </p:grpSp>
        <p:grpSp>
          <p:nvGrpSpPr>
            <p:cNvPr id="32902" name="Group 261">
              <a:extLst>
                <a:ext uri="{FF2B5EF4-FFF2-40B4-BE49-F238E27FC236}">
                  <a16:creationId xmlns:a16="http://schemas.microsoft.com/office/drawing/2014/main" id="{9A89EAE1-99AD-B546-AF6F-7C7E3B99B397}"/>
                </a:ext>
              </a:extLst>
            </p:cNvPr>
            <p:cNvGrpSpPr>
              <a:grpSpLocks/>
            </p:cNvGrpSpPr>
            <p:nvPr/>
          </p:nvGrpSpPr>
          <p:grpSpPr bwMode="auto">
            <a:xfrm>
              <a:off x="4781" y="879"/>
              <a:ext cx="247" cy="260"/>
              <a:chOff x="1609" y="1232"/>
              <a:chExt cx="247" cy="260"/>
            </a:xfrm>
          </p:grpSpPr>
          <p:grpSp>
            <p:nvGrpSpPr>
              <p:cNvPr id="32914" name="Group 262">
                <a:extLst>
                  <a:ext uri="{FF2B5EF4-FFF2-40B4-BE49-F238E27FC236}">
                    <a16:creationId xmlns:a16="http://schemas.microsoft.com/office/drawing/2014/main" id="{76F36B4E-2CCD-1246-826A-CDDC6F8F46B2}"/>
                  </a:ext>
                </a:extLst>
              </p:cNvPr>
              <p:cNvGrpSpPr>
                <a:grpSpLocks/>
              </p:cNvGrpSpPr>
              <p:nvPr/>
            </p:nvGrpSpPr>
            <p:grpSpPr bwMode="auto">
              <a:xfrm>
                <a:off x="1620" y="1232"/>
                <a:ext cx="236" cy="260"/>
                <a:chOff x="1558" y="1007"/>
                <a:chExt cx="2107" cy="1949"/>
              </a:xfrm>
            </p:grpSpPr>
            <p:grpSp>
              <p:nvGrpSpPr>
                <p:cNvPr id="32916" name="Group 264">
                  <a:extLst>
                    <a:ext uri="{FF2B5EF4-FFF2-40B4-BE49-F238E27FC236}">
                      <a16:creationId xmlns:a16="http://schemas.microsoft.com/office/drawing/2014/main" id="{927FC61C-77F4-9B44-A234-BF05DF301550}"/>
                    </a:ext>
                  </a:extLst>
                </p:cNvPr>
                <p:cNvGrpSpPr>
                  <a:grpSpLocks/>
                </p:cNvGrpSpPr>
                <p:nvPr/>
              </p:nvGrpSpPr>
              <p:grpSpPr bwMode="auto">
                <a:xfrm>
                  <a:off x="1558" y="1205"/>
                  <a:ext cx="2107" cy="1420"/>
                  <a:chOff x="578" y="2316"/>
                  <a:chExt cx="2105" cy="1421"/>
                </a:xfrm>
              </p:grpSpPr>
              <p:sp>
                <p:nvSpPr>
                  <p:cNvPr id="32922" name="Freeform 265" descr="Cork">
                    <a:extLst>
                      <a:ext uri="{FF2B5EF4-FFF2-40B4-BE49-F238E27FC236}">
                        <a16:creationId xmlns:a16="http://schemas.microsoft.com/office/drawing/2014/main" id="{335AB25D-9054-C747-B14B-3E3CCE231284}"/>
                      </a:ext>
                    </a:extLst>
                  </p:cNvPr>
                  <p:cNvSpPr>
                    <a:spLocks/>
                  </p:cNvSpPr>
                  <p:nvPr/>
                </p:nvSpPr>
                <p:spPr bwMode="auto">
                  <a:xfrm>
                    <a:off x="633" y="2316"/>
                    <a:ext cx="2050" cy="256"/>
                  </a:xfrm>
                  <a:custGeom>
                    <a:avLst/>
                    <a:gdLst>
                      <a:gd name="T0" fmla="*/ 28 w 592"/>
                      <a:gd name="T1" fmla="*/ 256 h 90"/>
                      <a:gd name="T2" fmla="*/ 76 w 592"/>
                      <a:gd name="T3" fmla="*/ 125 h 90"/>
                      <a:gd name="T4" fmla="*/ 118 w 592"/>
                      <a:gd name="T5" fmla="*/ 102 h 90"/>
                      <a:gd name="T6" fmla="*/ 159 w 592"/>
                      <a:gd name="T7" fmla="*/ 91 h 90"/>
                      <a:gd name="T8" fmla="*/ 388 w 592"/>
                      <a:gd name="T9" fmla="*/ 97 h 90"/>
                      <a:gd name="T10" fmla="*/ 526 w 592"/>
                      <a:gd name="T11" fmla="*/ 114 h 90"/>
                      <a:gd name="T12" fmla="*/ 589 w 592"/>
                      <a:gd name="T13" fmla="*/ 131 h 90"/>
                      <a:gd name="T14" fmla="*/ 824 w 592"/>
                      <a:gd name="T15" fmla="*/ 148 h 90"/>
                      <a:gd name="T16" fmla="*/ 1170 w 592"/>
                      <a:gd name="T17" fmla="*/ 125 h 90"/>
                      <a:gd name="T18" fmla="*/ 1634 w 592"/>
                      <a:gd name="T19" fmla="*/ 46 h 90"/>
                      <a:gd name="T20" fmla="*/ 1801 w 592"/>
                      <a:gd name="T21" fmla="*/ 0 h 90"/>
                      <a:gd name="T22" fmla="*/ 1981 w 592"/>
                      <a:gd name="T23" fmla="*/ 6 h 90"/>
                      <a:gd name="T24" fmla="*/ 2043 w 592"/>
                      <a:gd name="T25" fmla="*/ 85 h 90"/>
                      <a:gd name="T26" fmla="*/ 2050 w 592"/>
                      <a:gd name="T27" fmla="*/ 102 h 90"/>
                      <a:gd name="T28" fmla="*/ 2015 w 592"/>
                      <a:gd name="T29" fmla="*/ 171 h 90"/>
                      <a:gd name="T30" fmla="*/ 2022 w 592"/>
                      <a:gd name="T31" fmla="*/ 18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23" name="Freeform 266" descr="Cork">
                    <a:extLst>
                      <a:ext uri="{FF2B5EF4-FFF2-40B4-BE49-F238E27FC236}">
                        <a16:creationId xmlns:a16="http://schemas.microsoft.com/office/drawing/2014/main" id="{138C5F27-8BDA-F543-8F7B-3C92961A3C60}"/>
                      </a:ext>
                    </a:extLst>
                  </p:cNvPr>
                  <p:cNvSpPr>
                    <a:spLocks/>
                  </p:cNvSpPr>
                  <p:nvPr/>
                </p:nvSpPr>
                <p:spPr bwMode="auto">
                  <a:xfrm>
                    <a:off x="578" y="2506"/>
                    <a:ext cx="2074" cy="1231"/>
                  </a:xfrm>
                  <a:custGeom>
                    <a:avLst/>
                    <a:gdLst>
                      <a:gd name="T0" fmla="*/ 2074 w 599"/>
                      <a:gd name="T1" fmla="*/ 0 h 432"/>
                      <a:gd name="T2" fmla="*/ 2060 w 599"/>
                      <a:gd name="T3" fmla="*/ 17 h 432"/>
                      <a:gd name="T4" fmla="*/ 2039 w 599"/>
                      <a:gd name="T5" fmla="*/ 28 h 432"/>
                      <a:gd name="T6" fmla="*/ 2026 w 599"/>
                      <a:gd name="T7" fmla="*/ 68 h 432"/>
                      <a:gd name="T8" fmla="*/ 1929 w 599"/>
                      <a:gd name="T9" fmla="*/ 262 h 432"/>
                      <a:gd name="T10" fmla="*/ 1818 w 599"/>
                      <a:gd name="T11" fmla="*/ 593 h 432"/>
                      <a:gd name="T12" fmla="*/ 1783 w 599"/>
                      <a:gd name="T13" fmla="*/ 758 h 432"/>
                      <a:gd name="T14" fmla="*/ 1749 w 599"/>
                      <a:gd name="T15" fmla="*/ 997 h 432"/>
                      <a:gd name="T16" fmla="*/ 1714 w 599"/>
                      <a:gd name="T17" fmla="*/ 1146 h 432"/>
                      <a:gd name="T18" fmla="*/ 1596 w 599"/>
                      <a:gd name="T19" fmla="*/ 1203 h 432"/>
                      <a:gd name="T20" fmla="*/ 1499 w 599"/>
                      <a:gd name="T21" fmla="*/ 1180 h 432"/>
                      <a:gd name="T22" fmla="*/ 1458 w 599"/>
                      <a:gd name="T23" fmla="*/ 1168 h 432"/>
                      <a:gd name="T24" fmla="*/ 1472 w 599"/>
                      <a:gd name="T25" fmla="*/ 1003 h 432"/>
                      <a:gd name="T26" fmla="*/ 1492 w 599"/>
                      <a:gd name="T27" fmla="*/ 963 h 432"/>
                      <a:gd name="T28" fmla="*/ 1402 w 599"/>
                      <a:gd name="T29" fmla="*/ 935 h 432"/>
                      <a:gd name="T30" fmla="*/ 1201 w 599"/>
                      <a:gd name="T31" fmla="*/ 900 h 432"/>
                      <a:gd name="T32" fmla="*/ 391 w 599"/>
                      <a:gd name="T33" fmla="*/ 1026 h 432"/>
                      <a:gd name="T34" fmla="*/ 357 w 599"/>
                      <a:gd name="T35" fmla="*/ 1049 h 432"/>
                      <a:gd name="T36" fmla="*/ 301 w 599"/>
                      <a:gd name="T37" fmla="*/ 1117 h 432"/>
                      <a:gd name="T38" fmla="*/ 184 w 599"/>
                      <a:gd name="T39" fmla="*/ 1231 h 432"/>
                      <a:gd name="T40" fmla="*/ 100 w 599"/>
                      <a:gd name="T41" fmla="*/ 1203 h 432"/>
                      <a:gd name="T42" fmla="*/ 59 w 599"/>
                      <a:gd name="T43" fmla="*/ 1180 h 432"/>
                      <a:gd name="T44" fmla="*/ 24 w 599"/>
                      <a:gd name="T45" fmla="*/ 1134 h 432"/>
                      <a:gd name="T46" fmla="*/ 38 w 599"/>
                      <a:gd name="T47" fmla="*/ 1060 h 432"/>
                      <a:gd name="T48" fmla="*/ 59 w 599"/>
                      <a:gd name="T49" fmla="*/ 952 h 432"/>
                      <a:gd name="T50" fmla="*/ 93 w 599"/>
                      <a:gd name="T51" fmla="*/ 747 h 432"/>
                      <a:gd name="T52" fmla="*/ 100 w 599"/>
                      <a:gd name="T53" fmla="*/ 536 h 432"/>
                      <a:gd name="T54" fmla="*/ 107 w 599"/>
                      <a:gd name="T55" fmla="*/ 359 h 432"/>
                      <a:gd name="T56" fmla="*/ 100 w 599"/>
                      <a:gd name="T57" fmla="*/ 234 h 432"/>
                      <a:gd name="T58" fmla="*/ 73 w 599"/>
                      <a:gd name="T59" fmla="*/ 85 h 432"/>
                      <a:gd name="T60" fmla="*/ 66 w 599"/>
                      <a:gd name="T61" fmla="*/ 4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32917" name="Freeform 268">
                  <a:extLst>
                    <a:ext uri="{FF2B5EF4-FFF2-40B4-BE49-F238E27FC236}">
                      <a16:creationId xmlns:a16="http://schemas.microsoft.com/office/drawing/2014/main" id="{B3A3CBB5-10E1-2245-A6BE-1D30F007E2A4}"/>
                    </a:ext>
                  </a:extLst>
                </p:cNvPr>
                <p:cNvSpPr>
                  <a:spLocks/>
                </p:cNvSpPr>
                <p:nvPr/>
              </p:nvSpPr>
              <p:spPr bwMode="auto">
                <a:xfrm>
                  <a:off x="1616" y="2649"/>
                  <a:ext cx="88" cy="277"/>
                </a:xfrm>
                <a:custGeom>
                  <a:avLst/>
                  <a:gdLst>
                    <a:gd name="T0" fmla="*/ 75 w 85"/>
                    <a:gd name="T1" fmla="*/ 133 h 318"/>
                    <a:gd name="T2" fmla="*/ 66 w 85"/>
                    <a:gd name="T3" fmla="*/ 60 h 318"/>
                    <a:gd name="T4" fmla="*/ 49 w 85"/>
                    <a:gd name="T5" fmla="*/ 37 h 318"/>
                    <a:gd name="T6" fmla="*/ 57 w 85"/>
                    <a:gd name="T7" fmla="*/ 60 h 318"/>
                    <a:gd name="T8" fmla="*/ 66 w 85"/>
                    <a:gd name="T9" fmla="*/ 24 h 318"/>
                    <a:gd name="T10" fmla="*/ 39 w 85"/>
                    <a:gd name="T11" fmla="*/ 9 h 318"/>
                    <a:gd name="T12" fmla="*/ 39 w 85"/>
                    <a:gd name="T13" fmla="*/ 37 h 318"/>
                    <a:gd name="T14" fmla="*/ 49 w 85"/>
                    <a:gd name="T15" fmla="*/ 163 h 318"/>
                    <a:gd name="T16" fmla="*/ 31 w 85"/>
                    <a:gd name="T17" fmla="*/ 140 h 318"/>
                    <a:gd name="T18" fmla="*/ 39 w 85"/>
                    <a:gd name="T19" fmla="*/ 111 h 318"/>
                    <a:gd name="T20" fmla="*/ 49 w 85"/>
                    <a:gd name="T21" fmla="*/ 140 h 318"/>
                    <a:gd name="T22" fmla="*/ 39 w 85"/>
                    <a:gd name="T23" fmla="*/ 89 h 318"/>
                    <a:gd name="T24" fmla="*/ 49 w 85"/>
                    <a:gd name="T25" fmla="*/ 133 h 318"/>
                    <a:gd name="T26" fmla="*/ 39 w 85"/>
                    <a:gd name="T27" fmla="*/ 104 h 318"/>
                    <a:gd name="T28" fmla="*/ 49 w 85"/>
                    <a:gd name="T29" fmla="*/ 125 h 318"/>
                    <a:gd name="T30" fmla="*/ 57 w 85"/>
                    <a:gd name="T31" fmla="*/ 148 h 318"/>
                    <a:gd name="T32" fmla="*/ 75 w 85"/>
                    <a:gd name="T33" fmla="*/ 177 h 318"/>
                    <a:gd name="T34" fmla="*/ 83 w 85"/>
                    <a:gd name="T35" fmla="*/ 199 h 318"/>
                    <a:gd name="T36" fmla="*/ 75 w 85"/>
                    <a:gd name="T37" fmla="*/ 243 h 318"/>
                    <a:gd name="T38" fmla="*/ 66 w 85"/>
                    <a:gd name="T39" fmla="*/ 236 h 318"/>
                    <a:gd name="T40" fmla="*/ 57 w 85"/>
                    <a:gd name="T41" fmla="*/ 273 h 318"/>
                    <a:gd name="T42" fmla="*/ 39 w 85"/>
                    <a:gd name="T43" fmla="*/ 251 h 318"/>
                    <a:gd name="T44" fmla="*/ 31 w 85"/>
                    <a:gd name="T45" fmla="*/ 177 h 318"/>
                    <a:gd name="T46" fmla="*/ 23 w 85"/>
                    <a:gd name="T47" fmla="*/ 214 h 318"/>
                    <a:gd name="T48" fmla="*/ 5 w 85"/>
                    <a:gd name="T49" fmla="*/ 185 h 318"/>
                    <a:gd name="T50" fmla="*/ 39 w 85"/>
                    <a:gd name="T51" fmla="*/ 125 h 318"/>
                    <a:gd name="T52" fmla="*/ 66 w 85"/>
                    <a:gd name="T53" fmla="*/ 148 h 318"/>
                    <a:gd name="T54" fmla="*/ 75 w 85"/>
                    <a:gd name="T55" fmla="*/ 192 h 318"/>
                    <a:gd name="T56" fmla="*/ 66 w 85"/>
                    <a:gd name="T57" fmla="*/ 163 h 318"/>
                    <a:gd name="T58" fmla="*/ 66 w 85"/>
                    <a:gd name="T59" fmla="*/ 9 h 318"/>
                    <a:gd name="T60" fmla="*/ 49 w 85"/>
                    <a:gd name="T61" fmla="*/ 30 h 318"/>
                    <a:gd name="T62" fmla="*/ 23 w 85"/>
                    <a:gd name="T63" fmla="*/ 37 h 318"/>
                    <a:gd name="T64" fmla="*/ 39 w 85"/>
                    <a:gd name="T65" fmla="*/ 82 h 318"/>
                    <a:gd name="T66" fmla="*/ 57 w 85"/>
                    <a:gd name="T67" fmla="*/ 118 h 318"/>
                    <a:gd name="T68" fmla="*/ 75 w 85"/>
                    <a:gd name="T69" fmla="*/ 1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18" name="Freeform 269">
                  <a:extLst>
                    <a:ext uri="{FF2B5EF4-FFF2-40B4-BE49-F238E27FC236}">
                      <a16:creationId xmlns:a16="http://schemas.microsoft.com/office/drawing/2014/main" id="{7E3FBEBF-E0A2-E543-8DE4-AA6BE6247D7F}"/>
                    </a:ext>
                  </a:extLst>
                </p:cNvPr>
                <p:cNvSpPr>
                  <a:spLocks/>
                </p:cNvSpPr>
                <p:nvPr/>
              </p:nvSpPr>
              <p:spPr bwMode="auto">
                <a:xfrm>
                  <a:off x="1635" y="2647"/>
                  <a:ext cx="109" cy="309"/>
                </a:xfrm>
                <a:custGeom>
                  <a:avLst/>
                  <a:gdLst>
                    <a:gd name="T0" fmla="*/ 1 w 105"/>
                    <a:gd name="T1" fmla="*/ 0 h 354"/>
                    <a:gd name="T2" fmla="*/ 96 w 105"/>
                    <a:gd name="T3" fmla="*/ 4 h 354"/>
                    <a:gd name="T4" fmla="*/ 76 w 105"/>
                    <a:gd name="T5" fmla="*/ 25 h 354"/>
                    <a:gd name="T6" fmla="*/ 87 w 105"/>
                    <a:gd name="T7" fmla="*/ 53 h 354"/>
                    <a:gd name="T8" fmla="*/ 87 w 105"/>
                    <a:gd name="T9" fmla="*/ 127 h 354"/>
                    <a:gd name="T10" fmla="*/ 101 w 105"/>
                    <a:gd name="T11" fmla="*/ 147 h 354"/>
                    <a:gd name="T12" fmla="*/ 101 w 105"/>
                    <a:gd name="T13" fmla="*/ 209 h 354"/>
                    <a:gd name="T14" fmla="*/ 87 w 105"/>
                    <a:gd name="T15" fmla="*/ 293 h 354"/>
                    <a:gd name="T16" fmla="*/ 71 w 105"/>
                    <a:gd name="T17" fmla="*/ 309 h 354"/>
                    <a:gd name="T18" fmla="*/ 15 w 105"/>
                    <a:gd name="T19" fmla="*/ 279 h 354"/>
                    <a:gd name="T20" fmla="*/ 12 w 105"/>
                    <a:gd name="T21" fmla="*/ 246 h 354"/>
                    <a:gd name="T22" fmla="*/ 15 w 105"/>
                    <a:gd name="T23" fmla="*/ 214 h 354"/>
                    <a:gd name="T24" fmla="*/ 9 w 105"/>
                    <a:gd name="T25" fmla="*/ 86 h 354"/>
                    <a:gd name="T26" fmla="*/ 21 w 105"/>
                    <a:gd name="T27" fmla="*/ 39 h 354"/>
                    <a:gd name="T28" fmla="*/ 6 w 105"/>
                    <a:gd name="T29" fmla="*/ 11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19" name="Freeform 270">
                  <a:extLst>
                    <a:ext uri="{FF2B5EF4-FFF2-40B4-BE49-F238E27FC236}">
                      <a16:creationId xmlns:a16="http://schemas.microsoft.com/office/drawing/2014/main" id="{03A142C2-EFAA-9643-BD92-6A3DFF5A0493}"/>
                    </a:ext>
                  </a:extLst>
                </p:cNvPr>
                <p:cNvSpPr>
                  <a:spLocks/>
                </p:cNvSpPr>
                <p:nvPr/>
              </p:nvSpPr>
              <p:spPr bwMode="auto">
                <a:xfrm>
                  <a:off x="3008" y="2583"/>
                  <a:ext cx="155" cy="328"/>
                </a:xfrm>
                <a:custGeom>
                  <a:avLst/>
                  <a:gdLst>
                    <a:gd name="T0" fmla="*/ 147 w 149"/>
                    <a:gd name="T1" fmla="*/ 17 h 376"/>
                    <a:gd name="T2" fmla="*/ 138 w 149"/>
                    <a:gd name="T3" fmla="*/ 90 h 376"/>
                    <a:gd name="T4" fmla="*/ 130 w 149"/>
                    <a:gd name="T5" fmla="*/ 113 h 376"/>
                    <a:gd name="T6" fmla="*/ 127 w 149"/>
                    <a:gd name="T7" fmla="*/ 122 h 376"/>
                    <a:gd name="T8" fmla="*/ 108 w 149"/>
                    <a:gd name="T9" fmla="*/ 213 h 376"/>
                    <a:gd name="T10" fmla="*/ 85 w 149"/>
                    <a:gd name="T11" fmla="*/ 274 h 376"/>
                    <a:gd name="T12" fmla="*/ 69 w 149"/>
                    <a:gd name="T13" fmla="*/ 316 h 376"/>
                    <a:gd name="T14" fmla="*/ 58 w 149"/>
                    <a:gd name="T15" fmla="*/ 318 h 376"/>
                    <a:gd name="T16" fmla="*/ 19 w 149"/>
                    <a:gd name="T17" fmla="*/ 323 h 376"/>
                    <a:gd name="T18" fmla="*/ 2 w 149"/>
                    <a:gd name="T19" fmla="*/ 306 h 376"/>
                    <a:gd name="T20" fmla="*/ 5 w 149"/>
                    <a:gd name="T21" fmla="*/ 276 h 376"/>
                    <a:gd name="T22" fmla="*/ 8 w 149"/>
                    <a:gd name="T23" fmla="*/ 192 h 376"/>
                    <a:gd name="T24" fmla="*/ 22 w 149"/>
                    <a:gd name="T25" fmla="*/ 174 h 376"/>
                    <a:gd name="T26" fmla="*/ 35 w 149"/>
                    <a:gd name="T27" fmla="*/ 92 h 376"/>
                    <a:gd name="T28" fmla="*/ 44 w 149"/>
                    <a:gd name="T29" fmla="*/ 65 h 376"/>
                    <a:gd name="T30" fmla="*/ 83 w 149"/>
                    <a:gd name="T31" fmla="*/ 16 h 376"/>
                    <a:gd name="T32" fmla="*/ 127 w 149"/>
                    <a:gd name="T33" fmla="*/ 16 h 376"/>
                    <a:gd name="T34" fmla="*/ 147 w 149"/>
                    <a:gd name="T35" fmla="*/ 1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20" name="Freeform 271">
                  <a:extLst>
                    <a:ext uri="{FF2B5EF4-FFF2-40B4-BE49-F238E27FC236}">
                      <a16:creationId xmlns:a16="http://schemas.microsoft.com/office/drawing/2014/main" id="{289C6946-CF69-0A4B-85C7-01F34F67372E}"/>
                    </a:ext>
                  </a:extLst>
                </p:cNvPr>
                <p:cNvSpPr>
                  <a:spLocks/>
                </p:cNvSpPr>
                <p:nvPr/>
              </p:nvSpPr>
              <p:spPr bwMode="auto">
                <a:xfrm>
                  <a:off x="1714" y="1020"/>
                  <a:ext cx="99" cy="440"/>
                </a:xfrm>
                <a:custGeom>
                  <a:avLst/>
                  <a:gdLst>
                    <a:gd name="T0" fmla="*/ 27 w 96"/>
                    <a:gd name="T1" fmla="*/ 424 h 504"/>
                    <a:gd name="T2" fmla="*/ 63 w 96"/>
                    <a:gd name="T3" fmla="*/ 431 h 504"/>
                    <a:gd name="T4" fmla="*/ 74 w 96"/>
                    <a:gd name="T5" fmla="*/ 394 h 504"/>
                    <a:gd name="T6" fmla="*/ 74 w 96"/>
                    <a:gd name="T7" fmla="*/ 282 h 504"/>
                    <a:gd name="T8" fmla="*/ 91 w 96"/>
                    <a:gd name="T9" fmla="*/ 187 h 504"/>
                    <a:gd name="T10" fmla="*/ 99 w 96"/>
                    <a:gd name="T11" fmla="*/ 152 h 504"/>
                    <a:gd name="T12" fmla="*/ 91 w 96"/>
                    <a:gd name="T13" fmla="*/ 45 h 504"/>
                    <a:gd name="T14" fmla="*/ 79 w 96"/>
                    <a:gd name="T15" fmla="*/ 5 h 504"/>
                    <a:gd name="T16" fmla="*/ 30 w 96"/>
                    <a:gd name="T17" fmla="*/ 22 h 504"/>
                    <a:gd name="T18" fmla="*/ 27 w 96"/>
                    <a:gd name="T19" fmla="*/ 106 h 504"/>
                    <a:gd name="T20" fmla="*/ 33 w 96"/>
                    <a:gd name="T21" fmla="*/ 317 h 504"/>
                    <a:gd name="T22" fmla="*/ 41 w 96"/>
                    <a:gd name="T23" fmla="*/ 354 h 504"/>
                    <a:gd name="T24" fmla="*/ 25 w 96"/>
                    <a:gd name="T25" fmla="*/ 413 h 504"/>
                    <a:gd name="T26" fmla="*/ 27 w 96"/>
                    <a:gd name="T27" fmla="*/ 42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21" name="Freeform 272">
                  <a:extLst>
                    <a:ext uri="{FF2B5EF4-FFF2-40B4-BE49-F238E27FC236}">
                      <a16:creationId xmlns:a16="http://schemas.microsoft.com/office/drawing/2014/main" id="{C504BEB4-4DBC-5D43-A2E6-303C376D81F3}"/>
                    </a:ext>
                  </a:extLst>
                </p:cNvPr>
                <p:cNvSpPr>
                  <a:spLocks/>
                </p:cNvSpPr>
                <p:nvPr/>
              </p:nvSpPr>
              <p:spPr bwMode="auto">
                <a:xfrm>
                  <a:off x="3431" y="1007"/>
                  <a:ext cx="156" cy="358"/>
                </a:xfrm>
                <a:custGeom>
                  <a:avLst/>
                  <a:gdLst>
                    <a:gd name="T0" fmla="*/ 5 w 150"/>
                    <a:gd name="T1" fmla="*/ 333 h 410"/>
                    <a:gd name="T2" fmla="*/ 42 w 150"/>
                    <a:gd name="T3" fmla="*/ 358 h 410"/>
                    <a:gd name="T4" fmla="*/ 83 w 150"/>
                    <a:gd name="T5" fmla="*/ 351 h 410"/>
                    <a:gd name="T6" fmla="*/ 97 w 150"/>
                    <a:gd name="T7" fmla="*/ 316 h 410"/>
                    <a:gd name="T8" fmla="*/ 119 w 150"/>
                    <a:gd name="T9" fmla="*/ 244 h 410"/>
                    <a:gd name="T10" fmla="*/ 133 w 150"/>
                    <a:gd name="T11" fmla="*/ 189 h 410"/>
                    <a:gd name="T12" fmla="*/ 141 w 150"/>
                    <a:gd name="T13" fmla="*/ 168 h 410"/>
                    <a:gd name="T14" fmla="*/ 144 w 150"/>
                    <a:gd name="T15" fmla="*/ 102 h 410"/>
                    <a:gd name="T16" fmla="*/ 150 w 150"/>
                    <a:gd name="T17" fmla="*/ 88 h 410"/>
                    <a:gd name="T18" fmla="*/ 152 w 150"/>
                    <a:gd name="T19" fmla="*/ 42 h 410"/>
                    <a:gd name="T20" fmla="*/ 135 w 150"/>
                    <a:gd name="T21" fmla="*/ 0 h 410"/>
                    <a:gd name="T22" fmla="*/ 97 w 150"/>
                    <a:gd name="T23" fmla="*/ 11 h 410"/>
                    <a:gd name="T24" fmla="*/ 80 w 150"/>
                    <a:gd name="T25" fmla="*/ 46 h 410"/>
                    <a:gd name="T26" fmla="*/ 69 w 150"/>
                    <a:gd name="T27" fmla="*/ 120 h 410"/>
                    <a:gd name="T28" fmla="*/ 60 w 150"/>
                    <a:gd name="T29" fmla="*/ 141 h 410"/>
                    <a:gd name="T30" fmla="*/ 44 w 150"/>
                    <a:gd name="T31" fmla="*/ 189 h 410"/>
                    <a:gd name="T32" fmla="*/ 42 w 150"/>
                    <a:gd name="T33" fmla="*/ 197 h 410"/>
                    <a:gd name="T34" fmla="*/ 35 w 150"/>
                    <a:gd name="T35" fmla="*/ 203 h 410"/>
                    <a:gd name="T36" fmla="*/ 33 w 150"/>
                    <a:gd name="T37" fmla="*/ 218 h 410"/>
                    <a:gd name="T38" fmla="*/ 30 w 150"/>
                    <a:gd name="T39" fmla="*/ 225 h 410"/>
                    <a:gd name="T40" fmla="*/ 17 w 150"/>
                    <a:gd name="T41" fmla="*/ 305 h 410"/>
                    <a:gd name="T42" fmla="*/ 10 w 150"/>
                    <a:gd name="T43" fmla="*/ 333 h 410"/>
                    <a:gd name="T44" fmla="*/ 2 w 150"/>
                    <a:gd name="T45" fmla="*/ 337 h 410"/>
                    <a:gd name="T46" fmla="*/ 5 w 150"/>
                    <a:gd name="T47" fmla="*/ 3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32915" name="Rectangle 273">
                <a:extLst>
                  <a:ext uri="{FF2B5EF4-FFF2-40B4-BE49-F238E27FC236}">
                    <a16:creationId xmlns:a16="http://schemas.microsoft.com/office/drawing/2014/main" id="{B82E6CA2-7719-F341-AB57-CBE09C6DC156}"/>
                  </a:ext>
                </a:extLst>
              </p:cNvPr>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1600" i="1">
                  <a:solidFill>
                    <a:schemeClr val="bg2"/>
                  </a:solidFill>
                  <a:latin typeface="Helvetica" pitchFamily="2" charset="0"/>
                  <a:ea typeface="Gulim" panose="020B0600000101010101" pitchFamily="34" charset="-127"/>
                </a:endParaRPr>
              </a:p>
            </p:txBody>
          </p:sp>
        </p:grpSp>
        <p:grpSp>
          <p:nvGrpSpPr>
            <p:cNvPr id="32903" name="Group 274">
              <a:extLst>
                <a:ext uri="{FF2B5EF4-FFF2-40B4-BE49-F238E27FC236}">
                  <a16:creationId xmlns:a16="http://schemas.microsoft.com/office/drawing/2014/main" id="{DAA16F11-890F-824F-8602-04B2E5264A57}"/>
                </a:ext>
              </a:extLst>
            </p:cNvPr>
            <p:cNvGrpSpPr>
              <a:grpSpLocks/>
            </p:cNvGrpSpPr>
            <p:nvPr/>
          </p:nvGrpSpPr>
          <p:grpSpPr bwMode="auto">
            <a:xfrm>
              <a:off x="4781" y="1391"/>
              <a:ext cx="247" cy="260"/>
              <a:chOff x="1609" y="1232"/>
              <a:chExt cx="247" cy="260"/>
            </a:xfrm>
          </p:grpSpPr>
          <p:grpSp>
            <p:nvGrpSpPr>
              <p:cNvPr id="32904" name="Group 275">
                <a:extLst>
                  <a:ext uri="{FF2B5EF4-FFF2-40B4-BE49-F238E27FC236}">
                    <a16:creationId xmlns:a16="http://schemas.microsoft.com/office/drawing/2014/main" id="{6DF7C65F-6695-1545-B79C-F74ECB949B2A}"/>
                  </a:ext>
                </a:extLst>
              </p:cNvPr>
              <p:cNvGrpSpPr>
                <a:grpSpLocks/>
              </p:cNvGrpSpPr>
              <p:nvPr/>
            </p:nvGrpSpPr>
            <p:grpSpPr bwMode="auto">
              <a:xfrm>
                <a:off x="1620" y="1232"/>
                <a:ext cx="236" cy="260"/>
                <a:chOff x="1558" y="1007"/>
                <a:chExt cx="2107" cy="1949"/>
              </a:xfrm>
            </p:grpSpPr>
            <p:grpSp>
              <p:nvGrpSpPr>
                <p:cNvPr id="32906" name="Group 277">
                  <a:extLst>
                    <a:ext uri="{FF2B5EF4-FFF2-40B4-BE49-F238E27FC236}">
                      <a16:creationId xmlns:a16="http://schemas.microsoft.com/office/drawing/2014/main" id="{18538BB5-BA9B-F441-8F0F-AB7B50EE9864}"/>
                    </a:ext>
                  </a:extLst>
                </p:cNvPr>
                <p:cNvGrpSpPr>
                  <a:grpSpLocks/>
                </p:cNvGrpSpPr>
                <p:nvPr/>
              </p:nvGrpSpPr>
              <p:grpSpPr bwMode="auto">
                <a:xfrm>
                  <a:off x="1558" y="1205"/>
                  <a:ext cx="2107" cy="1420"/>
                  <a:chOff x="578" y="2316"/>
                  <a:chExt cx="2105" cy="1421"/>
                </a:xfrm>
              </p:grpSpPr>
              <p:sp>
                <p:nvSpPr>
                  <p:cNvPr id="32912" name="Freeform 278" descr="Cork">
                    <a:extLst>
                      <a:ext uri="{FF2B5EF4-FFF2-40B4-BE49-F238E27FC236}">
                        <a16:creationId xmlns:a16="http://schemas.microsoft.com/office/drawing/2014/main" id="{4B3E0AA4-CC4C-3F4B-AF41-D322057987F7}"/>
                      </a:ext>
                    </a:extLst>
                  </p:cNvPr>
                  <p:cNvSpPr>
                    <a:spLocks/>
                  </p:cNvSpPr>
                  <p:nvPr/>
                </p:nvSpPr>
                <p:spPr bwMode="auto">
                  <a:xfrm>
                    <a:off x="633" y="2316"/>
                    <a:ext cx="2050" cy="256"/>
                  </a:xfrm>
                  <a:custGeom>
                    <a:avLst/>
                    <a:gdLst>
                      <a:gd name="T0" fmla="*/ 28 w 592"/>
                      <a:gd name="T1" fmla="*/ 256 h 90"/>
                      <a:gd name="T2" fmla="*/ 76 w 592"/>
                      <a:gd name="T3" fmla="*/ 125 h 90"/>
                      <a:gd name="T4" fmla="*/ 118 w 592"/>
                      <a:gd name="T5" fmla="*/ 102 h 90"/>
                      <a:gd name="T6" fmla="*/ 159 w 592"/>
                      <a:gd name="T7" fmla="*/ 91 h 90"/>
                      <a:gd name="T8" fmla="*/ 388 w 592"/>
                      <a:gd name="T9" fmla="*/ 97 h 90"/>
                      <a:gd name="T10" fmla="*/ 526 w 592"/>
                      <a:gd name="T11" fmla="*/ 114 h 90"/>
                      <a:gd name="T12" fmla="*/ 589 w 592"/>
                      <a:gd name="T13" fmla="*/ 131 h 90"/>
                      <a:gd name="T14" fmla="*/ 824 w 592"/>
                      <a:gd name="T15" fmla="*/ 148 h 90"/>
                      <a:gd name="T16" fmla="*/ 1170 w 592"/>
                      <a:gd name="T17" fmla="*/ 125 h 90"/>
                      <a:gd name="T18" fmla="*/ 1634 w 592"/>
                      <a:gd name="T19" fmla="*/ 46 h 90"/>
                      <a:gd name="T20" fmla="*/ 1801 w 592"/>
                      <a:gd name="T21" fmla="*/ 0 h 90"/>
                      <a:gd name="T22" fmla="*/ 1981 w 592"/>
                      <a:gd name="T23" fmla="*/ 6 h 90"/>
                      <a:gd name="T24" fmla="*/ 2043 w 592"/>
                      <a:gd name="T25" fmla="*/ 85 h 90"/>
                      <a:gd name="T26" fmla="*/ 2050 w 592"/>
                      <a:gd name="T27" fmla="*/ 102 h 90"/>
                      <a:gd name="T28" fmla="*/ 2015 w 592"/>
                      <a:gd name="T29" fmla="*/ 171 h 90"/>
                      <a:gd name="T30" fmla="*/ 2022 w 592"/>
                      <a:gd name="T31" fmla="*/ 18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2913" name="Freeform 279" descr="Cork">
                    <a:extLst>
                      <a:ext uri="{FF2B5EF4-FFF2-40B4-BE49-F238E27FC236}">
                        <a16:creationId xmlns:a16="http://schemas.microsoft.com/office/drawing/2014/main" id="{5789486D-C512-3344-8160-BD5EE9A8799D}"/>
                      </a:ext>
                    </a:extLst>
                  </p:cNvPr>
                  <p:cNvSpPr>
                    <a:spLocks/>
                  </p:cNvSpPr>
                  <p:nvPr/>
                </p:nvSpPr>
                <p:spPr bwMode="auto">
                  <a:xfrm>
                    <a:off x="578" y="2506"/>
                    <a:ext cx="2074" cy="1231"/>
                  </a:xfrm>
                  <a:custGeom>
                    <a:avLst/>
                    <a:gdLst>
                      <a:gd name="T0" fmla="*/ 2074 w 599"/>
                      <a:gd name="T1" fmla="*/ 0 h 432"/>
                      <a:gd name="T2" fmla="*/ 2060 w 599"/>
                      <a:gd name="T3" fmla="*/ 17 h 432"/>
                      <a:gd name="T4" fmla="*/ 2039 w 599"/>
                      <a:gd name="T5" fmla="*/ 28 h 432"/>
                      <a:gd name="T6" fmla="*/ 2026 w 599"/>
                      <a:gd name="T7" fmla="*/ 68 h 432"/>
                      <a:gd name="T8" fmla="*/ 1929 w 599"/>
                      <a:gd name="T9" fmla="*/ 262 h 432"/>
                      <a:gd name="T10" fmla="*/ 1818 w 599"/>
                      <a:gd name="T11" fmla="*/ 593 h 432"/>
                      <a:gd name="T12" fmla="*/ 1783 w 599"/>
                      <a:gd name="T13" fmla="*/ 758 h 432"/>
                      <a:gd name="T14" fmla="*/ 1749 w 599"/>
                      <a:gd name="T15" fmla="*/ 997 h 432"/>
                      <a:gd name="T16" fmla="*/ 1714 w 599"/>
                      <a:gd name="T17" fmla="*/ 1146 h 432"/>
                      <a:gd name="T18" fmla="*/ 1596 w 599"/>
                      <a:gd name="T19" fmla="*/ 1203 h 432"/>
                      <a:gd name="T20" fmla="*/ 1499 w 599"/>
                      <a:gd name="T21" fmla="*/ 1180 h 432"/>
                      <a:gd name="T22" fmla="*/ 1458 w 599"/>
                      <a:gd name="T23" fmla="*/ 1168 h 432"/>
                      <a:gd name="T24" fmla="*/ 1472 w 599"/>
                      <a:gd name="T25" fmla="*/ 1003 h 432"/>
                      <a:gd name="T26" fmla="*/ 1492 w 599"/>
                      <a:gd name="T27" fmla="*/ 963 h 432"/>
                      <a:gd name="T28" fmla="*/ 1402 w 599"/>
                      <a:gd name="T29" fmla="*/ 935 h 432"/>
                      <a:gd name="T30" fmla="*/ 1201 w 599"/>
                      <a:gd name="T31" fmla="*/ 900 h 432"/>
                      <a:gd name="T32" fmla="*/ 391 w 599"/>
                      <a:gd name="T33" fmla="*/ 1026 h 432"/>
                      <a:gd name="T34" fmla="*/ 357 w 599"/>
                      <a:gd name="T35" fmla="*/ 1049 h 432"/>
                      <a:gd name="T36" fmla="*/ 301 w 599"/>
                      <a:gd name="T37" fmla="*/ 1117 h 432"/>
                      <a:gd name="T38" fmla="*/ 184 w 599"/>
                      <a:gd name="T39" fmla="*/ 1231 h 432"/>
                      <a:gd name="T40" fmla="*/ 100 w 599"/>
                      <a:gd name="T41" fmla="*/ 1203 h 432"/>
                      <a:gd name="T42" fmla="*/ 59 w 599"/>
                      <a:gd name="T43" fmla="*/ 1180 h 432"/>
                      <a:gd name="T44" fmla="*/ 24 w 599"/>
                      <a:gd name="T45" fmla="*/ 1134 h 432"/>
                      <a:gd name="T46" fmla="*/ 38 w 599"/>
                      <a:gd name="T47" fmla="*/ 1060 h 432"/>
                      <a:gd name="T48" fmla="*/ 59 w 599"/>
                      <a:gd name="T49" fmla="*/ 952 h 432"/>
                      <a:gd name="T50" fmla="*/ 93 w 599"/>
                      <a:gd name="T51" fmla="*/ 747 h 432"/>
                      <a:gd name="T52" fmla="*/ 100 w 599"/>
                      <a:gd name="T53" fmla="*/ 536 h 432"/>
                      <a:gd name="T54" fmla="*/ 107 w 599"/>
                      <a:gd name="T55" fmla="*/ 359 h 432"/>
                      <a:gd name="T56" fmla="*/ 100 w 599"/>
                      <a:gd name="T57" fmla="*/ 234 h 432"/>
                      <a:gd name="T58" fmla="*/ 73 w 599"/>
                      <a:gd name="T59" fmla="*/ 85 h 432"/>
                      <a:gd name="T60" fmla="*/ 66 w 599"/>
                      <a:gd name="T61" fmla="*/ 4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32907" name="Freeform 281">
                  <a:extLst>
                    <a:ext uri="{FF2B5EF4-FFF2-40B4-BE49-F238E27FC236}">
                      <a16:creationId xmlns:a16="http://schemas.microsoft.com/office/drawing/2014/main" id="{4149A650-78CD-B24B-87BA-590D797B2B59}"/>
                    </a:ext>
                  </a:extLst>
                </p:cNvPr>
                <p:cNvSpPr>
                  <a:spLocks/>
                </p:cNvSpPr>
                <p:nvPr/>
              </p:nvSpPr>
              <p:spPr bwMode="auto">
                <a:xfrm>
                  <a:off x="1616" y="2649"/>
                  <a:ext cx="88" cy="277"/>
                </a:xfrm>
                <a:custGeom>
                  <a:avLst/>
                  <a:gdLst>
                    <a:gd name="T0" fmla="*/ 75 w 85"/>
                    <a:gd name="T1" fmla="*/ 133 h 318"/>
                    <a:gd name="T2" fmla="*/ 66 w 85"/>
                    <a:gd name="T3" fmla="*/ 60 h 318"/>
                    <a:gd name="T4" fmla="*/ 49 w 85"/>
                    <a:gd name="T5" fmla="*/ 37 h 318"/>
                    <a:gd name="T6" fmla="*/ 57 w 85"/>
                    <a:gd name="T7" fmla="*/ 60 h 318"/>
                    <a:gd name="T8" fmla="*/ 66 w 85"/>
                    <a:gd name="T9" fmla="*/ 24 h 318"/>
                    <a:gd name="T10" fmla="*/ 39 w 85"/>
                    <a:gd name="T11" fmla="*/ 9 h 318"/>
                    <a:gd name="T12" fmla="*/ 39 w 85"/>
                    <a:gd name="T13" fmla="*/ 37 h 318"/>
                    <a:gd name="T14" fmla="*/ 49 w 85"/>
                    <a:gd name="T15" fmla="*/ 163 h 318"/>
                    <a:gd name="T16" fmla="*/ 31 w 85"/>
                    <a:gd name="T17" fmla="*/ 140 h 318"/>
                    <a:gd name="T18" fmla="*/ 39 w 85"/>
                    <a:gd name="T19" fmla="*/ 111 h 318"/>
                    <a:gd name="T20" fmla="*/ 49 w 85"/>
                    <a:gd name="T21" fmla="*/ 140 h 318"/>
                    <a:gd name="T22" fmla="*/ 39 w 85"/>
                    <a:gd name="T23" fmla="*/ 89 h 318"/>
                    <a:gd name="T24" fmla="*/ 49 w 85"/>
                    <a:gd name="T25" fmla="*/ 133 h 318"/>
                    <a:gd name="T26" fmla="*/ 39 w 85"/>
                    <a:gd name="T27" fmla="*/ 104 h 318"/>
                    <a:gd name="T28" fmla="*/ 49 w 85"/>
                    <a:gd name="T29" fmla="*/ 125 h 318"/>
                    <a:gd name="T30" fmla="*/ 57 w 85"/>
                    <a:gd name="T31" fmla="*/ 148 h 318"/>
                    <a:gd name="T32" fmla="*/ 75 w 85"/>
                    <a:gd name="T33" fmla="*/ 177 h 318"/>
                    <a:gd name="T34" fmla="*/ 83 w 85"/>
                    <a:gd name="T35" fmla="*/ 199 h 318"/>
                    <a:gd name="T36" fmla="*/ 75 w 85"/>
                    <a:gd name="T37" fmla="*/ 243 h 318"/>
                    <a:gd name="T38" fmla="*/ 66 w 85"/>
                    <a:gd name="T39" fmla="*/ 236 h 318"/>
                    <a:gd name="T40" fmla="*/ 57 w 85"/>
                    <a:gd name="T41" fmla="*/ 273 h 318"/>
                    <a:gd name="T42" fmla="*/ 39 w 85"/>
                    <a:gd name="T43" fmla="*/ 251 h 318"/>
                    <a:gd name="T44" fmla="*/ 31 w 85"/>
                    <a:gd name="T45" fmla="*/ 177 h 318"/>
                    <a:gd name="T46" fmla="*/ 23 w 85"/>
                    <a:gd name="T47" fmla="*/ 214 h 318"/>
                    <a:gd name="T48" fmla="*/ 5 w 85"/>
                    <a:gd name="T49" fmla="*/ 185 h 318"/>
                    <a:gd name="T50" fmla="*/ 39 w 85"/>
                    <a:gd name="T51" fmla="*/ 125 h 318"/>
                    <a:gd name="T52" fmla="*/ 66 w 85"/>
                    <a:gd name="T53" fmla="*/ 148 h 318"/>
                    <a:gd name="T54" fmla="*/ 75 w 85"/>
                    <a:gd name="T55" fmla="*/ 192 h 318"/>
                    <a:gd name="T56" fmla="*/ 66 w 85"/>
                    <a:gd name="T57" fmla="*/ 163 h 318"/>
                    <a:gd name="T58" fmla="*/ 66 w 85"/>
                    <a:gd name="T59" fmla="*/ 9 h 318"/>
                    <a:gd name="T60" fmla="*/ 49 w 85"/>
                    <a:gd name="T61" fmla="*/ 30 h 318"/>
                    <a:gd name="T62" fmla="*/ 23 w 85"/>
                    <a:gd name="T63" fmla="*/ 37 h 318"/>
                    <a:gd name="T64" fmla="*/ 39 w 85"/>
                    <a:gd name="T65" fmla="*/ 82 h 318"/>
                    <a:gd name="T66" fmla="*/ 57 w 85"/>
                    <a:gd name="T67" fmla="*/ 118 h 318"/>
                    <a:gd name="T68" fmla="*/ 75 w 85"/>
                    <a:gd name="T69" fmla="*/ 1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08" name="Freeform 282">
                  <a:extLst>
                    <a:ext uri="{FF2B5EF4-FFF2-40B4-BE49-F238E27FC236}">
                      <a16:creationId xmlns:a16="http://schemas.microsoft.com/office/drawing/2014/main" id="{20EAFF84-B552-024B-A8DD-0E81555A1961}"/>
                    </a:ext>
                  </a:extLst>
                </p:cNvPr>
                <p:cNvSpPr>
                  <a:spLocks/>
                </p:cNvSpPr>
                <p:nvPr/>
              </p:nvSpPr>
              <p:spPr bwMode="auto">
                <a:xfrm>
                  <a:off x="1635" y="2647"/>
                  <a:ext cx="109" cy="309"/>
                </a:xfrm>
                <a:custGeom>
                  <a:avLst/>
                  <a:gdLst>
                    <a:gd name="T0" fmla="*/ 1 w 105"/>
                    <a:gd name="T1" fmla="*/ 0 h 354"/>
                    <a:gd name="T2" fmla="*/ 96 w 105"/>
                    <a:gd name="T3" fmla="*/ 4 h 354"/>
                    <a:gd name="T4" fmla="*/ 76 w 105"/>
                    <a:gd name="T5" fmla="*/ 25 h 354"/>
                    <a:gd name="T6" fmla="*/ 87 w 105"/>
                    <a:gd name="T7" fmla="*/ 53 h 354"/>
                    <a:gd name="T8" fmla="*/ 87 w 105"/>
                    <a:gd name="T9" fmla="*/ 127 h 354"/>
                    <a:gd name="T10" fmla="*/ 101 w 105"/>
                    <a:gd name="T11" fmla="*/ 147 h 354"/>
                    <a:gd name="T12" fmla="*/ 101 w 105"/>
                    <a:gd name="T13" fmla="*/ 209 h 354"/>
                    <a:gd name="T14" fmla="*/ 87 w 105"/>
                    <a:gd name="T15" fmla="*/ 293 h 354"/>
                    <a:gd name="T16" fmla="*/ 71 w 105"/>
                    <a:gd name="T17" fmla="*/ 309 h 354"/>
                    <a:gd name="T18" fmla="*/ 15 w 105"/>
                    <a:gd name="T19" fmla="*/ 279 h 354"/>
                    <a:gd name="T20" fmla="*/ 12 w 105"/>
                    <a:gd name="T21" fmla="*/ 246 h 354"/>
                    <a:gd name="T22" fmla="*/ 15 w 105"/>
                    <a:gd name="T23" fmla="*/ 214 h 354"/>
                    <a:gd name="T24" fmla="*/ 9 w 105"/>
                    <a:gd name="T25" fmla="*/ 86 h 354"/>
                    <a:gd name="T26" fmla="*/ 21 w 105"/>
                    <a:gd name="T27" fmla="*/ 39 h 354"/>
                    <a:gd name="T28" fmla="*/ 6 w 105"/>
                    <a:gd name="T29" fmla="*/ 11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09" name="Freeform 283">
                  <a:extLst>
                    <a:ext uri="{FF2B5EF4-FFF2-40B4-BE49-F238E27FC236}">
                      <a16:creationId xmlns:a16="http://schemas.microsoft.com/office/drawing/2014/main" id="{347582BE-3AD6-FB4C-872B-DEDDA02627A3}"/>
                    </a:ext>
                  </a:extLst>
                </p:cNvPr>
                <p:cNvSpPr>
                  <a:spLocks/>
                </p:cNvSpPr>
                <p:nvPr/>
              </p:nvSpPr>
              <p:spPr bwMode="auto">
                <a:xfrm>
                  <a:off x="3008" y="2583"/>
                  <a:ext cx="155" cy="328"/>
                </a:xfrm>
                <a:custGeom>
                  <a:avLst/>
                  <a:gdLst>
                    <a:gd name="T0" fmla="*/ 147 w 149"/>
                    <a:gd name="T1" fmla="*/ 17 h 376"/>
                    <a:gd name="T2" fmla="*/ 138 w 149"/>
                    <a:gd name="T3" fmla="*/ 90 h 376"/>
                    <a:gd name="T4" fmla="*/ 130 w 149"/>
                    <a:gd name="T5" fmla="*/ 113 h 376"/>
                    <a:gd name="T6" fmla="*/ 127 w 149"/>
                    <a:gd name="T7" fmla="*/ 122 h 376"/>
                    <a:gd name="T8" fmla="*/ 108 w 149"/>
                    <a:gd name="T9" fmla="*/ 213 h 376"/>
                    <a:gd name="T10" fmla="*/ 85 w 149"/>
                    <a:gd name="T11" fmla="*/ 274 h 376"/>
                    <a:gd name="T12" fmla="*/ 69 w 149"/>
                    <a:gd name="T13" fmla="*/ 316 h 376"/>
                    <a:gd name="T14" fmla="*/ 58 w 149"/>
                    <a:gd name="T15" fmla="*/ 318 h 376"/>
                    <a:gd name="T16" fmla="*/ 19 w 149"/>
                    <a:gd name="T17" fmla="*/ 323 h 376"/>
                    <a:gd name="T18" fmla="*/ 2 w 149"/>
                    <a:gd name="T19" fmla="*/ 306 h 376"/>
                    <a:gd name="T20" fmla="*/ 5 w 149"/>
                    <a:gd name="T21" fmla="*/ 276 h 376"/>
                    <a:gd name="T22" fmla="*/ 8 w 149"/>
                    <a:gd name="T23" fmla="*/ 192 h 376"/>
                    <a:gd name="T24" fmla="*/ 22 w 149"/>
                    <a:gd name="T25" fmla="*/ 174 h 376"/>
                    <a:gd name="T26" fmla="*/ 35 w 149"/>
                    <a:gd name="T27" fmla="*/ 92 h 376"/>
                    <a:gd name="T28" fmla="*/ 44 w 149"/>
                    <a:gd name="T29" fmla="*/ 65 h 376"/>
                    <a:gd name="T30" fmla="*/ 83 w 149"/>
                    <a:gd name="T31" fmla="*/ 16 h 376"/>
                    <a:gd name="T32" fmla="*/ 127 w 149"/>
                    <a:gd name="T33" fmla="*/ 16 h 376"/>
                    <a:gd name="T34" fmla="*/ 147 w 149"/>
                    <a:gd name="T35" fmla="*/ 1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10" name="Freeform 284">
                  <a:extLst>
                    <a:ext uri="{FF2B5EF4-FFF2-40B4-BE49-F238E27FC236}">
                      <a16:creationId xmlns:a16="http://schemas.microsoft.com/office/drawing/2014/main" id="{6BDA23E8-5C71-8546-B2DF-C09B08780B7F}"/>
                    </a:ext>
                  </a:extLst>
                </p:cNvPr>
                <p:cNvSpPr>
                  <a:spLocks/>
                </p:cNvSpPr>
                <p:nvPr/>
              </p:nvSpPr>
              <p:spPr bwMode="auto">
                <a:xfrm>
                  <a:off x="1714" y="1020"/>
                  <a:ext cx="99" cy="440"/>
                </a:xfrm>
                <a:custGeom>
                  <a:avLst/>
                  <a:gdLst>
                    <a:gd name="T0" fmla="*/ 27 w 96"/>
                    <a:gd name="T1" fmla="*/ 424 h 504"/>
                    <a:gd name="T2" fmla="*/ 63 w 96"/>
                    <a:gd name="T3" fmla="*/ 431 h 504"/>
                    <a:gd name="T4" fmla="*/ 74 w 96"/>
                    <a:gd name="T5" fmla="*/ 394 h 504"/>
                    <a:gd name="T6" fmla="*/ 74 w 96"/>
                    <a:gd name="T7" fmla="*/ 282 h 504"/>
                    <a:gd name="T8" fmla="*/ 91 w 96"/>
                    <a:gd name="T9" fmla="*/ 187 h 504"/>
                    <a:gd name="T10" fmla="*/ 99 w 96"/>
                    <a:gd name="T11" fmla="*/ 152 h 504"/>
                    <a:gd name="T12" fmla="*/ 91 w 96"/>
                    <a:gd name="T13" fmla="*/ 45 h 504"/>
                    <a:gd name="T14" fmla="*/ 79 w 96"/>
                    <a:gd name="T15" fmla="*/ 5 h 504"/>
                    <a:gd name="T16" fmla="*/ 30 w 96"/>
                    <a:gd name="T17" fmla="*/ 22 h 504"/>
                    <a:gd name="T18" fmla="*/ 27 w 96"/>
                    <a:gd name="T19" fmla="*/ 106 h 504"/>
                    <a:gd name="T20" fmla="*/ 33 w 96"/>
                    <a:gd name="T21" fmla="*/ 317 h 504"/>
                    <a:gd name="T22" fmla="*/ 41 w 96"/>
                    <a:gd name="T23" fmla="*/ 354 h 504"/>
                    <a:gd name="T24" fmla="*/ 25 w 96"/>
                    <a:gd name="T25" fmla="*/ 413 h 504"/>
                    <a:gd name="T26" fmla="*/ 27 w 96"/>
                    <a:gd name="T27" fmla="*/ 42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2911" name="Freeform 285">
                  <a:extLst>
                    <a:ext uri="{FF2B5EF4-FFF2-40B4-BE49-F238E27FC236}">
                      <a16:creationId xmlns:a16="http://schemas.microsoft.com/office/drawing/2014/main" id="{4BF71CE0-9B6C-9F45-8756-A5C4D55413B6}"/>
                    </a:ext>
                  </a:extLst>
                </p:cNvPr>
                <p:cNvSpPr>
                  <a:spLocks/>
                </p:cNvSpPr>
                <p:nvPr/>
              </p:nvSpPr>
              <p:spPr bwMode="auto">
                <a:xfrm>
                  <a:off x="3431" y="1007"/>
                  <a:ext cx="156" cy="358"/>
                </a:xfrm>
                <a:custGeom>
                  <a:avLst/>
                  <a:gdLst>
                    <a:gd name="T0" fmla="*/ 5 w 150"/>
                    <a:gd name="T1" fmla="*/ 333 h 410"/>
                    <a:gd name="T2" fmla="*/ 42 w 150"/>
                    <a:gd name="T3" fmla="*/ 358 h 410"/>
                    <a:gd name="T4" fmla="*/ 83 w 150"/>
                    <a:gd name="T5" fmla="*/ 351 h 410"/>
                    <a:gd name="T6" fmla="*/ 97 w 150"/>
                    <a:gd name="T7" fmla="*/ 316 h 410"/>
                    <a:gd name="T8" fmla="*/ 119 w 150"/>
                    <a:gd name="T9" fmla="*/ 244 h 410"/>
                    <a:gd name="T10" fmla="*/ 133 w 150"/>
                    <a:gd name="T11" fmla="*/ 189 h 410"/>
                    <a:gd name="T12" fmla="*/ 141 w 150"/>
                    <a:gd name="T13" fmla="*/ 168 h 410"/>
                    <a:gd name="T14" fmla="*/ 144 w 150"/>
                    <a:gd name="T15" fmla="*/ 102 h 410"/>
                    <a:gd name="T16" fmla="*/ 150 w 150"/>
                    <a:gd name="T17" fmla="*/ 88 h 410"/>
                    <a:gd name="T18" fmla="*/ 152 w 150"/>
                    <a:gd name="T19" fmla="*/ 42 h 410"/>
                    <a:gd name="T20" fmla="*/ 135 w 150"/>
                    <a:gd name="T21" fmla="*/ 0 h 410"/>
                    <a:gd name="T22" fmla="*/ 97 w 150"/>
                    <a:gd name="T23" fmla="*/ 11 h 410"/>
                    <a:gd name="T24" fmla="*/ 80 w 150"/>
                    <a:gd name="T25" fmla="*/ 46 h 410"/>
                    <a:gd name="T26" fmla="*/ 69 w 150"/>
                    <a:gd name="T27" fmla="*/ 120 h 410"/>
                    <a:gd name="T28" fmla="*/ 60 w 150"/>
                    <a:gd name="T29" fmla="*/ 141 h 410"/>
                    <a:gd name="T30" fmla="*/ 44 w 150"/>
                    <a:gd name="T31" fmla="*/ 189 h 410"/>
                    <a:gd name="T32" fmla="*/ 42 w 150"/>
                    <a:gd name="T33" fmla="*/ 197 h 410"/>
                    <a:gd name="T34" fmla="*/ 35 w 150"/>
                    <a:gd name="T35" fmla="*/ 203 h 410"/>
                    <a:gd name="T36" fmla="*/ 33 w 150"/>
                    <a:gd name="T37" fmla="*/ 218 h 410"/>
                    <a:gd name="T38" fmla="*/ 30 w 150"/>
                    <a:gd name="T39" fmla="*/ 225 h 410"/>
                    <a:gd name="T40" fmla="*/ 17 w 150"/>
                    <a:gd name="T41" fmla="*/ 305 h 410"/>
                    <a:gd name="T42" fmla="*/ 10 w 150"/>
                    <a:gd name="T43" fmla="*/ 333 h 410"/>
                    <a:gd name="T44" fmla="*/ 2 w 150"/>
                    <a:gd name="T45" fmla="*/ 337 h 410"/>
                    <a:gd name="T46" fmla="*/ 5 w 150"/>
                    <a:gd name="T47" fmla="*/ 3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32905" name="Rectangle 286">
                <a:extLst>
                  <a:ext uri="{FF2B5EF4-FFF2-40B4-BE49-F238E27FC236}">
                    <a16:creationId xmlns:a16="http://schemas.microsoft.com/office/drawing/2014/main" id="{9584A860-DA30-824A-A11F-6ED97DE12766}"/>
                  </a:ext>
                </a:extLst>
              </p:cNvPr>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1600" i="1">
                  <a:solidFill>
                    <a:schemeClr val="bg2"/>
                  </a:solidFill>
                  <a:latin typeface="Helvetica" pitchFamily="2" charset="0"/>
                  <a:ea typeface="Gulim" panose="020B0600000101010101" pitchFamily="34" charset="-127"/>
                </a:endParaRPr>
              </a:p>
            </p:txBody>
          </p:sp>
        </p:grpSp>
      </p:grpSp>
      <p:sp>
        <p:nvSpPr>
          <p:cNvPr id="32867" name="Freeform 124">
            <a:extLst>
              <a:ext uri="{FF2B5EF4-FFF2-40B4-BE49-F238E27FC236}">
                <a16:creationId xmlns:a16="http://schemas.microsoft.com/office/drawing/2014/main" id="{DCD6C3E8-61D5-8E4B-8D16-81735CFFF44C}"/>
              </a:ext>
            </a:extLst>
          </p:cNvPr>
          <p:cNvSpPr>
            <a:spLocks/>
          </p:cNvSpPr>
          <p:nvPr/>
        </p:nvSpPr>
        <p:spPr bwMode="auto">
          <a:xfrm>
            <a:off x="6424613" y="19812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grpSp>
        <p:nvGrpSpPr>
          <p:cNvPr id="32868" name="Group 294">
            <a:extLst>
              <a:ext uri="{FF2B5EF4-FFF2-40B4-BE49-F238E27FC236}">
                <a16:creationId xmlns:a16="http://schemas.microsoft.com/office/drawing/2014/main" id="{35BFF305-24B0-2B41-B34D-368567E6A85A}"/>
              </a:ext>
            </a:extLst>
          </p:cNvPr>
          <p:cNvGrpSpPr>
            <a:grpSpLocks/>
          </p:cNvGrpSpPr>
          <p:nvPr/>
        </p:nvGrpSpPr>
        <p:grpSpPr bwMode="auto">
          <a:xfrm>
            <a:off x="6330950" y="449263"/>
            <a:ext cx="1781175" cy="1520825"/>
            <a:chOff x="3988" y="283"/>
            <a:chExt cx="1122" cy="958"/>
          </a:xfrm>
        </p:grpSpPr>
        <p:sp>
          <p:nvSpPr>
            <p:cNvPr id="32870" name="Freeform 84">
              <a:extLst>
                <a:ext uri="{FF2B5EF4-FFF2-40B4-BE49-F238E27FC236}">
                  <a16:creationId xmlns:a16="http://schemas.microsoft.com/office/drawing/2014/main" id="{0E5E2A05-C6C7-5841-A99A-9CA26316661A}"/>
                </a:ext>
              </a:extLst>
            </p:cNvPr>
            <p:cNvSpPr>
              <a:spLocks/>
            </p:cNvSpPr>
            <p:nvPr/>
          </p:nvSpPr>
          <p:spPr bwMode="auto">
            <a:xfrm>
              <a:off x="4646" y="452"/>
              <a:ext cx="136" cy="41"/>
            </a:xfrm>
            <a:custGeom>
              <a:avLst/>
              <a:gdLst>
                <a:gd name="T0" fmla="*/ 135 w 129"/>
                <a:gd name="T1" fmla="*/ 40 h 41"/>
                <a:gd name="T2" fmla="*/ 0 w 129"/>
                <a:gd name="T3" fmla="*/ 40 h 41"/>
                <a:gd name="T4" fmla="*/ 0 w 129"/>
                <a:gd name="T5" fmla="*/ 0 h 41"/>
                <a:gd name="T6" fmla="*/ 135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71" name="Freeform 85">
              <a:extLst>
                <a:ext uri="{FF2B5EF4-FFF2-40B4-BE49-F238E27FC236}">
                  <a16:creationId xmlns:a16="http://schemas.microsoft.com/office/drawing/2014/main" id="{F964B570-809D-E144-A6D7-BA7F88B9A222}"/>
                </a:ext>
              </a:extLst>
            </p:cNvPr>
            <p:cNvSpPr>
              <a:spLocks/>
            </p:cNvSpPr>
            <p:nvPr/>
          </p:nvSpPr>
          <p:spPr bwMode="auto">
            <a:xfrm>
              <a:off x="4637" y="452"/>
              <a:ext cx="145" cy="49"/>
            </a:xfrm>
            <a:custGeom>
              <a:avLst/>
              <a:gdLst>
                <a:gd name="T0" fmla="*/ 144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872" name="Rectangle 86">
              <a:extLst>
                <a:ext uri="{FF2B5EF4-FFF2-40B4-BE49-F238E27FC236}">
                  <a16:creationId xmlns:a16="http://schemas.microsoft.com/office/drawing/2014/main" id="{43A1BEF3-EB78-DE49-B073-83963BC92690}"/>
                </a:ext>
              </a:extLst>
            </p:cNvPr>
            <p:cNvSpPr>
              <a:spLocks noChangeArrowheads="1"/>
            </p:cNvSpPr>
            <p:nvPr/>
          </p:nvSpPr>
          <p:spPr bwMode="auto">
            <a:xfrm>
              <a:off x="4335" y="618"/>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350</a:t>
              </a:r>
            </a:p>
          </p:txBody>
        </p:sp>
        <p:sp>
          <p:nvSpPr>
            <p:cNvPr id="32873" name="Freeform 87">
              <a:extLst>
                <a:ext uri="{FF2B5EF4-FFF2-40B4-BE49-F238E27FC236}">
                  <a16:creationId xmlns:a16="http://schemas.microsoft.com/office/drawing/2014/main" id="{CCD5602C-E71C-724B-A73B-3959339C1833}"/>
                </a:ext>
              </a:extLst>
            </p:cNvPr>
            <p:cNvSpPr>
              <a:spLocks/>
            </p:cNvSpPr>
            <p:nvPr/>
          </p:nvSpPr>
          <p:spPr bwMode="auto">
            <a:xfrm>
              <a:off x="4646" y="444"/>
              <a:ext cx="136" cy="49"/>
            </a:xfrm>
            <a:custGeom>
              <a:avLst/>
              <a:gdLst>
                <a:gd name="T0" fmla="*/ 135 w 129"/>
                <a:gd name="T1" fmla="*/ 48 h 49"/>
                <a:gd name="T2" fmla="*/ 0 w 129"/>
                <a:gd name="T3" fmla="*/ 48 h 49"/>
                <a:gd name="T4" fmla="*/ 0 w 129"/>
                <a:gd name="T5" fmla="*/ 0 h 49"/>
                <a:gd name="T6" fmla="*/ 135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74" name="AutoShape 88">
              <a:extLst>
                <a:ext uri="{FF2B5EF4-FFF2-40B4-BE49-F238E27FC236}">
                  <a16:creationId xmlns:a16="http://schemas.microsoft.com/office/drawing/2014/main" id="{6D61BFED-79E9-1D41-9CB6-576D6A46B87A}"/>
                </a:ext>
              </a:extLst>
            </p:cNvPr>
            <p:cNvSpPr>
              <a:spLocks noChangeArrowheads="1"/>
            </p:cNvSpPr>
            <p:nvPr/>
          </p:nvSpPr>
          <p:spPr bwMode="auto">
            <a:xfrm>
              <a:off x="4154" y="364"/>
              <a:ext cx="484" cy="154"/>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875" name="Rectangle 89">
              <a:extLst>
                <a:ext uri="{FF2B5EF4-FFF2-40B4-BE49-F238E27FC236}">
                  <a16:creationId xmlns:a16="http://schemas.microsoft.com/office/drawing/2014/main" id="{8963C5ED-FF98-C146-8D64-C19491AA4D77}"/>
                </a:ext>
              </a:extLst>
            </p:cNvPr>
            <p:cNvSpPr>
              <a:spLocks noChangeArrowheads="1"/>
            </p:cNvSpPr>
            <p:nvPr/>
          </p:nvSpPr>
          <p:spPr bwMode="auto">
            <a:xfrm>
              <a:off x="4153" y="463"/>
              <a:ext cx="632" cy="27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876" name="AutoShape 90">
              <a:extLst>
                <a:ext uri="{FF2B5EF4-FFF2-40B4-BE49-F238E27FC236}">
                  <a16:creationId xmlns:a16="http://schemas.microsoft.com/office/drawing/2014/main" id="{0268A0CB-9FFF-8942-B55D-A3159F12B421}"/>
                </a:ext>
              </a:extLst>
            </p:cNvPr>
            <p:cNvSpPr>
              <a:spLocks noChangeArrowheads="1"/>
            </p:cNvSpPr>
            <p:nvPr/>
          </p:nvSpPr>
          <p:spPr bwMode="auto">
            <a:xfrm>
              <a:off x="4166" y="380"/>
              <a:ext cx="460"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877" name="Line 91">
              <a:extLst>
                <a:ext uri="{FF2B5EF4-FFF2-40B4-BE49-F238E27FC236}">
                  <a16:creationId xmlns:a16="http://schemas.microsoft.com/office/drawing/2014/main" id="{F6C627C8-8007-9942-836C-1800D06BBD47}"/>
                </a:ext>
              </a:extLst>
            </p:cNvPr>
            <p:cNvSpPr>
              <a:spLocks noChangeShapeType="1"/>
            </p:cNvSpPr>
            <p:nvPr/>
          </p:nvSpPr>
          <p:spPr bwMode="auto">
            <a:xfrm>
              <a:off x="4178" y="592"/>
              <a:ext cx="57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78" name="Line 92">
              <a:extLst>
                <a:ext uri="{FF2B5EF4-FFF2-40B4-BE49-F238E27FC236}">
                  <a16:creationId xmlns:a16="http://schemas.microsoft.com/office/drawing/2014/main" id="{2E531FDF-E146-5141-8B04-4B9F680D7627}"/>
                </a:ext>
              </a:extLst>
            </p:cNvPr>
            <p:cNvSpPr>
              <a:spLocks noChangeShapeType="1"/>
            </p:cNvSpPr>
            <p:nvPr/>
          </p:nvSpPr>
          <p:spPr bwMode="auto">
            <a:xfrm>
              <a:off x="4174" y="700"/>
              <a:ext cx="57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79" name="Rectangle 93">
              <a:extLst>
                <a:ext uri="{FF2B5EF4-FFF2-40B4-BE49-F238E27FC236}">
                  <a16:creationId xmlns:a16="http://schemas.microsoft.com/office/drawing/2014/main" id="{B91285B3-28B7-CB4A-B14D-73D1EC3C788F}"/>
                </a:ext>
              </a:extLst>
            </p:cNvPr>
            <p:cNvSpPr>
              <a:spLocks noChangeArrowheads="1"/>
            </p:cNvSpPr>
            <p:nvPr/>
          </p:nvSpPr>
          <p:spPr bwMode="auto">
            <a:xfrm>
              <a:off x="4318" y="586"/>
              <a:ext cx="24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350</a:t>
              </a:r>
            </a:p>
          </p:txBody>
        </p:sp>
        <p:sp>
          <p:nvSpPr>
            <p:cNvPr id="32880" name="Rectangle 94">
              <a:extLst>
                <a:ext uri="{FF2B5EF4-FFF2-40B4-BE49-F238E27FC236}">
                  <a16:creationId xmlns:a16="http://schemas.microsoft.com/office/drawing/2014/main" id="{A4E9D80D-2E86-1942-A252-22709F06186E}"/>
                </a:ext>
              </a:extLst>
            </p:cNvPr>
            <p:cNvSpPr>
              <a:spLocks noChangeArrowheads="1"/>
            </p:cNvSpPr>
            <p:nvPr/>
          </p:nvSpPr>
          <p:spPr bwMode="auto">
            <a:xfrm>
              <a:off x="4145" y="466"/>
              <a:ext cx="619"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Hakim-Hakim</a:t>
              </a:r>
            </a:p>
          </p:txBody>
        </p:sp>
        <p:sp>
          <p:nvSpPr>
            <p:cNvPr id="32881" name="Rectangle 95">
              <a:extLst>
                <a:ext uri="{FF2B5EF4-FFF2-40B4-BE49-F238E27FC236}">
                  <a16:creationId xmlns:a16="http://schemas.microsoft.com/office/drawing/2014/main" id="{146229E0-CFA9-1747-B190-7A95F315BF72}"/>
                </a:ext>
              </a:extLst>
            </p:cNvPr>
            <p:cNvSpPr>
              <a:spLocks noChangeArrowheads="1"/>
            </p:cNvSpPr>
            <p:nvPr/>
          </p:nvSpPr>
          <p:spPr bwMode="auto">
            <a:xfrm>
              <a:off x="4138" y="352"/>
              <a:ext cx="36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Chicago" charset="0"/>
                  <a:ea typeface="Gulim" panose="020B0600000101010101" pitchFamily="34" charset="-127"/>
                </a:rPr>
                <a:t>ANARKI</a:t>
              </a:r>
            </a:p>
          </p:txBody>
        </p:sp>
        <p:sp>
          <p:nvSpPr>
            <p:cNvPr id="32882" name="Freeform 125">
              <a:extLst>
                <a:ext uri="{FF2B5EF4-FFF2-40B4-BE49-F238E27FC236}">
                  <a16:creationId xmlns:a16="http://schemas.microsoft.com/office/drawing/2014/main" id="{4B3F9839-1B85-0142-901C-2A44E8C3C26E}"/>
                </a:ext>
              </a:extLst>
            </p:cNvPr>
            <p:cNvSpPr>
              <a:spLocks/>
            </p:cNvSpPr>
            <p:nvPr/>
          </p:nvSpPr>
          <p:spPr bwMode="auto">
            <a:xfrm>
              <a:off x="4047" y="1168"/>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83" name="Freeform 126">
              <a:extLst>
                <a:ext uri="{FF2B5EF4-FFF2-40B4-BE49-F238E27FC236}">
                  <a16:creationId xmlns:a16="http://schemas.microsoft.com/office/drawing/2014/main" id="{A7AD31A7-0F34-6D4F-B177-8460461CA187}"/>
                </a:ext>
              </a:extLst>
            </p:cNvPr>
            <p:cNvSpPr>
              <a:spLocks/>
            </p:cNvSpPr>
            <p:nvPr/>
          </p:nvSpPr>
          <p:spPr bwMode="auto">
            <a:xfrm>
              <a:off x="4047" y="1144"/>
              <a:ext cx="17" cy="17"/>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84" name="Freeform 127">
              <a:extLst>
                <a:ext uri="{FF2B5EF4-FFF2-40B4-BE49-F238E27FC236}">
                  <a16:creationId xmlns:a16="http://schemas.microsoft.com/office/drawing/2014/main" id="{4743DD3F-3F60-B340-BFE2-862D8E253C42}"/>
                </a:ext>
              </a:extLst>
            </p:cNvPr>
            <p:cNvSpPr>
              <a:spLocks/>
            </p:cNvSpPr>
            <p:nvPr/>
          </p:nvSpPr>
          <p:spPr bwMode="auto">
            <a:xfrm>
              <a:off x="4047" y="1064"/>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85" name="Freeform 128">
              <a:extLst>
                <a:ext uri="{FF2B5EF4-FFF2-40B4-BE49-F238E27FC236}">
                  <a16:creationId xmlns:a16="http://schemas.microsoft.com/office/drawing/2014/main" id="{63419B73-272E-0040-AA8E-1DAB282F065C}"/>
                </a:ext>
              </a:extLst>
            </p:cNvPr>
            <p:cNvSpPr>
              <a:spLocks/>
            </p:cNvSpPr>
            <p:nvPr/>
          </p:nvSpPr>
          <p:spPr bwMode="auto">
            <a:xfrm>
              <a:off x="4047" y="1032"/>
              <a:ext cx="17" cy="25"/>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86" name="Freeform 129">
              <a:extLst>
                <a:ext uri="{FF2B5EF4-FFF2-40B4-BE49-F238E27FC236}">
                  <a16:creationId xmlns:a16="http://schemas.microsoft.com/office/drawing/2014/main" id="{8045FEBB-47B2-B34B-AA13-E9282D616C56}"/>
                </a:ext>
              </a:extLst>
            </p:cNvPr>
            <p:cNvSpPr>
              <a:spLocks/>
            </p:cNvSpPr>
            <p:nvPr/>
          </p:nvSpPr>
          <p:spPr bwMode="auto">
            <a:xfrm>
              <a:off x="4047" y="952"/>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87" name="Freeform 130">
              <a:extLst>
                <a:ext uri="{FF2B5EF4-FFF2-40B4-BE49-F238E27FC236}">
                  <a16:creationId xmlns:a16="http://schemas.microsoft.com/office/drawing/2014/main" id="{50E586EF-38C3-E049-A93B-17EBFCB0C7F5}"/>
                </a:ext>
              </a:extLst>
            </p:cNvPr>
            <p:cNvSpPr>
              <a:spLocks/>
            </p:cNvSpPr>
            <p:nvPr/>
          </p:nvSpPr>
          <p:spPr bwMode="auto">
            <a:xfrm>
              <a:off x="4047" y="928"/>
              <a:ext cx="17" cy="17"/>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88" name="Freeform 131">
              <a:extLst>
                <a:ext uri="{FF2B5EF4-FFF2-40B4-BE49-F238E27FC236}">
                  <a16:creationId xmlns:a16="http://schemas.microsoft.com/office/drawing/2014/main" id="{83339559-12D7-3A44-B771-8D2E1FCDFDFB}"/>
                </a:ext>
              </a:extLst>
            </p:cNvPr>
            <p:cNvSpPr>
              <a:spLocks/>
            </p:cNvSpPr>
            <p:nvPr/>
          </p:nvSpPr>
          <p:spPr bwMode="auto">
            <a:xfrm>
              <a:off x="4047" y="848"/>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89" name="Freeform 139">
              <a:extLst>
                <a:ext uri="{FF2B5EF4-FFF2-40B4-BE49-F238E27FC236}">
                  <a16:creationId xmlns:a16="http://schemas.microsoft.com/office/drawing/2014/main" id="{26393281-76B2-6446-9D86-A011E2A37578}"/>
                </a:ext>
              </a:extLst>
            </p:cNvPr>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90" name="Freeform 164">
              <a:extLst>
                <a:ext uri="{FF2B5EF4-FFF2-40B4-BE49-F238E27FC236}">
                  <a16:creationId xmlns:a16="http://schemas.microsoft.com/office/drawing/2014/main" id="{FC9E7249-EB24-B24D-9C4E-38C499F14F6F}"/>
                </a:ext>
              </a:extLst>
            </p:cNvPr>
            <p:cNvSpPr>
              <a:spLocks/>
            </p:cNvSpPr>
            <p:nvPr/>
          </p:nvSpPr>
          <p:spPr bwMode="auto">
            <a:xfrm>
              <a:off x="4823" y="107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2891" name="Rectangle 165">
              <a:extLst>
                <a:ext uri="{FF2B5EF4-FFF2-40B4-BE49-F238E27FC236}">
                  <a16:creationId xmlns:a16="http://schemas.microsoft.com/office/drawing/2014/main" id="{506308F1-40E5-4E4F-89ED-885B5F669119}"/>
                </a:ext>
              </a:extLst>
            </p:cNvPr>
            <p:cNvSpPr>
              <a:spLocks noChangeArrowheads="1"/>
            </p:cNvSpPr>
            <p:nvPr/>
          </p:nvSpPr>
          <p:spPr bwMode="auto">
            <a:xfrm>
              <a:off x="3988" y="372"/>
              <a:ext cx="122" cy="570"/>
            </a:xfrm>
            <a:prstGeom prst="rect">
              <a:avLst/>
            </a:prstGeom>
            <a:solidFill>
              <a:srgbClr val="545454"/>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2892" name="AutoShape 168">
              <a:extLst>
                <a:ext uri="{FF2B5EF4-FFF2-40B4-BE49-F238E27FC236}">
                  <a16:creationId xmlns:a16="http://schemas.microsoft.com/office/drawing/2014/main" id="{481A2F80-7016-9B47-9FFD-E730B89D12B1}"/>
                </a:ext>
              </a:extLst>
            </p:cNvPr>
            <p:cNvSpPr>
              <a:spLocks noChangeArrowheads="1"/>
            </p:cNvSpPr>
            <p:nvPr/>
          </p:nvSpPr>
          <p:spPr bwMode="auto">
            <a:xfrm>
              <a:off x="4143" y="811"/>
              <a:ext cx="477" cy="178"/>
            </a:xfrm>
            <a:prstGeom prst="roundRect">
              <a:avLst>
                <a:gd name="adj" fmla="val 16667"/>
              </a:avLst>
            </a:prstGeom>
            <a:solidFill>
              <a:schemeClr val="tx1"/>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5426" name="Rectangle 178">
              <a:extLst>
                <a:ext uri="{FF2B5EF4-FFF2-40B4-BE49-F238E27FC236}">
                  <a16:creationId xmlns:a16="http://schemas.microsoft.com/office/drawing/2014/main" id="{099F1847-F2AD-CD46-AC5B-3C0D675E9B46}"/>
                </a:ext>
              </a:extLst>
            </p:cNvPr>
            <p:cNvSpPr>
              <a:spLocks noChangeArrowheads="1"/>
            </p:cNvSpPr>
            <p:nvPr/>
          </p:nvSpPr>
          <p:spPr bwMode="auto">
            <a:xfrm>
              <a:off x="4575" y="768"/>
              <a:ext cx="50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altLang="ko-KR" sz="1000" b="1">
                  <a:solidFill>
                    <a:srgbClr val="FFFF00"/>
                  </a:solidFill>
                  <a:latin typeface="Times" charset="0"/>
                  <a:ea typeface="Gulim" pitchFamily="34" charset="-127"/>
                  <a:cs typeface="Gulim" pitchFamily="34" charset="-127"/>
                </a:rPr>
                <a:t>(1000 S.M.)</a:t>
              </a:r>
            </a:p>
          </p:txBody>
        </p:sp>
        <p:sp>
          <p:nvSpPr>
            <p:cNvPr id="32894" name="Line 179">
              <a:extLst>
                <a:ext uri="{FF2B5EF4-FFF2-40B4-BE49-F238E27FC236}">
                  <a16:creationId xmlns:a16="http://schemas.microsoft.com/office/drawing/2014/main" id="{0C39B027-37AA-B347-9547-9770378DBE2F}"/>
                </a:ext>
              </a:extLst>
            </p:cNvPr>
            <p:cNvSpPr>
              <a:spLocks noChangeShapeType="1"/>
            </p:cNvSpPr>
            <p:nvPr/>
          </p:nvSpPr>
          <p:spPr bwMode="auto">
            <a:xfrm>
              <a:off x="4175" y="1124"/>
              <a:ext cx="552"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95" name="Line 187">
              <a:extLst>
                <a:ext uri="{FF2B5EF4-FFF2-40B4-BE49-F238E27FC236}">
                  <a16:creationId xmlns:a16="http://schemas.microsoft.com/office/drawing/2014/main" id="{1F37D9C2-BDBA-0745-8FFC-779685DB99DF}"/>
                </a:ext>
              </a:extLst>
            </p:cNvPr>
            <p:cNvSpPr>
              <a:spLocks noChangeShapeType="1"/>
            </p:cNvSpPr>
            <p:nvPr/>
          </p:nvSpPr>
          <p:spPr bwMode="auto">
            <a:xfrm flipV="1">
              <a:off x="4175" y="1236"/>
              <a:ext cx="55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96" name="Line 197">
              <a:extLst>
                <a:ext uri="{FF2B5EF4-FFF2-40B4-BE49-F238E27FC236}">
                  <a16:creationId xmlns:a16="http://schemas.microsoft.com/office/drawing/2014/main" id="{03752AE2-0475-2949-9939-0892FE8E249B}"/>
                </a:ext>
              </a:extLst>
            </p:cNvPr>
            <p:cNvSpPr>
              <a:spLocks noChangeShapeType="1"/>
            </p:cNvSpPr>
            <p:nvPr/>
          </p:nvSpPr>
          <p:spPr bwMode="auto">
            <a:xfrm flipV="1">
              <a:off x="4177" y="1004"/>
              <a:ext cx="552"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897" name="Rectangle 207">
              <a:extLst>
                <a:ext uri="{FF2B5EF4-FFF2-40B4-BE49-F238E27FC236}">
                  <a16:creationId xmlns:a16="http://schemas.microsoft.com/office/drawing/2014/main" id="{D8E9894A-13FB-CC40-BAED-A4CB4F6F872E}"/>
                </a:ext>
              </a:extLst>
            </p:cNvPr>
            <p:cNvSpPr>
              <a:spLocks noChangeArrowheads="1"/>
            </p:cNvSpPr>
            <p:nvPr/>
          </p:nvSpPr>
          <p:spPr bwMode="auto">
            <a:xfrm>
              <a:off x="4145" y="798"/>
              <a:ext cx="51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sp>
          <p:nvSpPr>
            <p:cNvPr id="565460" name="Rectangle 212">
              <a:extLst>
                <a:ext uri="{FF2B5EF4-FFF2-40B4-BE49-F238E27FC236}">
                  <a16:creationId xmlns:a16="http://schemas.microsoft.com/office/drawing/2014/main" id="{1D1233CA-49B6-7943-8E7F-283ED8704475}"/>
                </a:ext>
              </a:extLst>
            </p:cNvPr>
            <p:cNvSpPr>
              <a:spLocks noChangeArrowheads="1"/>
            </p:cNvSpPr>
            <p:nvPr/>
          </p:nvSpPr>
          <p:spPr bwMode="auto">
            <a:xfrm>
              <a:off x="4086" y="283"/>
              <a:ext cx="1024" cy="477"/>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65535" name="Oval 287">
              <a:extLst>
                <a:ext uri="{FF2B5EF4-FFF2-40B4-BE49-F238E27FC236}">
                  <a16:creationId xmlns:a16="http://schemas.microsoft.com/office/drawing/2014/main" id="{E863F897-C375-224A-A2A1-02C82A374599}"/>
                </a:ext>
              </a:extLst>
            </p:cNvPr>
            <p:cNvSpPr>
              <a:spLocks noChangeArrowheads="1"/>
            </p:cNvSpPr>
            <p:nvPr/>
          </p:nvSpPr>
          <p:spPr bwMode="auto">
            <a:xfrm>
              <a:off x="4036" y="763"/>
              <a:ext cx="712" cy="206"/>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sp>
        <p:nvSpPr>
          <p:cNvPr id="32869" name="Text Box 288">
            <a:extLst>
              <a:ext uri="{FF2B5EF4-FFF2-40B4-BE49-F238E27FC236}">
                <a16:creationId xmlns:a16="http://schemas.microsoft.com/office/drawing/2014/main" id="{2A1FCC84-E285-4544-8C32-5738EC800A48}"/>
              </a:ext>
            </a:extLst>
          </p:cNvPr>
          <p:cNvSpPr txBox="1">
            <a:spLocks noChangeArrowheads="1"/>
          </p:cNvSpPr>
          <p:nvPr/>
        </p:nvSpPr>
        <p:spPr bwMode="auto">
          <a:xfrm>
            <a:off x="8559800" y="6384925"/>
            <a:ext cx="344488"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sz="2000" b="1">
                <a:solidFill>
                  <a:schemeClr val="tx1"/>
                </a:solidFill>
                <a:ea typeface="Gulim" panose="020B0600000101010101" pitchFamily="34" charset="-127"/>
              </a:rPr>
              <a:t>4</a:t>
            </a:r>
          </a:p>
        </p:txBody>
      </p:sp>
    </p:spTree>
  </p:cSld>
  <p:clrMapOvr>
    <a:masterClrMapping/>
  </p:clrMapOvr>
  <p:transition>
    <p:wheel spokes="0"/>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4418" name="Line 2">
            <a:extLst>
              <a:ext uri="{FF2B5EF4-FFF2-40B4-BE49-F238E27FC236}">
                <a16:creationId xmlns:a16="http://schemas.microsoft.com/office/drawing/2014/main" id="{AC1B61C6-2A95-5B49-A17A-992681B0513E}"/>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34818" name="Rectangle 3">
            <a:extLst>
              <a:ext uri="{FF2B5EF4-FFF2-40B4-BE49-F238E27FC236}">
                <a16:creationId xmlns:a16="http://schemas.microsoft.com/office/drawing/2014/main" id="{DEE65672-28BC-2F41-833D-EF899359E5A7}"/>
              </a:ext>
            </a:extLst>
          </p:cNvPr>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44420" name="Rectangle 4">
            <a:extLst>
              <a:ext uri="{FF2B5EF4-FFF2-40B4-BE49-F238E27FC236}">
                <a16:creationId xmlns:a16="http://schemas.microsoft.com/office/drawing/2014/main" id="{BD33A547-3DCB-7744-B716-9EDCEB34C6C4}"/>
              </a:ext>
            </a:extLst>
          </p:cNvPr>
          <p:cNvSpPr>
            <a:spLocks noChangeArrowheads="1"/>
          </p:cNvSpPr>
          <p:nvPr/>
        </p:nvSpPr>
        <p:spPr bwMode="auto">
          <a:xfrm>
            <a:off x="738188" y="900113"/>
            <a:ext cx="7921625" cy="55816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altLang="ko-KR" sz="3600" b="1">
                <a:solidFill>
                  <a:srgbClr val="FAFD00"/>
                </a:solidFill>
                <a:latin typeface="Times" charset="0"/>
                <a:ea typeface="Gulim" charset="0"/>
                <a:cs typeface="Gulim" charset="0"/>
              </a:rPr>
              <a:t>PERKIRAAN WAKTU:</a:t>
            </a:r>
          </a:p>
          <a:p>
            <a:pPr algn="ctr">
              <a:defRPr/>
            </a:pPr>
            <a:endParaRPr lang="en-US" altLang="ko-KR" sz="3600" b="1">
              <a:solidFill>
                <a:srgbClr val="FAFD00"/>
              </a:solidFill>
              <a:latin typeface="Times" charset="0"/>
              <a:ea typeface="Gulim" charset="0"/>
              <a:cs typeface="Gulim" charset="0"/>
            </a:endParaRPr>
          </a:p>
          <a:p>
            <a:pPr>
              <a:defRPr/>
            </a:pPr>
            <a:r>
              <a:rPr lang="en-US" altLang="ko-KR" sz="3600" b="1">
                <a:solidFill>
                  <a:srgbClr val="FAFD00"/>
                </a:solidFill>
                <a:latin typeface="Times" charset="0"/>
                <a:ea typeface="Gulim" charset="0"/>
                <a:cs typeface="Gulim" charset="0"/>
              </a:rPr>
              <a:t>ABRAHAM-YUSUF	  	2000 S.M.</a:t>
            </a:r>
            <a:endParaRPr lang="en-US" altLang="ko-KR" sz="3600" b="1">
              <a:solidFill>
                <a:schemeClr val="hlink"/>
              </a:solidFill>
              <a:latin typeface="Times" charset="0"/>
              <a:ea typeface="Gulim" charset="0"/>
              <a:cs typeface="Gulim" charset="0"/>
            </a:endParaRPr>
          </a:p>
          <a:p>
            <a:pPr>
              <a:defRPr/>
            </a:pPr>
            <a:endParaRPr lang="en-US" altLang="ko-KR" sz="3600" b="1">
              <a:solidFill>
                <a:srgbClr val="FAFD00"/>
              </a:solidFill>
              <a:latin typeface="Times" charset="0"/>
              <a:ea typeface="Gulim" charset="0"/>
              <a:cs typeface="Gulim" charset="0"/>
            </a:endParaRPr>
          </a:p>
          <a:p>
            <a:pPr>
              <a:defRPr/>
            </a:pPr>
            <a:r>
              <a:rPr lang="en-US" altLang="ko-KR" sz="3600" b="1">
                <a:solidFill>
                  <a:srgbClr val="FAFD00"/>
                </a:solidFill>
                <a:latin typeface="Times" charset="0"/>
                <a:ea typeface="Gulim" charset="0"/>
                <a:cs typeface="Gulim" charset="0"/>
              </a:rPr>
              <a:t>MUSA-YOSUA	  		1500 S.M.</a:t>
            </a:r>
          </a:p>
          <a:p>
            <a:pPr>
              <a:defRPr/>
            </a:pPr>
            <a:endParaRPr lang="en-US" altLang="ko-KR" sz="3600" b="1">
              <a:solidFill>
                <a:srgbClr val="FAFD00"/>
              </a:solidFill>
              <a:latin typeface="Times" charset="0"/>
              <a:ea typeface="Gulim" charset="0"/>
              <a:cs typeface="Gulim" charset="0"/>
            </a:endParaRPr>
          </a:p>
          <a:p>
            <a:pPr>
              <a:defRPr/>
            </a:pPr>
            <a:r>
              <a:rPr lang="en-US" altLang="ko-KR" sz="3600" b="1">
                <a:solidFill>
                  <a:schemeClr val="hlink"/>
                </a:solidFill>
                <a:latin typeface="Times" charset="0"/>
                <a:ea typeface="Gulim" charset="0"/>
                <a:cs typeface="Gulim" charset="0"/>
              </a:rPr>
              <a:t>ANARKI-KERAJAAN  	1000 S.M.</a:t>
            </a:r>
            <a:endParaRPr lang="en-US" altLang="ko-KR" sz="3600" b="1">
              <a:solidFill>
                <a:srgbClr val="FAFD00"/>
              </a:solidFill>
              <a:latin typeface="Times" charset="0"/>
              <a:ea typeface="Gulim" charset="0"/>
              <a:cs typeface="Gulim" charset="0"/>
            </a:endParaRPr>
          </a:p>
          <a:p>
            <a:pPr>
              <a:defRPr/>
            </a:pPr>
            <a:endParaRPr lang="en-US" altLang="ko-KR" sz="3600" b="1">
              <a:solidFill>
                <a:srgbClr val="FAFD00"/>
              </a:solidFill>
              <a:latin typeface="Times" charset="0"/>
              <a:ea typeface="Gulim" charset="0"/>
              <a:cs typeface="Gulim" charset="0"/>
            </a:endParaRPr>
          </a:p>
          <a:p>
            <a:pPr>
              <a:defRPr/>
            </a:pPr>
            <a:endParaRPr lang="en-US" altLang="ko-KR" sz="3600" b="1">
              <a:solidFill>
                <a:srgbClr val="FAFD00"/>
              </a:solidFill>
              <a:latin typeface="Times" charset="0"/>
              <a:ea typeface="Gulim" charset="0"/>
              <a:cs typeface="Gulim" charset="0"/>
            </a:endParaRPr>
          </a:p>
          <a:p>
            <a:pPr algn="ctr">
              <a:defRPr/>
            </a:pPr>
            <a:endParaRPr lang="ko-KR" altLang="en-US" sz="3600" b="1">
              <a:solidFill>
                <a:srgbClr val="FAFD00"/>
              </a:solidFill>
              <a:latin typeface="Times" charset="0"/>
              <a:ea typeface="Gulim" charset="0"/>
              <a:cs typeface="Gulim" charset="0"/>
            </a:endParaRPr>
          </a:p>
        </p:txBody>
      </p:sp>
      <p:sp>
        <p:nvSpPr>
          <p:cNvPr id="34820" name="Rectangle 5">
            <a:extLst>
              <a:ext uri="{FF2B5EF4-FFF2-40B4-BE49-F238E27FC236}">
                <a16:creationId xmlns:a16="http://schemas.microsoft.com/office/drawing/2014/main" id="{ADEC501F-54CD-2841-967B-739685C19BDC}"/>
              </a:ext>
            </a:extLst>
          </p:cNvPr>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44422" name="Oval 6">
            <a:extLst>
              <a:ext uri="{FF2B5EF4-FFF2-40B4-BE49-F238E27FC236}">
                <a16:creationId xmlns:a16="http://schemas.microsoft.com/office/drawing/2014/main" id="{01272F21-B529-EB45-9C79-94F66AC59832}"/>
              </a:ext>
            </a:extLst>
          </p:cNvPr>
          <p:cNvSpPr>
            <a:spLocks noChangeArrowheads="1"/>
          </p:cNvSpPr>
          <p:nvPr/>
        </p:nvSpPr>
        <p:spPr bwMode="auto">
          <a:xfrm>
            <a:off x="355600" y="4025900"/>
            <a:ext cx="8394700" cy="982663"/>
          </a:xfrm>
          <a:prstGeom prst="ellipse">
            <a:avLst/>
          </a:prstGeom>
          <a:noFill/>
          <a:ln w="57150">
            <a:solidFill>
              <a:srgbClr val="EEFF4B"/>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34822" name="Text Box 9">
            <a:extLst>
              <a:ext uri="{FF2B5EF4-FFF2-40B4-BE49-F238E27FC236}">
                <a16:creationId xmlns:a16="http://schemas.microsoft.com/office/drawing/2014/main" id="{C78E8B35-339E-F443-A923-1FFAB2924632}"/>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444427" name="Rectangle 11">
            <a:extLst>
              <a:ext uri="{FF2B5EF4-FFF2-40B4-BE49-F238E27FC236}">
                <a16:creationId xmlns:a16="http://schemas.microsoft.com/office/drawing/2014/main" id="{57F54100-7355-2B44-A10B-0D1AA5369F66}"/>
              </a:ext>
            </a:extLst>
          </p:cNvPr>
          <p:cNvSpPr>
            <a:spLocks noChangeArrowheads="1"/>
          </p:cNvSpPr>
          <p:nvPr/>
        </p:nvSpPr>
        <p:spPr bwMode="auto">
          <a:xfrm>
            <a:off x="807561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16</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44420"/>
                                        </p:tgtEl>
                                        <p:attrNameLst>
                                          <p:attrName>style.visibility</p:attrName>
                                        </p:attrNameLst>
                                      </p:cBhvr>
                                      <p:to>
                                        <p:strVal val="visible"/>
                                      </p:to>
                                    </p:set>
                                    <p:animEffect transition="in" filter="dissolve">
                                      <p:cBhvr>
                                        <p:cTn id="7" dur="500"/>
                                        <p:tgtEl>
                                          <p:spTgt spid="444420"/>
                                        </p:tgtEl>
                                      </p:cBhvr>
                                    </p:animEffect>
                                  </p:childTnLst>
                                </p:cTn>
                              </p:par>
                            </p:childTnLst>
                          </p:cTn>
                        </p:par>
                        <p:par>
                          <p:cTn id="8" fill="hold" nodeType="afterGroup">
                            <p:stCondLst>
                              <p:cond delay="500"/>
                            </p:stCondLst>
                            <p:childTnLst>
                              <p:par>
                                <p:cTn id="9" presetID="23" presetClass="entr" presetSubtype="528" fill="hold" grpId="0" nodeType="afterEffect">
                                  <p:stCondLst>
                                    <p:cond delay="100"/>
                                  </p:stCondLst>
                                  <p:childTnLst>
                                    <p:set>
                                      <p:cBhvr>
                                        <p:cTn id="10" dur="1" fill="hold">
                                          <p:stCondLst>
                                            <p:cond delay="0"/>
                                          </p:stCondLst>
                                        </p:cTn>
                                        <p:tgtEl>
                                          <p:spTgt spid="444422"/>
                                        </p:tgtEl>
                                        <p:attrNameLst>
                                          <p:attrName>style.visibility</p:attrName>
                                        </p:attrNameLst>
                                      </p:cBhvr>
                                      <p:to>
                                        <p:strVal val="visible"/>
                                      </p:to>
                                    </p:set>
                                    <p:anim calcmode="lin" valueType="num">
                                      <p:cBhvr>
                                        <p:cTn id="11" dur="500" fill="hold"/>
                                        <p:tgtEl>
                                          <p:spTgt spid="444422"/>
                                        </p:tgtEl>
                                        <p:attrNameLst>
                                          <p:attrName>ppt_w</p:attrName>
                                        </p:attrNameLst>
                                      </p:cBhvr>
                                      <p:tavLst>
                                        <p:tav tm="0">
                                          <p:val>
                                            <p:fltVal val="0"/>
                                          </p:val>
                                        </p:tav>
                                        <p:tav tm="100000">
                                          <p:val>
                                            <p:strVal val="#ppt_w"/>
                                          </p:val>
                                        </p:tav>
                                      </p:tavLst>
                                    </p:anim>
                                    <p:anim calcmode="lin" valueType="num">
                                      <p:cBhvr>
                                        <p:cTn id="12" dur="500" fill="hold"/>
                                        <p:tgtEl>
                                          <p:spTgt spid="444422"/>
                                        </p:tgtEl>
                                        <p:attrNameLst>
                                          <p:attrName>ppt_h</p:attrName>
                                        </p:attrNameLst>
                                      </p:cBhvr>
                                      <p:tavLst>
                                        <p:tav tm="0">
                                          <p:val>
                                            <p:fltVal val="0"/>
                                          </p:val>
                                        </p:tav>
                                        <p:tav tm="100000">
                                          <p:val>
                                            <p:strVal val="#ppt_h"/>
                                          </p:val>
                                        </p:tav>
                                      </p:tavLst>
                                    </p:anim>
                                    <p:anim calcmode="lin" valueType="num">
                                      <p:cBhvr>
                                        <p:cTn id="13" dur="500" fill="hold"/>
                                        <p:tgtEl>
                                          <p:spTgt spid="444422"/>
                                        </p:tgtEl>
                                        <p:attrNameLst>
                                          <p:attrName>ppt_x</p:attrName>
                                        </p:attrNameLst>
                                      </p:cBhvr>
                                      <p:tavLst>
                                        <p:tav tm="0">
                                          <p:val>
                                            <p:fltVal val="0.5"/>
                                          </p:val>
                                        </p:tav>
                                        <p:tav tm="100000">
                                          <p:val>
                                            <p:strVal val="#ppt_x"/>
                                          </p:val>
                                        </p:tav>
                                      </p:tavLst>
                                    </p:anim>
                                    <p:anim calcmode="lin" valueType="num">
                                      <p:cBhvr>
                                        <p:cTn id="14" dur="500" fill="hold"/>
                                        <p:tgtEl>
                                          <p:spTgt spid="44442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20" grpId="0" autoUpdateAnimBg="0"/>
      <p:bldP spid="444422"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5" name="Picture 2">
            <a:extLst>
              <a:ext uri="{FF2B5EF4-FFF2-40B4-BE49-F238E27FC236}">
                <a16:creationId xmlns:a16="http://schemas.microsoft.com/office/drawing/2014/main" id="{091589E0-F3BB-FA4E-8312-D329B7102B8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1313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6866" name="Freeform 18">
            <a:extLst>
              <a:ext uri="{FF2B5EF4-FFF2-40B4-BE49-F238E27FC236}">
                <a16:creationId xmlns:a16="http://schemas.microsoft.com/office/drawing/2014/main" id="{22730A82-AB38-894B-ABFE-7FE45125C6AA}"/>
              </a:ext>
            </a:extLst>
          </p:cNvPr>
          <p:cNvSpPr>
            <a:spLocks/>
          </p:cNvSpPr>
          <p:nvPr/>
        </p:nvSpPr>
        <p:spPr bwMode="auto">
          <a:xfrm>
            <a:off x="7397750" y="779463"/>
            <a:ext cx="1125538" cy="1358900"/>
          </a:xfrm>
          <a:custGeom>
            <a:avLst/>
            <a:gdLst>
              <a:gd name="T0" fmla="*/ 344488 w 709"/>
              <a:gd name="T1" fmla="*/ 55563 h 856"/>
              <a:gd name="T2" fmla="*/ 177800 w 709"/>
              <a:gd name="T3" fmla="*/ 122238 h 856"/>
              <a:gd name="T4" fmla="*/ 100013 w 709"/>
              <a:gd name="T5" fmla="*/ 234950 h 856"/>
              <a:gd name="T6" fmla="*/ 44450 w 709"/>
              <a:gd name="T7" fmla="*/ 312738 h 856"/>
              <a:gd name="T8" fmla="*/ 33338 w 709"/>
              <a:gd name="T9" fmla="*/ 357188 h 856"/>
              <a:gd name="T10" fmla="*/ 11113 w 709"/>
              <a:gd name="T11" fmla="*/ 390525 h 856"/>
              <a:gd name="T12" fmla="*/ 122238 w 709"/>
              <a:gd name="T13" fmla="*/ 612775 h 856"/>
              <a:gd name="T14" fmla="*/ 177800 w 709"/>
              <a:gd name="T15" fmla="*/ 690563 h 856"/>
              <a:gd name="T16" fmla="*/ 255588 w 709"/>
              <a:gd name="T17" fmla="*/ 779463 h 856"/>
              <a:gd name="T18" fmla="*/ 300038 w 709"/>
              <a:gd name="T19" fmla="*/ 869950 h 856"/>
              <a:gd name="T20" fmla="*/ 434975 w 709"/>
              <a:gd name="T21" fmla="*/ 1192213 h 856"/>
              <a:gd name="T22" fmla="*/ 646113 w 709"/>
              <a:gd name="T23" fmla="*/ 1247775 h 856"/>
              <a:gd name="T24" fmla="*/ 835025 w 709"/>
              <a:gd name="T25" fmla="*/ 1336675 h 856"/>
              <a:gd name="T26" fmla="*/ 901700 w 709"/>
              <a:gd name="T27" fmla="*/ 1358900 h 856"/>
              <a:gd name="T28" fmla="*/ 1025525 w 709"/>
              <a:gd name="T29" fmla="*/ 1325563 h 856"/>
              <a:gd name="T30" fmla="*/ 1058863 w 709"/>
              <a:gd name="T31" fmla="*/ 1225550 h 856"/>
              <a:gd name="T32" fmla="*/ 968375 w 709"/>
              <a:gd name="T33" fmla="*/ 1025525 h 856"/>
              <a:gd name="T34" fmla="*/ 1025525 w 709"/>
              <a:gd name="T35" fmla="*/ 858838 h 856"/>
              <a:gd name="T36" fmla="*/ 1069975 w 709"/>
              <a:gd name="T37" fmla="*/ 757238 h 856"/>
              <a:gd name="T38" fmla="*/ 1125538 w 709"/>
              <a:gd name="T39" fmla="*/ 501650 h 856"/>
              <a:gd name="T40" fmla="*/ 1036638 w 709"/>
              <a:gd name="T41" fmla="*/ 412750 h 856"/>
              <a:gd name="T42" fmla="*/ 923925 w 709"/>
              <a:gd name="T43" fmla="*/ 279400 h 856"/>
              <a:gd name="T44" fmla="*/ 757238 w 709"/>
              <a:gd name="T45" fmla="*/ 177800 h 856"/>
              <a:gd name="T46" fmla="*/ 635000 w 709"/>
              <a:gd name="T47" fmla="*/ 0 h 856"/>
              <a:gd name="T48" fmla="*/ 434975 w 709"/>
              <a:gd name="T49" fmla="*/ 88900 h 856"/>
              <a:gd name="T50" fmla="*/ 344488 w 709"/>
              <a:gd name="T51" fmla="*/ 55563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43395" name="AutoShape 3">
            <a:extLst>
              <a:ext uri="{FF2B5EF4-FFF2-40B4-BE49-F238E27FC236}">
                <a16:creationId xmlns:a16="http://schemas.microsoft.com/office/drawing/2014/main" id="{4D87B506-3AA7-B547-9367-1E8BD9186812}"/>
              </a:ext>
            </a:extLst>
          </p:cNvPr>
          <p:cNvSpPr>
            <a:spLocks noChangeArrowheads="1"/>
          </p:cNvSpPr>
          <p:nvPr/>
        </p:nvSpPr>
        <p:spPr bwMode="auto">
          <a:xfrm rot="-1440000">
            <a:off x="2671763" y="3421063"/>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6868" name="Text Box 5">
            <a:extLst>
              <a:ext uri="{FF2B5EF4-FFF2-40B4-BE49-F238E27FC236}">
                <a16:creationId xmlns:a16="http://schemas.microsoft.com/office/drawing/2014/main" id="{1C041A94-1804-3C4A-8539-1F58363A7EF6}"/>
              </a:ext>
            </a:extLst>
          </p:cNvPr>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ko-KR" altLang="en-US" sz="1600" b="1">
              <a:solidFill>
                <a:schemeClr val="tx1"/>
              </a:solidFill>
              <a:ea typeface="Gulim" panose="020B0600000101010101" pitchFamily="34" charset="-127"/>
            </a:endParaRPr>
          </a:p>
        </p:txBody>
      </p:sp>
      <p:sp>
        <p:nvSpPr>
          <p:cNvPr id="443398" name="Text Box 6">
            <a:extLst>
              <a:ext uri="{FF2B5EF4-FFF2-40B4-BE49-F238E27FC236}">
                <a16:creationId xmlns:a16="http://schemas.microsoft.com/office/drawing/2014/main" id="{6D620D6B-9EC4-964A-8E7C-1B6C1CA6B2A3}"/>
              </a:ext>
            </a:extLst>
          </p:cNvPr>
          <p:cNvSpPr txBox="1">
            <a:spLocks noChangeArrowheads="1"/>
          </p:cNvSpPr>
          <p:nvPr/>
        </p:nvSpPr>
        <p:spPr bwMode="auto">
          <a:xfrm>
            <a:off x="1790700" y="-9525"/>
            <a:ext cx="4187825"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1 Sam. 9:1-2 Kings 25:21</a:t>
            </a:r>
          </a:p>
        </p:txBody>
      </p:sp>
      <p:sp>
        <p:nvSpPr>
          <p:cNvPr id="36870" name="Text Box 8">
            <a:extLst>
              <a:ext uri="{FF2B5EF4-FFF2-40B4-BE49-F238E27FC236}">
                <a16:creationId xmlns:a16="http://schemas.microsoft.com/office/drawing/2014/main" id="{2C0BDC7F-56B1-CC4A-917C-2E6588BECFD2}"/>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443402" name="Rectangle 10">
            <a:extLst>
              <a:ext uri="{FF2B5EF4-FFF2-40B4-BE49-F238E27FC236}">
                <a16:creationId xmlns:a16="http://schemas.microsoft.com/office/drawing/2014/main" id="{8BE51D0A-5ABC-7742-BE67-96015F161C87}"/>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17</a:t>
            </a:r>
          </a:p>
        </p:txBody>
      </p:sp>
      <p:sp>
        <p:nvSpPr>
          <p:cNvPr id="36872" name="Text Box 11">
            <a:extLst>
              <a:ext uri="{FF2B5EF4-FFF2-40B4-BE49-F238E27FC236}">
                <a16:creationId xmlns:a16="http://schemas.microsoft.com/office/drawing/2014/main" id="{405AB9B5-7755-FE4C-A4CB-1EB8854ED95B}"/>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sp>
        <p:nvSpPr>
          <p:cNvPr id="36873" name="Text Box 12">
            <a:extLst>
              <a:ext uri="{FF2B5EF4-FFF2-40B4-BE49-F238E27FC236}">
                <a16:creationId xmlns:a16="http://schemas.microsoft.com/office/drawing/2014/main" id="{022E6486-790A-4D42-A926-1E5031845BDC}"/>
              </a:ext>
            </a:extLst>
          </p:cNvPr>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900" b="1">
                <a:solidFill>
                  <a:srgbClr val="FFFFFF"/>
                </a:solidFill>
                <a:latin typeface="Arial" panose="020B0604020202020204" pitchFamily="34" charset="0"/>
                <a:ea typeface="Gulim" panose="020B0600000101010101" pitchFamily="34" charset="-127"/>
              </a:rPr>
              <a:t>©2003 TBBMI</a:t>
            </a:r>
          </a:p>
        </p:txBody>
      </p:sp>
      <p:sp>
        <p:nvSpPr>
          <p:cNvPr id="443405" name="Rectangle 13">
            <a:extLst>
              <a:ext uri="{FF2B5EF4-FFF2-40B4-BE49-F238E27FC236}">
                <a16:creationId xmlns:a16="http://schemas.microsoft.com/office/drawing/2014/main" id="{BBF2D9D4-59BC-4740-8119-EB8191E9A538}"/>
              </a:ext>
            </a:extLst>
          </p:cNvPr>
          <p:cNvSpPr>
            <a:spLocks noChangeArrowheads="1"/>
          </p:cNvSpPr>
          <p:nvPr/>
        </p:nvSpPr>
        <p:spPr bwMode="auto">
          <a:xfrm>
            <a:off x="7543800" y="6532563"/>
            <a:ext cx="736600"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7.2.03d.</a:t>
            </a:r>
          </a:p>
        </p:txBody>
      </p:sp>
      <p:sp>
        <p:nvSpPr>
          <p:cNvPr id="36875" name="Freeform 16">
            <a:extLst>
              <a:ext uri="{FF2B5EF4-FFF2-40B4-BE49-F238E27FC236}">
                <a16:creationId xmlns:a16="http://schemas.microsoft.com/office/drawing/2014/main" id="{0CB7C037-772C-3747-A32B-238D8B54F0A0}"/>
              </a:ext>
            </a:extLst>
          </p:cNvPr>
          <p:cNvSpPr>
            <a:spLocks/>
          </p:cNvSpPr>
          <p:nvPr/>
        </p:nvSpPr>
        <p:spPr bwMode="auto">
          <a:xfrm>
            <a:off x="7265988" y="771525"/>
            <a:ext cx="1011237"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36876" name="Rectangle 30">
            <a:extLst>
              <a:ext uri="{FF2B5EF4-FFF2-40B4-BE49-F238E27FC236}">
                <a16:creationId xmlns:a16="http://schemas.microsoft.com/office/drawing/2014/main" id="{1F790A14-A1FA-7441-B5CD-B40C59E4972C}"/>
              </a:ext>
            </a:extLst>
          </p:cNvPr>
          <p:cNvSpPr>
            <a:spLocks noChangeArrowheads="1"/>
          </p:cNvSpPr>
          <p:nvPr/>
        </p:nvSpPr>
        <p:spPr bwMode="auto">
          <a:xfrm>
            <a:off x="2174875" y="1247775"/>
            <a:ext cx="1223963"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CIPTAAN</a:t>
            </a:r>
            <a:endParaRPr lang="en-US" altLang="en-US"/>
          </a:p>
        </p:txBody>
      </p:sp>
      <p:sp>
        <p:nvSpPr>
          <p:cNvPr id="36877" name="Rectangle 31">
            <a:extLst>
              <a:ext uri="{FF2B5EF4-FFF2-40B4-BE49-F238E27FC236}">
                <a16:creationId xmlns:a16="http://schemas.microsoft.com/office/drawing/2014/main" id="{0D353F19-45E7-2044-823E-3DAC1F17C64E}"/>
              </a:ext>
            </a:extLst>
          </p:cNvPr>
          <p:cNvSpPr>
            <a:spLocks noChangeArrowheads="1"/>
          </p:cNvSpPr>
          <p:nvPr/>
        </p:nvSpPr>
        <p:spPr bwMode="auto">
          <a:xfrm>
            <a:off x="2808288" y="1870075"/>
            <a:ext cx="1223962"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YUSUF</a:t>
            </a:r>
            <a:endParaRPr lang="en-US" altLang="en-US"/>
          </a:p>
        </p:txBody>
      </p:sp>
      <p:sp>
        <p:nvSpPr>
          <p:cNvPr id="36878" name="Rectangle 32">
            <a:extLst>
              <a:ext uri="{FF2B5EF4-FFF2-40B4-BE49-F238E27FC236}">
                <a16:creationId xmlns:a16="http://schemas.microsoft.com/office/drawing/2014/main" id="{34AB87C2-CC81-394C-B0A9-98ED77EDFA15}"/>
              </a:ext>
            </a:extLst>
          </p:cNvPr>
          <p:cNvSpPr>
            <a:spLocks noChangeArrowheads="1"/>
          </p:cNvSpPr>
          <p:nvPr/>
        </p:nvSpPr>
        <p:spPr bwMode="auto">
          <a:xfrm>
            <a:off x="3146425" y="2208213"/>
            <a:ext cx="1223963"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MUSA</a:t>
            </a:r>
            <a:endParaRPr lang="en-US" altLang="en-US"/>
          </a:p>
        </p:txBody>
      </p:sp>
      <p:sp>
        <p:nvSpPr>
          <p:cNvPr id="36879" name="Rectangle 33">
            <a:extLst>
              <a:ext uri="{FF2B5EF4-FFF2-40B4-BE49-F238E27FC236}">
                <a16:creationId xmlns:a16="http://schemas.microsoft.com/office/drawing/2014/main" id="{FAC51064-CE14-804B-9194-E60A0C47CA5E}"/>
              </a:ext>
            </a:extLst>
          </p:cNvPr>
          <p:cNvSpPr>
            <a:spLocks noChangeArrowheads="1"/>
          </p:cNvSpPr>
          <p:nvPr/>
        </p:nvSpPr>
        <p:spPr bwMode="auto">
          <a:xfrm>
            <a:off x="3492500" y="2541588"/>
            <a:ext cx="1223963"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YOSUA</a:t>
            </a:r>
            <a:endParaRPr lang="en-US" altLang="en-US"/>
          </a:p>
        </p:txBody>
      </p:sp>
      <p:sp>
        <p:nvSpPr>
          <p:cNvPr id="36880" name="Rectangle 34">
            <a:extLst>
              <a:ext uri="{FF2B5EF4-FFF2-40B4-BE49-F238E27FC236}">
                <a16:creationId xmlns:a16="http://schemas.microsoft.com/office/drawing/2014/main" id="{72AE30E6-1149-EA41-A052-6E4407F5A557}"/>
              </a:ext>
            </a:extLst>
          </p:cNvPr>
          <p:cNvSpPr>
            <a:spLocks noChangeArrowheads="1"/>
          </p:cNvSpPr>
          <p:nvPr/>
        </p:nvSpPr>
        <p:spPr bwMode="auto">
          <a:xfrm>
            <a:off x="3800475" y="2851150"/>
            <a:ext cx="1223963"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ANARKI</a:t>
            </a:r>
            <a:endParaRPr lang="en-US" altLang="en-US"/>
          </a:p>
        </p:txBody>
      </p:sp>
      <p:sp>
        <p:nvSpPr>
          <p:cNvPr id="36881" name="Rectangle 35">
            <a:extLst>
              <a:ext uri="{FF2B5EF4-FFF2-40B4-BE49-F238E27FC236}">
                <a16:creationId xmlns:a16="http://schemas.microsoft.com/office/drawing/2014/main" id="{956632EA-7714-5143-A09A-8615972D22D4}"/>
              </a:ext>
            </a:extLst>
          </p:cNvPr>
          <p:cNvSpPr>
            <a:spLocks noChangeArrowheads="1"/>
          </p:cNvSpPr>
          <p:nvPr/>
        </p:nvSpPr>
        <p:spPr bwMode="auto">
          <a:xfrm>
            <a:off x="4095750" y="3208338"/>
            <a:ext cx="1223963"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KERAJAAN</a:t>
            </a:r>
            <a:endParaRPr lang="en-US" altLang="en-US"/>
          </a:p>
        </p:txBody>
      </p:sp>
      <p:sp>
        <p:nvSpPr>
          <p:cNvPr id="36882" name="Rectangle 36">
            <a:extLst>
              <a:ext uri="{FF2B5EF4-FFF2-40B4-BE49-F238E27FC236}">
                <a16:creationId xmlns:a16="http://schemas.microsoft.com/office/drawing/2014/main" id="{4378BF07-B6DA-F14F-ADCE-E95923600016}"/>
              </a:ext>
            </a:extLst>
          </p:cNvPr>
          <p:cNvSpPr>
            <a:spLocks noChangeArrowheads="1"/>
          </p:cNvSpPr>
          <p:nvPr/>
        </p:nvSpPr>
        <p:spPr bwMode="auto">
          <a:xfrm>
            <a:off x="4443413" y="3517900"/>
            <a:ext cx="1223962"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PEMBUANGAN</a:t>
            </a:r>
            <a:endParaRPr lang="en-US" altLang="en-US"/>
          </a:p>
        </p:txBody>
      </p:sp>
      <p:sp>
        <p:nvSpPr>
          <p:cNvPr id="36883" name="Rectangle 37">
            <a:extLst>
              <a:ext uri="{FF2B5EF4-FFF2-40B4-BE49-F238E27FC236}">
                <a16:creationId xmlns:a16="http://schemas.microsoft.com/office/drawing/2014/main" id="{8305FD9A-0677-D24F-9182-5829E2BD689E}"/>
              </a:ext>
            </a:extLst>
          </p:cNvPr>
          <p:cNvSpPr>
            <a:spLocks noChangeArrowheads="1"/>
          </p:cNvSpPr>
          <p:nvPr/>
        </p:nvSpPr>
        <p:spPr bwMode="auto">
          <a:xfrm>
            <a:off x="4764088" y="3838575"/>
            <a:ext cx="1223962"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SENYAP</a:t>
            </a:r>
            <a:endParaRPr lang="en-US" altLang="en-US"/>
          </a:p>
        </p:txBody>
      </p:sp>
      <p:sp>
        <p:nvSpPr>
          <p:cNvPr id="36884" name="Rectangle 38">
            <a:extLst>
              <a:ext uri="{FF2B5EF4-FFF2-40B4-BE49-F238E27FC236}">
                <a16:creationId xmlns:a16="http://schemas.microsoft.com/office/drawing/2014/main" id="{07672634-D3FA-AA48-A36A-EFF555E5E4C6}"/>
              </a:ext>
            </a:extLst>
          </p:cNvPr>
          <p:cNvSpPr>
            <a:spLocks noChangeArrowheads="1"/>
          </p:cNvSpPr>
          <p:nvPr/>
        </p:nvSpPr>
        <p:spPr bwMode="auto">
          <a:xfrm>
            <a:off x="5122863" y="4208463"/>
            <a:ext cx="1223962" cy="420687"/>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b="1">
                <a:solidFill>
                  <a:schemeClr val="accent2"/>
                </a:solidFill>
                <a:latin typeface="Arial" panose="020B0604020202020204" pitchFamily="34" charset="0"/>
              </a:rPr>
              <a:t>YESUS</a:t>
            </a:r>
            <a:endParaRPr lang="en-US" altLang="en-US"/>
          </a:p>
        </p:txBody>
      </p:sp>
      <p:sp>
        <p:nvSpPr>
          <p:cNvPr id="36885" name="Rectangle 39">
            <a:extLst>
              <a:ext uri="{FF2B5EF4-FFF2-40B4-BE49-F238E27FC236}">
                <a16:creationId xmlns:a16="http://schemas.microsoft.com/office/drawing/2014/main" id="{4B750A88-45C2-684C-A082-23F51D3564AF}"/>
              </a:ext>
            </a:extLst>
          </p:cNvPr>
          <p:cNvSpPr>
            <a:spLocks noChangeArrowheads="1"/>
          </p:cNvSpPr>
          <p:nvPr/>
        </p:nvSpPr>
        <p:spPr bwMode="auto">
          <a:xfrm>
            <a:off x="2500313" y="1562100"/>
            <a:ext cx="1223962"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ABRAHAM</a:t>
            </a:r>
            <a:endParaRPr lang="en-US" altLang="en-US"/>
          </a:p>
        </p:txBody>
      </p:sp>
      <p:grpSp>
        <p:nvGrpSpPr>
          <p:cNvPr id="36886" name="Group 41">
            <a:extLst>
              <a:ext uri="{FF2B5EF4-FFF2-40B4-BE49-F238E27FC236}">
                <a16:creationId xmlns:a16="http://schemas.microsoft.com/office/drawing/2014/main" id="{AA906897-E65E-0E45-B759-C58573A0989D}"/>
              </a:ext>
            </a:extLst>
          </p:cNvPr>
          <p:cNvGrpSpPr>
            <a:grpSpLocks/>
          </p:cNvGrpSpPr>
          <p:nvPr/>
        </p:nvGrpSpPr>
        <p:grpSpPr bwMode="auto">
          <a:xfrm>
            <a:off x="6629400" y="730250"/>
            <a:ext cx="1844675" cy="1397000"/>
            <a:chOff x="630" y="1990"/>
            <a:chExt cx="1162" cy="880"/>
          </a:xfrm>
        </p:grpSpPr>
        <p:sp>
          <p:nvSpPr>
            <p:cNvPr id="443434" name="Rectangle 42">
              <a:extLst>
                <a:ext uri="{FF2B5EF4-FFF2-40B4-BE49-F238E27FC236}">
                  <a16:creationId xmlns:a16="http://schemas.microsoft.com/office/drawing/2014/main" id="{312AAB7D-E6EF-854D-913F-2F60B6492279}"/>
                </a:ext>
              </a:extLst>
            </p:cNvPr>
            <p:cNvSpPr>
              <a:spLocks noChangeArrowheads="1"/>
            </p:cNvSpPr>
            <p:nvPr/>
          </p:nvSpPr>
          <p:spPr bwMode="auto">
            <a:xfrm>
              <a:off x="630" y="2296"/>
              <a:ext cx="1162" cy="57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ltLang="ko-KR" sz="3600">
                  <a:solidFill>
                    <a:srgbClr val="FFEA18"/>
                  </a:solidFill>
                  <a:latin typeface="Times" charset="0"/>
                  <a:ea typeface="Gulim" pitchFamily="34" charset="-127"/>
                  <a:cs typeface="Gulim" pitchFamily="34" charset="-127"/>
                </a:rPr>
                <a:t>A</a:t>
              </a:r>
              <a:r>
                <a:rPr lang="en-US" altLang="ko-KR" sz="3600">
                  <a:solidFill>
                    <a:srgbClr val="51DC00"/>
                  </a:solidFill>
                  <a:latin typeface="Times" charset="0"/>
                  <a:ea typeface="Gulim" pitchFamily="34" charset="-127"/>
                  <a:cs typeface="Gulim" pitchFamily="34" charset="-127"/>
                </a:rPr>
                <a:t> </a:t>
              </a:r>
              <a:r>
                <a:rPr lang="en-US" altLang="ko-KR" sz="5400">
                  <a:solidFill>
                    <a:srgbClr val="1CFF23"/>
                  </a:solidFill>
                  <a:latin typeface="Times" charset="0"/>
                  <a:ea typeface="Gulim" pitchFamily="34" charset="-127"/>
                  <a:cs typeface="Gulim" pitchFamily="34" charset="-127"/>
                </a:rPr>
                <a:t>K</a:t>
              </a:r>
              <a:r>
                <a:rPr lang="en-US" altLang="ko-KR" sz="3600">
                  <a:solidFill>
                    <a:schemeClr val="tx2"/>
                  </a:solidFill>
                  <a:latin typeface="Times" charset="0"/>
                  <a:ea typeface="Gulim" pitchFamily="34" charset="-127"/>
                  <a:cs typeface="Gulim" pitchFamily="34" charset="-127"/>
                </a:rPr>
                <a:t> P</a:t>
              </a:r>
            </a:p>
          </p:txBody>
        </p:sp>
        <p:pic>
          <p:nvPicPr>
            <p:cNvPr id="443435" name="Picture 43" descr="Kakap">
              <a:extLst>
                <a:ext uri="{FF2B5EF4-FFF2-40B4-BE49-F238E27FC236}">
                  <a16:creationId xmlns:a16="http://schemas.microsoft.com/office/drawing/2014/main" id="{348D1D0A-F1CC-0C44-B37A-0A5C39934610}"/>
                </a:ext>
              </a:extLst>
            </p:cNvPr>
            <p:cNvPicPr>
              <a:picLocks noChangeAspect="1" noChangeArrowheads="1"/>
            </p:cNvPicPr>
            <p:nvPr/>
          </p:nvPicPr>
          <p:blipFill>
            <a:blip r:embed="rId4"/>
            <a:srcRect/>
            <a:stretch>
              <a:fillRect/>
            </a:stretch>
          </p:blipFill>
          <p:spPr bwMode="auto">
            <a:xfrm>
              <a:off x="744" y="1990"/>
              <a:ext cx="882" cy="482"/>
            </a:xfrm>
            <a:prstGeom prst="rect">
              <a:avLst/>
            </a:prstGeom>
            <a:noFill/>
            <a:effectLst>
              <a:outerShdw blurRad="63500" dist="135003" dir="2471156" algn="ctr" rotWithShape="0">
                <a:schemeClr val="bg2">
                  <a:alpha val="74998"/>
                </a:schemeClr>
              </a:outerShdw>
            </a:effectLst>
          </p:spPr>
        </p:pic>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443395"/>
                                        </p:tgtEl>
                                        <p:attrNameLst>
                                          <p:attrName>style.visibility</p:attrName>
                                        </p:attrNameLst>
                                      </p:cBhvr>
                                      <p:to>
                                        <p:strVal val="visible"/>
                                      </p:to>
                                    </p:set>
                                    <p:anim calcmode="lin" valueType="num">
                                      <p:cBhvr additive="base">
                                        <p:cTn id="7" dur="500" fill="hold"/>
                                        <p:tgtEl>
                                          <p:spTgt spid="443395"/>
                                        </p:tgtEl>
                                        <p:attrNameLst>
                                          <p:attrName>ppt_x</p:attrName>
                                        </p:attrNameLst>
                                      </p:cBhvr>
                                      <p:tavLst>
                                        <p:tav tm="0">
                                          <p:val>
                                            <p:strVal val="0-#ppt_w/2"/>
                                          </p:val>
                                        </p:tav>
                                        <p:tav tm="100000">
                                          <p:val>
                                            <p:strVal val="#ppt_x"/>
                                          </p:val>
                                        </p:tav>
                                      </p:tavLst>
                                    </p:anim>
                                    <p:anim calcmode="lin" valueType="num">
                                      <p:cBhvr additive="base">
                                        <p:cTn id="8" dur="500" fill="hold"/>
                                        <p:tgtEl>
                                          <p:spTgt spid="4433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395"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8226" name="Picture 2">
            <a:extLst>
              <a:ext uri="{FF2B5EF4-FFF2-40B4-BE49-F238E27FC236}">
                <a16:creationId xmlns:a16="http://schemas.microsoft.com/office/drawing/2014/main" id="{DE0AD8E3-EAE2-8247-B12E-397E80AE8944}"/>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5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5122" name="Picture 3" descr="BACKGR Indonesia6">
            <a:extLst>
              <a:ext uri="{FF2B5EF4-FFF2-40B4-BE49-F238E27FC236}">
                <a16:creationId xmlns:a16="http://schemas.microsoft.com/office/drawing/2014/main" id="{E8F0CB7D-DD54-294A-A30C-B409C3F501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3" name="Group 4">
            <a:extLst>
              <a:ext uri="{FF2B5EF4-FFF2-40B4-BE49-F238E27FC236}">
                <a16:creationId xmlns:a16="http://schemas.microsoft.com/office/drawing/2014/main" id="{391C88A6-60C6-664D-A603-4EB45750B010}"/>
              </a:ext>
            </a:extLst>
          </p:cNvPr>
          <p:cNvGrpSpPr>
            <a:grpSpLocks/>
          </p:cNvGrpSpPr>
          <p:nvPr/>
        </p:nvGrpSpPr>
        <p:grpSpPr bwMode="auto">
          <a:xfrm>
            <a:off x="76200" y="5435600"/>
            <a:ext cx="8596313" cy="1346200"/>
            <a:chOff x="48" y="3424"/>
            <a:chExt cx="5415" cy="848"/>
          </a:xfrm>
        </p:grpSpPr>
        <p:sp>
          <p:nvSpPr>
            <p:cNvPr id="308229" name="Text Box 5">
              <a:extLst>
                <a:ext uri="{FF2B5EF4-FFF2-40B4-BE49-F238E27FC236}">
                  <a16:creationId xmlns:a16="http://schemas.microsoft.com/office/drawing/2014/main" id="{3FC0E653-141F-B444-B231-249DBC4ACFED}"/>
                </a:ext>
              </a:extLst>
            </p:cNvPr>
            <p:cNvSpPr txBox="1">
              <a:spLocks noChangeArrowheads="1"/>
            </p:cNvSpPr>
            <p:nvPr/>
          </p:nvSpPr>
          <p:spPr bwMode="auto">
            <a:xfrm>
              <a:off x="48" y="4099"/>
              <a:ext cx="1017" cy="173"/>
            </a:xfrm>
            <a:prstGeom prst="rect">
              <a:avLst/>
            </a:prstGeom>
            <a:noFill/>
            <a:ln>
              <a:noFill/>
            </a:ln>
            <a:effectLst>
              <a:outerShdw blurRad="63500" dist="85194" dir="1593903"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charset="0"/>
                <a:ea typeface="ＭＳ Ｐゴシック" charset="0"/>
                <a:cs typeface="+mn-cs"/>
              </a:endParaRPr>
            </a:p>
          </p:txBody>
        </p:sp>
        <p:sp>
          <p:nvSpPr>
            <p:cNvPr id="308230" name="Text Box 6">
              <a:extLst>
                <a:ext uri="{FF2B5EF4-FFF2-40B4-BE49-F238E27FC236}">
                  <a16:creationId xmlns:a16="http://schemas.microsoft.com/office/drawing/2014/main" id="{40194C69-8AAF-C947-9132-8CD2C245CFEF}"/>
                </a:ext>
              </a:extLst>
            </p:cNvPr>
            <p:cNvSpPr txBox="1">
              <a:spLocks noChangeArrowheads="1"/>
            </p:cNvSpPr>
            <p:nvPr/>
          </p:nvSpPr>
          <p:spPr bwMode="auto">
            <a:xfrm>
              <a:off x="409" y="3424"/>
              <a:ext cx="5054" cy="442"/>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1" u="none" strike="noStrike" kern="1200" cap="none" spc="0" normalizeH="0" baseline="0" noProof="0">
                  <a:ln>
                    <a:noFill/>
                  </a:ln>
                  <a:solidFill>
                    <a:srgbClr val="FAFD00"/>
                  </a:solidFill>
                  <a:effectLst/>
                  <a:uLnTx/>
                  <a:uFillTx/>
                  <a:latin typeface="Times New Roman" panose="02020603050405020304" pitchFamily="18" charset="0"/>
                  <a:ea typeface="ＭＳ Ｐゴシック" panose="020B0600070205080204" pitchFamily="34" charset="-128"/>
                  <a:cs typeface="+mn-cs"/>
                </a:rPr>
                <a:t>Presentasi dari The Bible…Basically Ministries International Inc.                Fort Worth, Texas</a:t>
              </a:r>
              <a:endParaRPr kumimoji="0" lang="en-US" altLang="en-US" sz="1800" b="1" i="0" u="none" strike="noStrike" kern="1200" cap="none" spc="0" normalizeH="0" baseline="0" noProof="0">
                <a:ln>
                  <a:noFill/>
                </a:ln>
                <a:solidFill>
                  <a:srgbClr val="FAFD00"/>
                </a:solidFill>
                <a:effectLst/>
                <a:uLnTx/>
                <a:uFillTx/>
                <a:latin typeface="Times New Roman" panose="02020603050405020304" pitchFamily="18" charset="0"/>
                <a:ea typeface="ＭＳ Ｐゴシック" panose="020B0600070205080204" pitchFamily="34" charset="-128"/>
                <a:cs typeface="+mn-cs"/>
              </a:endParaRPr>
            </a:p>
          </p:txBody>
        </p:sp>
        <p:sp>
          <p:nvSpPr>
            <p:cNvPr id="308231" name="Text Box 7">
              <a:extLst>
                <a:ext uri="{FF2B5EF4-FFF2-40B4-BE49-F238E27FC236}">
                  <a16:creationId xmlns:a16="http://schemas.microsoft.com/office/drawing/2014/main" id="{C7FF3702-67A3-6D45-B74B-8A9DFB8AC3C7}"/>
                </a:ext>
              </a:extLst>
            </p:cNvPr>
            <p:cNvSpPr txBox="1">
              <a:spLocks noChangeArrowheads="1"/>
            </p:cNvSpPr>
            <p:nvPr/>
          </p:nvSpPr>
          <p:spPr bwMode="auto">
            <a:xfrm>
              <a:off x="1957" y="3866"/>
              <a:ext cx="1871" cy="250"/>
            </a:xfrm>
            <a:prstGeom prst="rect">
              <a:avLst/>
            </a:prstGeom>
            <a:noFill/>
            <a:ln>
              <a:noFill/>
            </a:ln>
            <a:effectLst>
              <a:outerShdw blurRad="63500" dist="53882" dir="2700000" algn="ctr" rotWithShape="0">
                <a:srgbClr val="080435">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dirty="0">
                  <a:ln>
                    <a:noFill/>
                  </a:ln>
                  <a:solidFill>
                    <a:srgbClr val="FFFB0C"/>
                  </a:solidFill>
                  <a:effectLst/>
                  <a:uLnTx/>
                  <a:uFillTx/>
                  <a:latin typeface="Helvetica" charset="0"/>
                  <a:ea typeface="ＭＳ Ｐゴシック" charset="0"/>
                  <a:cs typeface="+mn-cs"/>
                </a:rPr>
                <a:t>BibleBasically.org</a:t>
              </a:r>
            </a:p>
          </p:txBody>
        </p:sp>
      </p:grpSp>
      <p:sp>
        <p:nvSpPr>
          <p:cNvPr id="308232" name="Text Box 8">
            <a:extLst>
              <a:ext uri="{FF2B5EF4-FFF2-40B4-BE49-F238E27FC236}">
                <a16:creationId xmlns:a16="http://schemas.microsoft.com/office/drawing/2014/main" id="{89C9F6F8-E32F-E846-87FB-ED99D9630432}"/>
              </a:ext>
            </a:extLst>
          </p:cNvPr>
          <p:cNvSpPr txBox="1">
            <a:spLocks noChangeArrowheads="1"/>
          </p:cNvSpPr>
          <p:nvPr/>
        </p:nvSpPr>
        <p:spPr bwMode="auto">
          <a:xfrm>
            <a:off x="8832850" y="6184900"/>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308233" name="Text Box 9">
            <a:extLst>
              <a:ext uri="{FF2B5EF4-FFF2-40B4-BE49-F238E27FC236}">
                <a16:creationId xmlns:a16="http://schemas.microsoft.com/office/drawing/2014/main" id="{6920202D-4F2B-084B-A742-7B848ECF46C0}"/>
              </a:ext>
            </a:extLst>
          </p:cNvPr>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9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©2006 TBBMI</a:t>
            </a:r>
          </a:p>
        </p:txBody>
      </p:sp>
      <p:sp>
        <p:nvSpPr>
          <p:cNvPr id="308234" name="Rectangle 10">
            <a:extLst>
              <a:ext uri="{FF2B5EF4-FFF2-40B4-BE49-F238E27FC236}">
                <a16:creationId xmlns:a16="http://schemas.microsoft.com/office/drawing/2014/main" id="{986A4438-1A6F-6047-B658-D533C98E02BE}"/>
              </a:ext>
            </a:extLst>
          </p:cNvPr>
          <p:cNvSpPr>
            <a:spLocks noChangeArrowheads="1"/>
          </p:cNvSpPr>
          <p:nvPr/>
        </p:nvSpPr>
        <p:spPr bwMode="auto">
          <a:xfrm>
            <a:off x="7580313" y="6526213"/>
            <a:ext cx="73977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000">
                <a:solidFill>
                  <a:srgbClr val="FFA27C"/>
                </a:solidFill>
                <a:latin typeface="Arial" panose="020B0604020202020204" pitchFamily="34" charset="0"/>
                <a:ea typeface="ＭＳ Ｐゴシック" panose="020B0600070205080204" pitchFamily="34" charset="-128"/>
              </a:defRPr>
            </a:lvl1pPr>
            <a:lvl2pPr marL="742950" indent="-285750">
              <a:defRPr sz="2000">
                <a:solidFill>
                  <a:srgbClr val="FFA27C"/>
                </a:solidFill>
                <a:latin typeface="Arial" panose="020B0604020202020204" pitchFamily="34" charset="0"/>
                <a:ea typeface="ＭＳ Ｐゴシック" panose="020B0600070205080204" pitchFamily="34" charset="-128"/>
              </a:defRPr>
            </a:lvl2pPr>
            <a:lvl3pPr marL="1143000" indent="-228600">
              <a:defRPr sz="2000">
                <a:solidFill>
                  <a:srgbClr val="FFA27C"/>
                </a:solidFill>
                <a:latin typeface="Arial" panose="020B0604020202020204" pitchFamily="34" charset="0"/>
                <a:ea typeface="ＭＳ Ｐゴシック" panose="020B0600070205080204" pitchFamily="34" charset="-128"/>
              </a:defRPr>
            </a:lvl3pPr>
            <a:lvl4pPr marL="1600200" indent="-228600">
              <a:defRPr sz="2000">
                <a:solidFill>
                  <a:srgbClr val="FFA27C"/>
                </a:solidFill>
                <a:latin typeface="Arial" panose="020B0604020202020204" pitchFamily="34" charset="0"/>
                <a:ea typeface="ＭＳ Ｐゴシック" panose="020B0600070205080204" pitchFamily="34" charset="-128"/>
              </a:defRPr>
            </a:lvl4pPr>
            <a:lvl5pPr marL="2057400" indent="-228600">
              <a:defRPr sz="2000">
                <a:solidFill>
                  <a:srgbClr val="FFA27C"/>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2000">
                <a:solidFill>
                  <a:srgbClr val="FFA27C"/>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902030302020204" pitchFamily="66" charset="0"/>
                <a:ea typeface="ＭＳ Ｐゴシック" panose="020B0600070205080204" pitchFamily="34" charset="-128"/>
                <a:cs typeface="+mn-cs"/>
              </a:rPr>
              <a:t>9.65.01.</a:t>
            </a:r>
          </a:p>
        </p:txBody>
      </p:sp>
      <p:sp>
        <p:nvSpPr>
          <p:cNvPr id="308235" name="Text Box 11">
            <a:extLst>
              <a:ext uri="{FF2B5EF4-FFF2-40B4-BE49-F238E27FC236}">
                <a16:creationId xmlns:a16="http://schemas.microsoft.com/office/drawing/2014/main" id="{EECD9BA1-CFF0-6F48-A8C3-1BB6287255F9}"/>
              </a:ext>
            </a:extLst>
          </p:cNvPr>
          <p:cNvSpPr txBox="1">
            <a:spLocks noChangeArrowheads="1"/>
          </p:cNvSpPr>
          <p:nvPr/>
        </p:nvSpPr>
        <p:spPr bwMode="auto">
          <a:xfrm>
            <a:off x="8158163" y="6519863"/>
            <a:ext cx="325437"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cs typeface="+mn-cs"/>
              </a:rPr>
              <a:t>01</a:t>
            </a:r>
          </a:p>
        </p:txBody>
      </p:sp>
      <p:sp>
        <p:nvSpPr>
          <p:cNvPr id="12" name="Rectangle 11">
            <a:extLst>
              <a:ext uri="{FF2B5EF4-FFF2-40B4-BE49-F238E27FC236}">
                <a16:creationId xmlns:a16="http://schemas.microsoft.com/office/drawing/2014/main" id="{9DCA0979-4097-564F-8CCE-F67B5BFFC49C}"/>
              </a:ext>
            </a:extLst>
          </p:cNvPr>
          <p:cNvSpPr>
            <a:spLocks noChangeArrowheads="1"/>
          </p:cNvSpPr>
          <p:nvPr/>
        </p:nvSpPr>
        <p:spPr bwMode="auto">
          <a:xfrm>
            <a:off x="-10048" y="5435601"/>
            <a:ext cx="9252520" cy="140970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914300" rtl="0" eaLnBrk="0" fontAlgn="base" latinLnBrk="0" hangingPunct="0">
              <a:lnSpc>
                <a:spcPct val="100000"/>
              </a:lnSpc>
              <a:spcBef>
                <a:spcPct val="20000"/>
              </a:spcBef>
              <a:spcAft>
                <a:spcPct val="0"/>
              </a:spcAft>
              <a:buClr>
                <a:srgbClr val="FFCC00"/>
              </a:buClr>
              <a:buSzPct val="70000"/>
              <a:buFontTx/>
              <a:buNone/>
              <a:tabLst/>
              <a:defRPr/>
            </a:pP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Presentasi</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dari</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Dr. John Fryman, Texas, USA • BibleBasically.org</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Taught by Dr. Rick Griffith, Singapore Bible College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All files in many languages for free download at BibleStudyDownloads.org</a:t>
            </a:r>
          </a:p>
        </p:txBody>
      </p:sp>
    </p:spTree>
    <p:extLst>
      <p:ext uri="{BB962C8B-B14F-4D97-AF65-F5344CB8AC3E}">
        <p14:creationId xmlns:p14="http://schemas.microsoft.com/office/powerpoint/2010/main" val="2053331996"/>
      </p:ext>
    </p:extLst>
  </p:cSld>
  <p:clrMapOvr>
    <a:masterClrMapping/>
  </p:clrMapOvr>
  <p:transition spd="slow">
    <p:wheel spokes="0"/>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6113405C-8988-1E40-8129-F193383489F0}"/>
              </a:ext>
            </a:extLst>
          </p:cNvPr>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8914" name="Freeform 3">
            <a:extLst>
              <a:ext uri="{FF2B5EF4-FFF2-40B4-BE49-F238E27FC236}">
                <a16:creationId xmlns:a16="http://schemas.microsoft.com/office/drawing/2014/main" id="{2BF24EA3-AE8B-A649-8631-44B37B388432}"/>
              </a:ext>
            </a:extLst>
          </p:cNvPr>
          <p:cNvSpPr>
            <a:spLocks/>
          </p:cNvSpPr>
          <p:nvPr/>
        </p:nvSpPr>
        <p:spPr bwMode="auto">
          <a:xfrm>
            <a:off x="1616075" y="858838"/>
            <a:ext cx="1620838" cy="3049587"/>
          </a:xfrm>
          <a:custGeom>
            <a:avLst/>
            <a:gdLst>
              <a:gd name="T0" fmla="*/ 1562100 w 1021"/>
              <a:gd name="T1" fmla="*/ 38100 h 1921"/>
              <a:gd name="T2" fmla="*/ 1581150 w 1021"/>
              <a:gd name="T3" fmla="*/ 114300 h 1921"/>
              <a:gd name="T4" fmla="*/ 1600200 w 1021"/>
              <a:gd name="T5" fmla="*/ 190500 h 1921"/>
              <a:gd name="T6" fmla="*/ 1619250 w 1021"/>
              <a:gd name="T7" fmla="*/ 285750 h 1921"/>
              <a:gd name="T8" fmla="*/ 1619250 w 1021"/>
              <a:gd name="T9" fmla="*/ 381000 h 1921"/>
              <a:gd name="T10" fmla="*/ 1619250 w 1021"/>
              <a:gd name="T11" fmla="*/ 476250 h 1921"/>
              <a:gd name="T12" fmla="*/ 1619250 w 1021"/>
              <a:gd name="T13" fmla="*/ 552450 h 1921"/>
              <a:gd name="T14" fmla="*/ 1619250 w 1021"/>
              <a:gd name="T15" fmla="*/ 628650 h 1921"/>
              <a:gd name="T16" fmla="*/ 1600200 w 1021"/>
              <a:gd name="T17" fmla="*/ 723900 h 1921"/>
              <a:gd name="T18" fmla="*/ 1581150 w 1021"/>
              <a:gd name="T19" fmla="*/ 819150 h 1921"/>
              <a:gd name="T20" fmla="*/ 1581150 w 1021"/>
              <a:gd name="T21" fmla="*/ 895350 h 1921"/>
              <a:gd name="T22" fmla="*/ 1543050 w 1021"/>
              <a:gd name="T23" fmla="*/ 1009650 h 1921"/>
              <a:gd name="T24" fmla="*/ 1543050 w 1021"/>
              <a:gd name="T25" fmla="*/ 1104900 h 1921"/>
              <a:gd name="T26" fmla="*/ 1504950 w 1021"/>
              <a:gd name="T27" fmla="*/ 1181100 h 1921"/>
              <a:gd name="T28" fmla="*/ 1485900 w 1021"/>
              <a:gd name="T29" fmla="*/ 1257300 h 1921"/>
              <a:gd name="T30" fmla="*/ 1466850 w 1021"/>
              <a:gd name="T31" fmla="*/ 1371600 h 1921"/>
              <a:gd name="T32" fmla="*/ 1428750 w 1021"/>
              <a:gd name="T33" fmla="*/ 1447800 h 1921"/>
              <a:gd name="T34" fmla="*/ 1409700 w 1021"/>
              <a:gd name="T35" fmla="*/ 1524000 h 1921"/>
              <a:gd name="T36" fmla="*/ 1371600 w 1021"/>
              <a:gd name="T37" fmla="*/ 1619250 h 1921"/>
              <a:gd name="T38" fmla="*/ 1333500 w 1021"/>
              <a:gd name="T39" fmla="*/ 1695450 h 1921"/>
              <a:gd name="T40" fmla="*/ 1314450 w 1021"/>
              <a:gd name="T41" fmla="*/ 1771650 h 1921"/>
              <a:gd name="T42" fmla="*/ 1257300 w 1021"/>
              <a:gd name="T43" fmla="*/ 1866900 h 1921"/>
              <a:gd name="T44" fmla="*/ 1219200 w 1021"/>
              <a:gd name="T45" fmla="*/ 1943100 h 1921"/>
              <a:gd name="T46" fmla="*/ 1162050 w 1021"/>
              <a:gd name="T47" fmla="*/ 2038350 h 1921"/>
              <a:gd name="T48" fmla="*/ 1104900 w 1021"/>
              <a:gd name="T49" fmla="*/ 2114550 h 1921"/>
              <a:gd name="T50" fmla="*/ 1047750 w 1021"/>
              <a:gd name="T51" fmla="*/ 2190750 h 1921"/>
              <a:gd name="T52" fmla="*/ 1009650 w 1021"/>
              <a:gd name="T53" fmla="*/ 2266950 h 1921"/>
              <a:gd name="T54" fmla="*/ 952500 w 1021"/>
              <a:gd name="T55" fmla="*/ 2343150 h 1921"/>
              <a:gd name="T56" fmla="*/ 895350 w 1021"/>
              <a:gd name="T57" fmla="*/ 2419350 h 1921"/>
              <a:gd name="T58" fmla="*/ 857250 w 1021"/>
              <a:gd name="T59" fmla="*/ 2476500 h 1921"/>
              <a:gd name="T60" fmla="*/ 819150 w 1021"/>
              <a:gd name="T61" fmla="*/ 2552700 h 1921"/>
              <a:gd name="T62" fmla="*/ 762000 w 1021"/>
              <a:gd name="T63" fmla="*/ 2609850 h 1921"/>
              <a:gd name="T64" fmla="*/ 685800 w 1021"/>
              <a:gd name="T65" fmla="*/ 2686050 h 1921"/>
              <a:gd name="T66" fmla="*/ 628650 w 1021"/>
              <a:gd name="T67" fmla="*/ 2743200 h 1921"/>
              <a:gd name="T68" fmla="*/ 533400 w 1021"/>
              <a:gd name="T69" fmla="*/ 2800350 h 1921"/>
              <a:gd name="T70" fmla="*/ 457200 w 1021"/>
              <a:gd name="T71" fmla="*/ 2857500 h 1921"/>
              <a:gd name="T72" fmla="*/ 361950 w 1021"/>
              <a:gd name="T73" fmla="*/ 2914650 h 1921"/>
              <a:gd name="T74" fmla="*/ 266700 w 1021"/>
              <a:gd name="T75" fmla="*/ 2952750 h 1921"/>
              <a:gd name="T76" fmla="*/ 152400 w 1021"/>
              <a:gd name="T77" fmla="*/ 2990850 h 1921"/>
              <a:gd name="T78" fmla="*/ 76200 w 1021"/>
              <a:gd name="T79" fmla="*/ 3028950 h 1921"/>
              <a:gd name="T80" fmla="*/ 0 w 1021"/>
              <a:gd name="T81" fmla="*/ 304800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5444" name="Rectangle 4">
            <a:extLst>
              <a:ext uri="{FF2B5EF4-FFF2-40B4-BE49-F238E27FC236}">
                <a16:creationId xmlns:a16="http://schemas.microsoft.com/office/drawing/2014/main" id="{36CF585B-4E6A-4445-9853-ACEC6AC581AD}"/>
              </a:ext>
            </a:extLst>
          </p:cNvPr>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38916" name="Rectangle 5">
            <a:extLst>
              <a:ext uri="{FF2B5EF4-FFF2-40B4-BE49-F238E27FC236}">
                <a16:creationId xmlns:a16="http://schemas.microsoft.com/office/drawing/2014/main" id="{C0D024E9-4B5E-4D45-9DEE-1531E129C98C}"/>
              </a:ext>
            </a:extLst>
          </p:cNvPr>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8917" name="Freeform 6">
            <a:extLst>
              <a:ext uri="{FF2B5EF4-FFF2-40B4-BE49-F238E27FC236}">
                <a16:creationId xmlns:a16="http://schemas.microsoft.com/office/drawing/2014/main" id="{6C710FF6-A9E5-C246-B4C9-9BDB0817DC90}"/>
              </a:ext>
            </a:extLst>
          </p:cNvPr>
          <p:cNvSpPr>
            <a:spLocks/>
          </p:cNvSpPr>
          <p:nvPr/>
        </p:nvSpPr>
        <p:spPr bwMode="auto">
          <a:xfrm>
            <a:off x="6991350" y="3978275"/>
            <a:ext cx="1430338" cy="2097088"/>
          </a:xfrm>
          <a:custGeom>
            <a:avLst/>
            <a:gdLst>
              <a:gd name="T0" fmla="*/ 1428750 w 901"/>
              <a:gd name="T1" fmla="*/ 0 h 1321"/>
              <a:gd name="T2" fmla="*/ 1390650 w 901"/>
              <a:gd name="T3" fmla="*/ 19050 h 1321"/>
              <a:gd name="T4" fmla="*/ 1352550 w 901"/>
              <a:gd name="T5" fmla="*/ 38100 h 1321"/>
              <a:gd name="T6" fmla="*/ 1314450 w 901"/>
              <a:gd name="T7" fmla="*/ 57150 h 1321"/>
              <a:gd name="T8" fmla="*/ 1276350 w 901"/>
              <a:gd name="T9" fmla="*/ 76200 h 1321"/>
              <a:gd name="T10" fmla="*/ 1238250 w 901"/>
              <a:gd name="T11" fmla="*/ 95250 h 1321"/>
              <a:gd name="T12" fmla="*/ 1219200 w 901"/>
              <a:gd name="T13" fmla="*/ 133350 h 1321"/>
              <a:gd name="T14" fmla="*/ 1181100 w 901"/>
              <a:gd name="T15" fmla="*/ 152400 h 1321"/>
              <a:gd name="T16" fmla="*/ 1143000 w 901"/>
              <a:gd name="T17" fmla="*/ 190500 h 1321"/>
              <a:gd name="T18" fmla="*/ 1104900 w 901"/>
              <a:gd name="T19" fmla="*/ 209550 h 1321"/>
              <a:gd name="T20" fmla="*/ 1085850 w 901"/>
              <a:gd name="T21" fmla="*/ 247650 h 1321"/>
              <a:gd name="T22" fmla="*/ 1047750 w 901"/>
              <a:gd name="T23" fmla="*/ 266700 h 1321"/>
              <a:gd name="T24" fmla="*/ 1028700 w 901"/>
              <a:gd name="T25" fmla="*/ 304800 h 1321"/>
              <a:gd name="T26" fmla="*/ 990600 w 901"/>
              <a:gd name="T27" fmla="*/ 342900 h 1321"/>
              <a:gd name="T28" fmla="*/ 971550 w 901"/>
              <a:gd name="T29" fmla="*/ 381000 h 1321"/>
              <a:gd name="T30" fmla="*/ 933450 w 901"/>
              <a:gd name="T31" fmla="*/ 400050 h 1321"/>
              <a:gd name="T32" fmla="*/ 914400 w 901"/>
              <a:gd name="T33" fmla="*/ 438150 h 1321"/>
              <a:gd name="T34" fmla="*/ 876300 w 901"/>
              <a:gd name="T35" fmla="*/ 457200 h 1321"/>
              <a:gd name="T36" fmla="*/ 838200 w 901"/>
              <a:gd name="T37" fmla="*/ 495300 h 1321"/>
              <a:gd name="T38" fmla="*/ 819150 w 901"/>
              <a:gd name="T39" fmla="*/ 533400 h 1321"/>
              <a:gd name="T40" fmla="*/ 781050 w 901"/>
              <a:gd name="T41" fmla="*/ 571500 h 1321"/>
              <a:gd name="T42" fmla="*/ 742950 w 901"/>
              <a:gd name="T43" fmla="*/ 590550 h 1321"/>
              <a:gd name="T44" fmla="*/ 723900 w 901"/>
              <a:gd name="T45" fmla="*/ 628650 h 1321"/>
              <a:gd name="T46" fmla="*/ 685800 w 901"/>
              <a:gd name="T47" fmla="*/ 666750 h 1321"/>
              <a:gd name="T48" fmla="*/ 647700 w 901"/>
              <a:gd name="T49" fmla="*/ 704850 h 1321"/>
              <a:gd name="T50" fmla="*/ 628650 w 901"/>
              <a:gd name="T51" fmla="*/ 742950 h 1321"/>
              <a:gd name="T52" fmla="*/ 590550 w 901"/>
              <a:gd name="T53" fmla="*/ 781050 h 1321"/>
              <a:gd name="T54" fmla="*/ 571500 w 901"/>
              <a:gd name="T55" fmla="*/ 819150 h 1321"/>
              <a:gd name="T56" fmla="*/ 533400 w 901"/>
              <a:gd name="T57" fmla="*/ 857250 h 1321"/>
              <a:gd name="T58" fmla="*/ 514350 w 901"/>
              <a:gd name="T59" fmla="*/ 895350 h 1321"/>
              <a:gd name="T60" fmla="*/ 495300 w 901"/>
              <a:gd name="T61" fmla="*/ 933450 h 1321"/>
              <a:gd name="T62" fmla="*/ 457200 w 901"/>
              <a:gd name="T63" fmla="*/ 990600 h 1321"/>
              <a:gd name="T64" fmla="*/ 438150 w 901"/>
              <a:gd name="T65" fmla="*/ 1028700 h 1321"/>
              <a:gd name="T66" fmla="*/ 419100 w 901"/>
              <a:gd name="T67" fmla="*/ 1085850 h 1321"/>
              <a:gd name="T68" fmla="*/ 381000 w 901"/>
              <a:gd name="T69" fmla="*/ 1123950 h 1321"/>
              <a:gd name="T70" fmla="*/ 361950 w 901"/>
              <a:gd name="T71" fmla="*/ 1162050 h 1321"/>
              <a:gd name="T72" fmla="*/ 342900 w 901"/>
              <a:gd name="T73" fmla="*/ 1200150 h 1321"/>
              <a:gd name="T74" fmla="*/ 323850 w 901"/>
              <a:gd name="T75" fmla="*/ 1238250 h 1321"/>
              <a:gd name="T76" fmla="*/ 304800 w 901"/>
              <a:gd name="T77" fmla="*/ 1276350 h 1321"/>
              <a:gd name="T78" fmla="*/ 285750 w 901"/>
              <a:gd name="T79" fmla="*/ 1314450 h 1321"/>
              <a:gd name="T80" fmla="*/ 266700 w 901"/>
              <a:gd name="T81" fmla="*/ 1352550 h 1321"/>
              <a:gd name="T82" fmla="*/ 247650 w 901"/>
              <a:gd name="T83" fmla="*/ 1390650 h 1321"/>
              <a:gd name="T84" fmla="*/ 228600 w 901"/>
              <a:gd name="T85" fmla="*/ 1428750 h 1321"/>
              <a:gd name="T86" fmla="*/ 209550 w 901"/>
              <a:gd name="T87" fmla="*/ 1466850 h 1321"/>
              <a:gd name="T88" fmla="*/ 190500 w 901"/>
              <a:gd name="T89" fmla="*/ 1504950 h 1321"/>
              <a:gd name="T90" fmla="*/ 190500 w 901"/>
              <a:gd name="T91" fmla="*/ 1543050 h 1321"/>
              <a:gd name="T92" fmla="*/ 171450 w 901"/>
              <a:gd name="T93" fmla="*/ 1581150 h 1321"/>
              <a:gd name="T94" fmla="*/ 152400 w 901"/>
              <a:gd name="T95" fmla="*/ 1619250 h 1321"/>
              <a:gd name="T96" fmla="*/ 152400 w 901"/>
              <a:gd name="T97" fmla="*/ 1657350 h 1321"/>
              <a:gd name="T98" fmla="*/ 133350 w 901"/>
              <a:gd name="T99" fmla="*/ 1695450 h 1321"/>
              <a:gd name="T100" fmla="*/ 114300 w 901"/>
              <a:gd name="T101" fmla="*/ 1733550 h 1321"/>
              <a:gd name="T102" fmla="*/ 95250 w 901"/>
              <a:gd name="T103" fmla="*/ 1771650 h 1321"/>
              <a:gd name="T104" fmla="*/ 95250 w 901"/>
              <a:gd name="T105" fmla="*/ 1809750 h 1321"/>
              <a:gd name="T106" fmla="*/ 76200 w 901"/>
              <a:gd name="T107" fmla="*/ 1847850 h 1321"/>
              <a:gd name="T108" fmla="*/ 57150 w 901"/>
              <a:gd name="T109" fmla="*/ 1885950 h 1321"/>
              <a:gd name="T110" fmla="*/ 57150 w 901"/>
              <a:gd name="T111" fmla="*/ 1924050 h 1321"/>
              <a:gd name="T112" fmla="*/ 38100 w 901"/>
              <a:gd name="T113" fmla="*/ 1962150 h 1321"/>
              <a:gd name="T114" fmla="*/ 19050 w 901"/>
              <a:gd name="T115" fmla="*/ 2000250 h 1321"/>
              <a:gd name="T116" fmla="*/ 19050 w 901"/>
              <a:gd name="T117" fmla="*/ 2057400 h 1321"/>
              <a:gd name="T118" fmla="*/ 0 w 901"/>
              <a:gd name="T119" fmla="*/ 2095500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18" name="Freeform 7">
            <a:extLst>
              <a:ext uri="{FF2B5EF4-FFF2-40B4-BE49-F238E27FC236}">
                <a16:creationId xmlns:a16="http://schemas.microsoft.com/office/drawing/2014/main" id="{38A6B5BE-DABD-9948-A905-EF6A9B6FBD2F}"/>
              </a:ext>
            </a:extLst>
          </p:cNvPr>
          <p:cNvSpPr>
            <a:spLocks/>
          </p:cNvSpPr>
          <p:nvPr/>
        </p:nvSpPr>
        <p:spPr bwMode="auto">
          <a:xfrm>
            <a:off x="3562350" y="1695450"/>
            <a:ext cx="4097338" cy="2916238"/>
          </a:xfrm>
          <a:custGeom>
            <a:avLst/>
            <a:gdLst>
              <a:gd name="T0" fmla="*/ 4056063 w 2581"/>
              <a:gd name="T1" fmla="*/ 2895600 h 1837"/>
              <a:gd name="T2" fmla="*/ 3959225 w 2581"/>
              <a:gd name="T3" fmla="*/ 2857500 h 1837"/>
              <a:gd name="T4" fmla="*/ 3879850 w 2581"/>
              <a:gd name="T5" fmla="*/ 2836863 h 1837"/>
              <a:gd name="T6" fmla="*/ 3802063 w 2581"/>
              <a:gd name="T7" fmla="*/ 2798763 h 1837"/>
              <a:gd name="T8" fmla="*/ 3722688 w 2581"/>
              <a:gd name="T9" fmla="*/ 2741613 h 1837"/>
              <a:gd name="T10" fmla="*/ 3644900 w 2581"/>
              <a:gd name="T11" fmla="*/ 2701925 h 1837"/>
              <a:gd name="T12" fmla="*/ 3567113 w 2581"/>
              <a:gd name="T13" fmla="*/ 2663825 h 1837"/>
              <a:gd name="T14" fmla="*/ 3468688 w 2581"/>
              <a:gd name="T15" fmla="*/ 2605088 h 1837"/>
              <a:gd name="T16" fmla="*/ 3370263 w 2581"/>
              <a:gd name="T17" fmla="*/ 2547938 h 1837"/>
              <a:gd name="T18" fmla="*/ 3292475 w 2581"/>
              <a:gd name="T19" fmla="*/ 2509838 h 1837"/>
              <a:gd name="T20" fmla="*/ 3213100 w 2581"/>
              <a:gd name="T21" fmla="*/ 2470150 h 1837"/>
              <a:gd name="T22" fmla="*/ 3135313 w 2581"/>
              <a:gd name="T23" fmla="*/ 2413000 h 1837"/>
              <a:gd name="T24" fmla="*/ 3057525 w 2581"/>
              <a:gd name="T25" fmla="*/ 2374900 h 1837"/>
              <a:gd name="T26" fmla="*/ 2998788 w 2581"/>
              <a:gd name="T27" fmla="*/ 2335213 h 1837"/>
              <a:gd name="T28" fmla="*/ 2900363 w 2581"/>
              <a:gd name="T29" fmla="*/ 2259013 h 1837"/>
              <a:gd name="T30" fmla="*/ 2822575 w 2581"/>
              <a:gd name="T31" fmla="*/ 2238375 h 1837"/>
              <a:gd name="T32" fmla="*/ 2743200 w 2581"/>
              <a:gd name="T33" fmla="*/ 2162175 h 1837"/>
              <a:gd name="T34" fmla="*/ 2665413 w 2581"/>
              <a:gd name="T35" fmla="*/ 2122488 h 1837"/>
              <a:gd name="T36" fmla="*/ 2586038 w 2581"/>
              <a:gd name="T37" fmla="*/ 2065338 h 1837"/>
              <a:gd name="T38" fmla="*/ 2468563 w 2581"/>
              <a:gd name="T39" fmla="*/ 1968500 h 1837"/>
              <a:gd name="T40" fmla="*/ 2390775 w 2581"/>
              <a:gd name="T41" fmla="*/ 1930400 h 1837"/>
              <a:gd name="T42" fmla="*/ 2312988 w 2581"/>
              <a:gd name="T43" fmla="*/ 1852613 h 1837"/>
              <a:gd name="T44" fmla="*/ 2214563 w 2581"/>
              <a:gd name="T45" fmla="*/ 1755775 h 1837"/>
              <a:gd name="T46" fmla="*/ 2155825 w 2581"/>
              <a:gd name="T47" fmla="*/ 1679575 h 1837"/>
              <a:gd name="T48" fmla="*/ 2116138 w 2581"/>
              <a:gd name="T49" fmla="*/ 1601788 h 1837"/>
              <a:gd name="T50" fmla="*/ 2057400 w 2581"/>
              <a:gd name="T51" fmla="*/ 1525588 h 1837"/>
              <a:gd name="T52" fmla="*/ 1958975 w 2581"/>
              <a:gd name="T53" fmla="*/ 1447800 h 1837"/>
              <a:gd name="T54" fmla="*/ 1862138 w 2581"/>
              <a:gd name="T55" fmla="*/ 1350963 h 1837"/>
              <a:gd name="T56" fmla="*/ 1803400 w 2581"/>
              <a:gd name="T57" fmla="*/ 1293813 h 1837"/>
              <a:gd name="T58" fmla="*/ 1744663 w 2581"/>
              <a:gd name="T59" fmla="*/ 1216025 h 1837"/>
              <a:gd name="T60" fmla="*/ 1685925 w 2581"/>
              <a:gd name="T61" fmla="*/ 1158875 h 1837"/>
              <a:gd name="T62" fmla="*/ 1606550 w 2581"/>
              <a:gd name="T63" fmla="*/ 1081088 h 1837"/>
              <a:gd name="T64" fmla="*/ 1528763 w 2581"/>
              <a:gd name="T65" fmla="*/ 1022350 h 1837"/>
              <a:gd name="T66" fmla="*/ 1489075 w 2581"/>
              <a:gd name="T67" fmla="*/ 946150 h 1837"/>
              <a:gd name="T68" fmla="*/ 1430338 w 2581"/>
              <a:gd name="T69" fmla="*/ 887413 h 1837"/>
              <a:gd name="T70" fmla="*/ 1390650 w 2581"/>
              <a:gd name="T71" fmla="*/ 811213 h 1837"/>
              <a:gd name="T72" fmla="*/ 1352550 w 2581"/>
              <a:gd name="T73" fmla="*/ 733425 h 1837"/>
              <a:gd name="T74" fmla="*/ 1293813 w 2581"/>
              <a:gd name="T75" fmla="*/ 655638 h 1837"/>
              <a:gd name="T76" fmla="*/ 1254125 w 2581"/>
              <a:gd name="T77" fmla="*/ 579438 h 1837"/>
              <a:gd name="T78" fmla="*/ 1195388 w 2581"/>
              <a:gd name="T79" fmla="*/ 520700 h 1837"/>
              <a:gd name="T80" fmla="*/ 1117600 w 2581"/>
              <a:gd name="T81" fmla="*/ 423863 h 1837"/>
              <a:gd name="T82" fmla="*/ 1058863 w 2581"/>
              <a:gd name="T83" fmla="*/ 347663 h 1837"/>
              <a:gd name="T84" fmla="*/ 1000125 w 2581"/>
              <a:gd name="T85" fmla="*/ 288925 h 1837"/>
              <a:gd name="T86" fmla="*/ 920750 w 2581"/>
              <a:gd name="T87" fmla="*/ 231775 h 1837"/>
              <a:gd name="T88" fmla="*/ 862013 w 2581"/>
              <a:gd name="T89" fmla="*/ 193675 h 1837"/>
              <a:gd name="T90" fmla="*/ 784225 w 2581"/>
              <a:gd name="T91" fmla="*/ 115888 h 1837"/>
              <a:gd name="T92" fmla="*/ 704850 w 2581"/>
              <a:gd name="T93" fmla="*/ 96838 h 1837"/>
              <a:gd name="T94" fmla="*/ 608013 w 2581"/>
              <a:gd name="T95" fmla="*/ 57150 h 1837"/>
              <a:gd name="T96" fmla="*/ 509588 w 2581"/>
              <a:gd name="T97" fmla="*/ 38100 h 1837"/>
              <a:gd name="T98" fmla="*/ 431800 w 2581"/>
              <a:gd name="T99" fmla="*/ 19050 h 1837"/>
              <a:gd name="T100" fmla="*/ 352425 w 2581"/>
              <a:gd name="T101" fmla="*/ 0 h 1837"/>
              <a:gd name="T102" fmla="*/ 274638 w 2581"/>
              <a:gd name="T103" fmla="*/ 0 h 1837"/>
              <a:gd name="T104" fmla="*/ 195263 w 2581"/>
              <a:gd name="T105" fmla="*/ 19050 h 1837"/>
              <a:gd name="T106" fmla="*/ 117475 w 2581"/>
              <a:gd name="T107" fmla="*/ 38100 h 1837"/>
              <a:gd name="T108" fmla="*/ 39688 w 2581"/>
              <a:gd name="T109" fmla="*/ 77788 h 1837"/>
              <a:gd name="T110" fmla="*/ 0 w 2581"/>
              <a:gd name="T111" fmla="*/ 153988 h 1837"/>
              <a:gd name="T112" fmla="*/ 0 w 2581"/>
              <a:gd name="T113" fmla="*/ 231775 h 1837"/>
              <a:gd name="T114" fmla="*/ 19050 w 2581"/>
              <a:gd name="T115" fmla="*/ 309563 h 1837"/>
              <a:gd name="T116" fmla="*/ 58738 w 2581"/>
              <a:gd name="T117" fmla="*/ 385763 h 1837"/>
              <a:gd name="T118" fmla="*/ 117475 w 2581"/>
              <a:gd name="T119" fmla="*/ 444500 h 1837"/>
              <a:gd name="T120" fmla="*/ 215900 w 2581"/>
              <a:gd name="T121" fmla="*/ 482600 h 1837"/>
              <a:gd name="T122" fmla="*/ 293688 w 2581"/>
              <a:gd name="T123" fmla="*/ 501650 h 1837"/>
              <a:gd name="T124" fmla="*/ 373063 w 2581"/>
              <a:gd name="T125" fmla="*/ 520700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5448" name="Rectangle 8">
            <a:extLst>
              <a:ext uri="{FF2B5EF4-FFF2-40B4-BE49-F238E27FC236}">
                <a16:creationId xmlns:a16="http://schemas.microsoft.com/office/drawing/2014/main" id="{D388CED0-FECB-CB45-A718-BBE771F88592}"/>
              </a:ext>
            </a:extLst>
          </p:cNvPr>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rgbClr val="0842DE"/>
                </a:solidFill>
                <a:latin typeface="Times" charset="0"/>
                <a:ea typeface="Gulim" pitchFamily="34" charset="-127"/>
                <a:cs typeface="Gulim" pitchFamily="34" charset="-127"/>
              </a:rPr>
              <a:t>ER</a:t>
            </a:r>
          </a:p>
        </p:txBody>
      </p:sp>
      <p:sp>
        <p:nvSpPr>
          <p:cNvPr id="38920" name="Freeform 9">
            <a:extLst>
              <a:ext uri="{FF2B5EF4-FFF2-40B4-BE49-F238E27FC236}">
                <a16:creationId xmlns:a16="http://schemas.microsoft.com/office/drawing/2014/main" id="{CFB3BD6F-9EDE-F247-8B6D-B69621B5947F}"/>
              </a:ext>
            </a:extLst>
          </p:cNvPr>
          <p:cNvSpPr>
            <a:spLocks/>
          </p:cNvSpPr>
          <p:nvPr/>
        </p:nvSpPr>
        <p:spPr bwMode="auto">
          <a:xfrm>
            <a:off x="2038350" y="4591050"/>
            <a:ext cx="1887538" cy="1487488"/>
          </a:xfrm>
          <a:custGeom>
            <a:avLst/>
            <a:gdLst>
              <a:gd name="T0" fmla="*/ 438150 w 1189"/>
              <a:gd name="T1" fmla="*/ 1409700 h 937"/>
              <a:gd name="T2" fmla="*/ 438150 w 1189"/>
              <a:gd name="T3" fmla="*/ 1295400 h 937"/>
              <a:gd name="T4" fmla="*/ 419100 w 1189"/>
              <a:gd name="T5" fmla="*/ 1181100 h 937"/>
              <a:gd name="T6" fmla="*/ 381000 w 1189"/>
              <a:gd name="T7" fmla="*/ 1066800 h 937"/>
              <a:gd name="T8" fmla="*/ 323850 w 1189"/>
              <a:gd name="T9" fmla="*/ 971550 h 937"/>
              <a:gd name="T10" fmla="*/ 266700 w 1189"/>
              <a:gd name="T11" fmla="*/ 857250 h 937"/>
              <a:gd name="T12" fmla="*/ 209550 w 1189"/>
              <a:gd name="T13" fmla="*/ 742950 h 937"/>
              <a:gd name="T14" fmla="*/ 133350 w 1189"/>
              <a:gd name="T15" fmla="*/ 609600 h 937"/>
              <a:gd name="T16" fmla="*/ 38100 w 1189"/>
              <a:gd name="T17" fmla="*/ 495300 h 937"/>
              <a:gd name="T18" fmla="*/ 0 w 1189"/>
              <a:gd name="T19" fmla="*/ 381000 h 937"/>
              <a:gd name="T20" fmla="*/ 0 w 1189"/>
              <a:gd name="T21" fmla="*/ 266700 h 937"/>
              <a:gd name="T22" fmla="*/ 38100 w 1189"/>
              <a:gd name="T23" fmla="*/ 152400 h 937"/>
              <a:gd name="T24" fmla="*/ 133350 w 1189"/>
              <a:gd name="T25" fmla="*/ 57150 h 937"/>
              <a:gd name="T26" fmla="*/ 228600 w 1189"/>
              <a:gd name="T27" fmla="*/ 19050 h 937"/>
              <a:gd name="T28" fmla="*/ 361950 w 1189"/>
              <a:gd name="T29" fmla="*/ 38100 h 937"/>
              <a:gd name="T30" fmla="*/ 476250 w 1189"/>
              <a:gd name="T31" fmla="*/ 95250 h 937"/>
              <a:gd name="T32" fmla="*/ 552450 w 1189"/>
              <a:gd name="T33" fmla="*/ 209550 h 937"/>
              <a:gd name="T34" fmla="*/ 609600 w 1189"/>
              <a:gd name="T35" fmla="*/ 323850 h 937"/>
              <a:gd name="T36" fmla="*/ 647700 w 1189"/>
              <a:gd name="T37" fmla="*/ 438150 h 937"/>
              <a:gd name="T38" fmla="*/ 685800 w 1189"/>
              <a:gd name="T39" fmla="*/ 552450 h 937"/>
              <a:gd name="T40" fmla="*/ 704850 w 1189"/>
              <a:gd name="T41" fmla="*/ 666750 h 937"/>
              <a:gd name="T42" fmla="*/ 723900 w 1189"/>
              <a:gd name="T43" fmla="*/ 781050 h 937"/>
              <a:gd name="T44" fmla="*/ 762000 w 1189"/>
              <a:gd name="T45" fmla="*/ 895350 h 937"/>
              <a:gd name="T46" fmla="*/ 819150 w 1189"/>
              <a:gd name="T47" fmla="*/ 1009650 h 937"/>
              <a:gd name="T48" fmla="*/ 952500 w 1189"/>
              <a:gd name="T49" fmla="*/ 1066800 h 937"/>
              <a:gd name="T50" fmla="*/ 1066800 w 1189"/>
              <a:gd name="T51" fmla="*/ 1085850 h 937"/>
              <a:gd name="T52" fmla="*/ 1181100 w 1189"/>
              <a:gd name="T53" fmla="*/ 1047750 h 937"/>
              <a:gd name="T54" fmla="*/ 1276350 w 1189"/>
              <a:gd name="T55" fmla="*/ 933450 h 937"/>
              <a:gd name="T56" fmla="*/ 1314450 w 1189"/>
              <a:gd name="T57" fmla="*/ 800100 h 937"/>
              <a:gd name="T58" fmla="*/ 1333500 w 1189"/>
              <a:gd name="T59" fmla="*/ 685800 h 937"/>
              <a:gd name="T60" fmla="*/ 1390650 w 1189"/>
              <a:gd name="T61" fmla="*/ 571500 h 937"/>
              <a:gd name="T62" fmla="*/ 1466850 w 1189"/>
              <a:gd name="T63" fmla="*/ 457200 h 937"/>
              <a:gd name="T64" fmla="*/ 1562100 w 1189"/>
              <a:gd name="T65" fmla="*/ 400050 h 937"/>
              <a:gd name="T66" fmla="*/ 1676400 w 1189"/>
              <a:gd name="T67" fmla="*/ 381000 h 937"/>
              <a:gd name="T68" fmla="*/ 1790700 w 1189"/>
              <a:gd name="T69" fmla="*/ 419100 h 937"/>
              <a:gd name="T70" fmla="*/ 1866900 w 1189"/>
              <a:gd name="T71" fmla="*/ 514350 h 937"/>
              <a:gd name="T72" fmla="*/ 1885950 w 1189"/>
              <a:gd name="T73" fmla="*/ 628650 h 937"/>
              <a:gd name="T74" fmla="*/ 1847850 w 1189"/>
              <a:gd name="T75" fmla="*/ 742950 h 937"/>
              <a:gd name="T76" fmla="*/ 1790700 w 1189"/>
              <a:gd name="T77" fmla="*/ 857250 h 937"/>
              <a:gd name="T78" fmla="*/ 1714500 w 1189"/>
              <a:gd name="T79" fmla="*/ 971550 h 937"/>
              <a:gd name="T80" fmla="*/ 1619250 w 1189"/>
              <a:gd name="T81" fmla="*/ 1066800 h 937"/>
              <a:gd name="T82" fmla="*/ 1562100 w 1189"/>
              <a:gd name="T83" fmla="*/ 1181100 h 937"/>
              <a:gd name="T84" fmla="*/ 1485900 w 1189"/>
              <a:gd name="T85" fmla="*/ 1295400 h 937"/>
              <a:gd name="T86" fmla="*/ 1428750 w 1189"/>
              <a:gd name="T87" fmla="*/ 1409700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5450" name="Rectangle 10">
            <a:extLst>
              <a:ext uri="{FF2B5EF4-FFF2-40B4-BE49-F238E27FC236}">
                <a16:creationId xmlns:a16="http://schemas.microsoft.com/office/drawing/2014/main" id="{AF486B64-BF64-484D-92C3-98EE851C62CC}"/>
              </a:ext>
            </a:extLst>
          </p:cNvPr>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TP</a:t>
            </a:r>
          </a:p>
        </p:txBody>
      </p:sp>
      <p:sp>
        <p:nvSpPr>
          <p:cNvPr id="38922" name="Freeform 11">
            <a:extLst>
              <a:ext uri="{FF2B5EF4-FFF2-40B4-BE49-F238E27FC236}">
                <a16:creationId xmlns:a16="http://schemas.microsoft.com/office/drawing/2014/main" id="{CD87ECB7-5D0D-6C49-8C9F-991BE73037FC}"/>
              </a:ext>
            </a:extLst>
          </p:cNvPr>
          <p:cNvSpPr>
            <a:spLocks/>
          </p:cNvSpPr>
          <p:nvPr/>
        </p:nvSpPr>
        <p:spPr bwMode="auto">
          <a:xfrm>
            <a:off x="3257550" y="2628900"/>
            <a:ext cx="268288" cy="306388"/>
          </a:xfrm>
          <a:custGeom>
            <a:avLst/>
            <a:gdLst>
              <a:gd name="T0" fmla="*/ 171450 w 169"/>
              <a:gd name="T1" fmla="*/ 19050 h 193"/>
              <a:gd name="T2" fmla="*/ 133350 w 169"/>
              <a:gd name="T3" fmla="*/ 38100 h 193"/>
              <a:gd name="T4" fmla="*/ 95250 w 169"/>
              <a:gd name="T5" fmla="*/ 57150 h 193"/>
              <a:gd name="T6" fmla="*/ 57150 w 169"/>
              <a:gd name="T7" fmla="*/ 76200 h 193"/>
              <a:gd name="T8" fmla="*/ 38100 w 169"/>
              <a:gd name="T9" fmla="*/ 114300 h 193"/>
              <a:gd name="T10" fmla="*/ 0 w 169"/>
              <a:gd name="T11" fmla="*/ 152400 h 193"/>
              <a:gd name="T12" fmla="*/ 0 w 169"/>
              <a:gd name="T13" fmla="*/ 190500 h 193"/>
              <a:gd name="T14" fmla="*/ 0 w 169"/>
              <a:gd name="T15" fmla="*/ 228600 h 193"/>
              <a:gd name="T16" fmla="*/ 38100 w 169"/>
              <a:gd name="T17" fmla="*/ 247650 h 193"/>
              <a:gd name="T18" fmla="*/ 57150 w 169"/>
              <a:gd name="T19" fmla="*/ 285750 h 193"/>
              <a:gd name="T20" fmla="*/ 95250 w 169"/>
              <a:gd name="T21" fmla="*/ 304800 h 193"/>
              <a:gd name="T22" fmla="*/ 133350 w 169"/>
              <a:gd name="T23" fmla="*/ 304800 h 193"/>
              <a:gd name="T24" fmla="*/ 171450 w 169"/>
              <a:gd name="T25" fmla="*/ 304800 h 193"/>
              <a:gd name="T26" fmla="*/ 209550 w 169"/>
              <a:gd name="T27" fmla="*/ 285750 h 193"/>
              <a:gd name="T28" fmla="*/ 228600 w 169"/>
              <a:gd name="T29" fmla="*/ 247650 h 193"/>
              <a:gd name="T30" fmla="*/ 247650 w 169"/>
              <a:gd name="T31" fmla="*/ 209550 h 193"/>
              <a:gd name="T32" fmla="*/ 266700 w 169"/>
              <a:gd name="T33" fmla="*/ 171450 h 193"/>
              <a:gd name="T34" fmla="*/ 266700 w 169"/>
              <a:gd name="T35" fmla="*/ 133350 h 193"/>
              <a:gd name="T36" fmla="*/ 266700 w 169"/>
              <a:gd name="T37" fmla="*/ 95250 h 193"/>
              <a:gd name="T38" fmla="*/ 247650 w 169"/>
              <a:gd name="T39" fmla="*/ 57150 h 193"/>
              <a:gd name="T40" fmla="*/ 228600 w 169"/>
              <a:gd name="T41" fmla="*/ 19050 h 193"/>
              <a:gd name="T42" fmla="*/ 190500 w 169"/>
              <a:gd name="T43" fmla="*/ 0 h 193"/>
              <a:gd name="T44" fmla="*/ 171450 w 169"/>
              <a:gd name="T45" fmla="*/ 19050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23" name="Freeform 12">
            <a:extLst>
              <a:ext uri="{FF2B5EF4-FFF2-40B4-BE49-F238E27FC236}">
                <a16:creationId xmlns:a16="http://schemas.microsoft.com/office/drawing/2014/main" id="{45E961B9-5ED4-4D48-A168-A49BD4F3E46F}"/>
              </a:ext>
            </a:extLst>
          </p:cNvPr>
          <p:cNvSpPr>
            <a:spLocks/>
          </p:cNvSpPr>
          <p:nvPr/>
        </p:nvSpPr>
        <p:spPr bwMode="auto">
          <a:xfrm>
            <a:off x="3067050" y="3333750"/>
            <a:ext cx="439738" cy="915988"/>
          </a:xfrm>
          <a:custGeom>
            <a:avLst/>
            <a:gdLst>
              <a:gd name="T0" fmla="*/ 285750 w 277"/>
              <a:gd name="T1" fmla="*/ 0 h 577"/>
              <a:gd name="T2" fmla="*/ 323850 w 277"/>
              <a:gd name="T3" fmla="*/ 38100 h 577"/>
              <a:gd name="T4" fmla="*/ 361950 w 277"/>
              <a:gd name="T5" fmla="*/ 57150 h 577"/>
              <a:gd name="T6" fmla="*/ 381000 w 277"/>
              <a:gd name="T7" fmla="*/ 95250 h 577"/>
              <a:gd name="T8" fmla="*/ 419100 w 277"/>
              <a:gd name="T9" fmla="*/ 133350 h 577"/>
              <a:gd name="T10" fmla="*/ 438150 w 277"/>
              <a:gd name="T11" fmla="*/ 171450 h 577"/>
              <a:gd name="T12" fmla="*/ 438150 w 277"/>
              <a:gd name="T13" fmla="*/ 209550 h 577"/>
              <a:gd name="T14" fmla="*/ 438150 w 277"/>
              <a:gd name="T15" fmla="*/ 247650 h 577"/>
              <a:gd name="T16" fmla="*/ 438150 w 277"/>
              <a:gd name="T17" fmla="*/ 285750 h 577"/>
              <a:gd name="T18" fmla="*/ 438150 w 277"/>
              <a:gd name="T19" fmla="*/ 323850 h 577"/>
              <a:gd name="T20" fmla="*/ 438150 w 277"/>
              <a:gd name="T21" fmla="*/ 361950 h 577"/>
              <a:gd name="T22" fmla="*/ 438150 w 277"/>
              <a:gd name="T23" fmla="*/ 400050 h 577"/>
              <a:gd name="T24" fmla="*/ 438150 w 277"/>
              <a:gd name="T25" fmla="*/ 438150 h 577"/>
              <a:gd name="T26" fmla="*/ 438150 w 277"/>
              <a:gd name="T27" fmla="*/ 476250 h 577"/>
              <a:gd name="T28" fmla="*/ 419100 w 277"/>
              <a:gd name="T29" fmla="*/ 514350 h 577"/>
              <a:gd name="T30" fmla="*/ 419100 w 277"/>
              <a:gd name="T31" fmla="*/ 552450 h 577"/>
              <a:gd name="T32" fmla="*/ 400050 w 277"/>
              <a:gd name="T33" fmla="*/ 590550 h 577"/>
              <a:gd name="T34" fmla="*/ 381000 w 277"/>
              <a:gd name="T35" fmla="*/ 628650 h 577"/>
              <a:gd name="T36" fmla="*/ 342900 w 277"/>
              <a:gd name="T37" fmla="*/ 666750 h 577"/>
              <a:gd name="T38" fmla="*/ 323850 w 277"/>
              <a:gd name="T39" fmla="*/ 704850 h 577"/>
              <a:gd name="T40" fmla="*/ 304800 w 277"/>
              <a:gd name="T41" fmla="*/ 742950 h 577"/>
              <a:gd name="T42" fmla="*/ 266700 w 277"/>
              <a:gd name="T43" fmla="*/ 762000 h 577"/>
              <a:gd name="T44" fmla="*/ 266700 w 277"/>
              <a:gd name="T45" fmla="*/ 800100 h 577"/>
              <a:gd name="T46" fmla="*/ 228600 w 277"/>
              <a:gd name="T47" fmla="*/ 819150 h 577"/>
              <a:gd name="T48" fmla="*/ 209550 w 277"/>
              <a:gd name="T49" fmla="*/ 857250 h 577"/>
              <a:gd name="T50" fmla="*/ 171450 w 277"/>
              <a:gd name="T51" fmla="*/ 876300 h 577"/>
              <a:gd name="T52" fmla="*/ 152400 w 277"/>
              <a:gd name="T53" fmla="*/ 914400 h 577"/>
              <a:gd name="T54" fmla="*/ 114300 w 277"/>
              <a:gd name="T55" fmla="*/ 914400 h 577"/>
              <a:gd name="T56" fmla="*/ 76200 w 277"/>
              <a:gd name="T57" fmla="*/ 914400 h 577"/>
              <a:gd name="T58" fmla="*/ 19050 w 277"/>
              <a:gd name="T59" fmla="*/ 876300 h 577"/>
              <a:gd name="T60" fmla="*/ 19050 w 277"/>
              <a:gd name="T61" fmla="*/ 838200 h 577"/>
              <a:gd name="T62" fmla="*/ 0 w 277"/>
              <a:gd name="T63" fmla="*/ 800100 h 577"/>
              <a:gd name="T64" fmla="*/ 19050 w 277"/>
              <a:gd name="T65" fmla="*/ 762000 h 577"/>
              <a:gd name="T66" fmla="*/ 38100 w 277"/>
              <a:gd name="T67" fmla="*/ 723900 h 577"/>
              <a:gd name="T68" fmla="*/ 38100 w 277"/>
              <a:gd name="T69" fmla="*/ 685800 h 577"/>
              <a:gd name="T70" fmla="*/ 76200 w 277"/>
              <a:gd name="T71" fmla="*/ 666750 h 577"/>
              <a:gd name="T72" fmla="*/ 95250 w 277"/>
              <a:gd name="T73" fmla="*/ 628650 h 577"/>
              <a:gd name="T74" fmla="*/ 114300 w 277"/>
              <a:gd name="T75" fmla="*/ 590550 h 577"/>
              <a:gd name="T76" fmla="*/ 152400 w 277"/>
              <a:gd name="T77" fmla="*/ 571500 h 577"/>
              <a:gd name="T78" fmla="*/ 152400 w 277"/>
              <a:gd name="T79" fmla="*/ 533400 h 577"/>
              <a:gd name="T80" fmla="*/ 190500 w 277"/>
              <a:gd name="T81" fmla="*/ 495300 h 577"/>
              <a:gd name="T82" fmla="*/ 209550 w 277"/>
              <a:gd name="T83" fmla="*/ 438150 h 577"/>
              <a:gd name="T84" fmla="*/ 228600 w 277"/>
              <a:gd name="T85" fmla="*/ 400050 h 577"/>
              <a:gd name="T86" fmla="*/ 247650 w 277"/>
              <a:gd name="T87" fmla="*/ 361950 h 577"/>
              <a:gd name="T88" fmla="*/ 266700 w 277"/>
              <a:gd name="T89" fmla="*/ 323850 h 577"/>
              <a:gd name="T90" fmla="*/ 285750 w 277"/>
              <a:gd name="T91" fmla="*/ 285750 h 577"/>
              <a:gd name="T92" fmla="*/ 285750 w 277"/>
              <a:gd name="T93" fmla="*/ 247650 h 577"/>
              <a:gd name="T94" fmla="*/ 285750 w 277"/>
              <a:gd name="T95" fmla="*/ 209550 h 577"/>
              <a:gd name="T96" fmla="*/ 285750 w 277"/>
              <a:gd name="T97" fmla="*/ 171450 h 577"/>
              <a:gd name="T98" fmla="*/ 285750 w 277"/>
              <a:gd name="T99" fmla="*/ 133350 h 577"/>
              <a:gd name="T100" fmla="*/ 285750 w 277"/>
              <a:gd name="T101" fmla="*/ 95250 h 577"/>
              <a:gd name="T102" fmla="*/ 285750 w 277"/>
              <a:gd name="T103" fmla="*/ 57150 h 577"/>
              <a:gd name="T104" fmla="*/ 285750 w 277"/>
              <a:gd name="T105" fmla="*/ 19050 h 577"/>
              <a:gd name="T106" fmla="*/ 323850 w 277"/>
              <a:gd name="T107" fmla="*/ 0 h 577"/>
              <a:gd name="T108" fmla="*/ 28575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24" name="Freeform 13">
            <a:extLst>
              <a:ext uri="{FF2B5EF4-FFF2-40B4-BE49-F238E27FC236}">
                <a16:creationId xmlns:a16="http://schemas.microsoft.com/office/drawing/2014/main" id="{F67F0330-534D-5649-9240-1DD086EE264C}"/>
              </a:ext>
            </a:extLst>
          </p:cNvPr>
          <p:cNvSpPr>
            <a:spLocks/>
          </p:cNvSpPr>
          <p:nvPr/>
        </p:nvSpPr>
        <p:spPr bwMode="auto">
          <a:xfrm>
            <a:off x="3333750" y="2933700"/>
            <a:ext cx="58738" cy="420688"/>
          </a:xfrm>
          <a:custGeom>
            <a:avLst/>
            <a:gdLst>
              <a:gd name="T0" fmla="*/ 19050 w 37"/>
              <a:gd name="T1" fmla="*/ 19050 h 265"/>
              <a:gd name="T2" fmla="*/ 57150 w 37"/>
              <a:gd name="T3" fmla="*/ 0 h 265"/>
              <a:gd name="T4" fmla="*/ 57150 w 37"/>
              <a:gd name="T5" fmla="*/ 38100 h 265"/>
              <a:gd name="T6" fmla="*/ 57150 w 37"/>
              <a:gd name="T7" fmla="*/ 76200 h 265"/>
              <a:gd name="T8" fmla="*/ 57150 w 37"/>
              <a:gd name="T9" fmla="*/ 114300 h 265"/>
              <a:gd name="T10" fmla="*/ 57150 w 37"/>
              <a:gd name="T11" fmla="*/ 152400 h 265"/>
              <a:gd name="T12" fmla="*/ 38100 w 37"/>
              <a:gd name="T13" fmla="*/ 190500 h 265"/>
              <a:gd name="T14" fmla="*/ 19050 w 37"/>
              <a:gd name="T15" fmla="*/ 228600 h 265"/>
              <a:gd name="T16" fmla="*/ 0 w 37"/>
              <a:gd name="T17" fmla="*/ 266700 h 265"/>
              <a:gd name="T18" fmla="*/ 0 w 37"/>
              <a:gd name="T19" fmla="*/ 304800 h 265"/>
              <a:gd name="T20" fmla="*/ 0 w 37"/>
              <a:gd name="T21" fmla="*/ 342900 h 265"/>
              <a:gd name="T22" fmla="*/ 0 w 37"/>
              <a:gd name="T23" fmla="*/ 381000 h 265"/>
              <a:gd name="T24" fmla="*/ 19050 w 37"/>
              <a:gd name="T25" fmla="*/ 419100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5454" name="Rectangle 14">
            <a:extLst>
              <a:ext uri="{FF2B5EF4-FFF2-40B4-BE49-F238E27FC236}">
                <a16:creationId xmlns:a16="http://schemas.microsoft.com/office/drawing/2014/main" id="{AD7474FD-88B1-3443-8BE1-558566B53B81}"/>
              </a:ext>
            </a:extLst>
          </p:cNvPr>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DG</a:t>
            </a:r>
          </a:p>
        </p:txBody>
      </p:sp>
      <p:sp>
        <p:nvSpPr>
          <p:cNvPr id="445455" name="Rectangle 15">
            <a:extLst>
              <a:ext uri="{FF2B5EF4-FFF2-40B4-BE49-F238E27FC236}">
                <a16:creationId xmlns:a16="http://schemas.microsoft.com/office/drawing/2014/main" id="{C377A61C-0748-F146-9B11-F4729BFEF6D3}"/>
              </a:ext>
            </a:extLst>
          </p:cNvPr>
          <p:cNvSpPr>
            <a:spLocks noChangeArrowheads="1"/>
          </p:cNvSpPr>
          <p:nvPr/>
        </p:nvSpPr>
        <p:spPr bwMode="auto">
          <a:xfrm>
            <a:off x="2516188" y="5640388"/>
            <a:ext cx="8334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LMe</a:t>
            </a:r>
          </a:p>
        </p:txBody>
      </p:sp>
      <p:sp>
        <p:nvSpPr>
          <p:cNvPr id="445456" name="Rectangle 16">
            <a:extLst>
              <a:ext uri="{FF2B5EF4-FFF2-40B4-BE49-F238E27FC236}">
                <a16:creationId xmlns:a16="http://schemas.microsoft.com/office/drawing/2014/main" id="{C2E6C5A5-3D6C-DE4A-BE8F-7B68AC09BAED}"/>
              </a:ext>
            </a:extLst>
          </p:cNvPr>
          <p:cNvSpPr>
            <a:spLocks noChangeArrowheads="1"/>
          </p:cNvSpPr>
          <p:nvPr/>
        </p:nvSpPr>
        <p:spPr bwMode="auto">
          <a:xfrm>
            <a:off x="2020888" y="992188"/>
            <a:ext cx="11620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LMedit</a:t>
            </a:r>
          </a:p>
        </p:txBody>
      </p:sp>
      <p:sp>
        <p:nvSpPr>
          <p:cNvPr id="38928" name="Rectangle 17">
            <a:extLst>
              <a:ext uri="{FF2B5EF4-FFF2-40B4-BE49-F238E27FC236}">
                <a16:creationId xmlns:a16="http://schemas.microsoft.com/office/drawing/2014/main" id="{B4BF930D-B108-1A42-AB6F-1C6D59DD7326}"/>
              </a:ext>
            </a:extLst>
          </p:cNvPr>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8929" name="Line 18">
            <a:extLst>
              <a:ext uri="{FF2B5EF4-FFF2-40B4-BE49-F238E27FC236}">
                <a16:creationId xmlns:a16="http://schemas.microsoft.com/office/drawing/2014/main" id="{DEEED499-B234-0A40-A7BD-7417E0452450}"/>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30" name="Line 19">
            <a:extLst>
              <a:ext uri="{FF2B5EF4-FFF2-40B4-BE49-F238E27FC236}">
                <a16:creationId xmlns:a16="http://schemas.microsoft.com/office/drawing/2014/main" id="{23CAD6CE-D7B8-8746-A7F2-76E425019A2E}"/>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5460" name="Rectangle 20">
            <a:extLst>
              <a:ext uri="{FF2B5EF4-FFF2-40B4-BE49-F238E27FC236}">
                <a16:creationId xmlns:a16="http://schemas.microsoft.com/office/drawing/2014/main" id="{01EC4166-4BBD-404B-9E2E-27F4891D7B25}"/>
              </a:ext>
            </a:extLst>
          </p:cNvPr>
          <p:cNvSpPr>
            <a:spLocks noChangeArrowheads="1"/>
          </p:cNvSpPr>
          <p:nvPr/>
        </p:nvSpPr>
        <p:spPr bwMode="auto">
          <a:xfrm>
            <a:off x="76200" y="304800"/>
            <a:ext cx="2635250" cy="8191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ko-KR" altLang="en-US" sz="2400" b="1">
                <a:solidFill>
                  <a:schemeClr val="tx2"/>
                </a:solidFill>
                <a:latin typeface="Times" charset="0"/>
                <a:ea typeface="Gulim" pitchFamily="34" charset="-127"/>
                <a:cs typeface="Gulim" pitchFamily="34" charset="-127"/>
              </a:rPr>
              <a:t> </a:t>
            </a:r>
            <a:r>
              <a:rPr lang="en-US" altLang="ko-KR" sz="2400" b="1">
                <a:solidFill>
                  <a:schemeClr val="tx2"/>
                </a:solidFill>
                <a:latin typeface="Times" charset="0"/>
                <a:ea typeface="Gulim" pitchFamily="34" charset="-127"/>
                <a:cs typeface="Gulim" pitchFamily="34" charset="-127"/>
              </a:rPr>
              <a:t>URUTAN PERISTIWA                     </a:t>
            </a:r>
          </a:p>
        </p:txBody>
      </p:sp>
      <p:sp>
        <p:nvSpPr>
          <p:cNvPr id="445461" name="Rectangle 21">
            <a:extLst>
              <a:ext uri="{FF2B5EF4-FFF2-40B4-BE49-F238E27FC236}">
                <a16:creationId xmlns:a16="http://schemas.microsoft.com/office/drawing/2014/main" id="{551719F0-2D65-F549-B6B6-67207EEE0BB3}"/>
              </a:ext>
            </a:extLst>
          </p:cNvPr>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LM</a:t>
            </a:r>
          </a:p>
        </p:txBody>
      </p:sp>
      <p:sp>
        <p:nvSpPr>
          <p:cNvPr id="445462" name="Line 22">
            <a:extLst>
              <a:ext uri="{FF2B5EF4-FFF2-40B4-BE49-F238E27FC236}">
                <a16:creationId xmlns:a16="http://schemas.microsoft.com/office/drawing/2014/main" id="{2B34B14D-8535-E142-BC77-3B4742350C90}"/>
              </a:ext>
            </a:extLst>
          </p:cNvPr>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45464" name="Rectangle 24">
            <a:extLst>
              <a:ext uri="{FF2B5EF4-FFF2-40B4-BE49-F238E27FC236}">
                <a16:creationId xmlns:a16="http://schemas.microsoft.com/office/drawing/2014/main" id="{BC95C473-17FE-D84D-989E-1B24720DE03E}"/>
              </a:ext>
            </a:extLst>
          </p:cNvPr>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45465" name="Rectangle 25">
            <a:extLst>
              <a:ext uri="{FF2B5EF4-FFF2-40B4-BE49-F238E27FC236}">
                <a16:creationId xmlns:a16="http://schemas.microsoft.com/office/drawing/2014/main" id="{906EA514-9879-1140-B610-139A8F5C593A}"/>
              </a:ext>
            </a:extLst>
          </p:cNvPr>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U</a:t>
            </a:r>
          </a:p>
        </p:txBody>
      </p:sp>
      <p:sp>
        <p:nvSpPr>
          <p:cNvPr id="445466" name="Rectangle 26">
            <a:extLst>
              <a:ext uri="{FF2B5EF4-FFF2-40B4-BE49-F238E27FC236}">
                <a16:creationId xmlns:a16="http://schemas.microsoft.com/office/drawing/2014/main" id="{B16ACFEE-4685-1B4E-878C-AF7BE221AE25}"/>
              </a:ext>
            </a:extLst>
          </p:cNvPr>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B</a:t>
            </a:r>
          </a:p>
        </p:txBody>
      </p:sp>
      <p:sp>
        <p:nvSpPr>
          <p:cNvPr id="445468" name="Rectangle 28">
            <a:extLst>
              <a:ext uri="{FF2B5EF4-FFF2-40B4-BE49-F238E27FC236}">
                <a16:creationId xmlns:a16="http://schemas.microsoft.com/office/drawing/2014/main" id="{0EA6BCA5-05B8-5142-96BF-392F081BD2F6}"/>
              </a:ext>
            </a:extLst>
          </p:cNvPr>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H</a:t>
            </a:r>
          </a:p>
        </p:txBody>
      </p:sp>
      <p:sp>
        <p:nvSpPr>
          <p:cNvPr id="38938" name="Oval 29">
            <a:extLst>
              <a:ext uri="{FF2B5EF4-FFF2-40B4-BE49-F238E27FC236}">
                <a16:creationId xmlns:a16="http://schemas.microsoft.com/office/drawing/2014/main" id="{F72CF1C2-0A4B-DC4F-BF41-39B978941DDA}"/>
              </a:ext>
            </a:extLst>
          </p:cNvPr>
          <p:cNvSpPr>
            <a:spLocks noChangeArrowheads="1"/>
          </p:cNvSpPr>
          <p:nvPr/>
        </p:nvSpPr>
        <p:spPr bwMode="auto">
          <a:xfrm>
            <a:off x="5313363" y="1982788"/>
            <a:ext cx="193675" cy="187325"/>
          </a:xfrm>
          <a:prstGeom prst="ellipse">
            <a:avLst/>
          </a:prstGeom>
          <a:solidFill>
            <a:srgbClr val="0831AD"/>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45470" name="Rectangle 30">
            <a:extLst>
              <a:ext uri="{FF2B5EF4-FFF2-40B4-BE49-F238E27FC236}">
                <a16:creationId xmlns:a16="http://schemas.microsoft.com/office/drawing/2014/main" id="{032AF353-99EF-214E-8C0F-7E964207C885}"/>
              </a:ext>
            </a:extLst>
          </p:cNvPr>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N(A)</a:t>
            </a:r>
          </a:p>
        </p:txBody>
      </p:sp>
      <p:sp>
        <p:nvSpPr>
          <p:cNvPr id="445473" name="Rectangle 33">
            <a:extLst>
              <a:ext uri="{FF2B5EF4-FFF2-40B4-BE49-F238E27FC236}">
                <a16:creationId xmlns:a16="http://schemas.microsoft.com/office/drawing/2014/main" id="{2657DA32-24F5-5A4E-A037-1F2D18CF5E7C}"/>
              </a:ext>
            </a:extLst>
          </p:cNvPr>
          <p:cNvSpPr>
            <a:spLocks noChangeArrowheads="1"/>
          </p:cNvSpPr>
          <p:nvPr/>
        </p:nvSpPr>
        <p:spPr bwMode="auto">
          <a:xfrm>
            <a:off x="3074988" y="2568575"/>
            <a:ext cx="41751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K</a:t>
            </a:r>
          </a:p>
        </p:txBody>
      </p:sp>
      <p:sp>
        <p:nvSpPr>
          <p:cNvPr id="445475" name="Rectangle 35">
            <a:extLst>
              <a:ext uri="{FF2B5EF4-FFF2-40B4-BE49-F238E27FC236}">
                <a16:creationId xmlns:a16="http://schemas.microsoft.com/office/drawing/2014/main" id="{DEB22A57-F90C-8746-B198-E735451EB7F9}"/>
              </a:ext>
            </a:extLst>
          </p:cNvPr>
          <p:cNvSpPr>
            <a:spLocks noChangeArrowheads="1"/>
          </p:cNvSpPr>
          <p:nvPr/>
        </p:nvSpPr>
        <p:spPr bwMode="auto">
          <a:xfrm>
            <a:off x="2693988" y="3078163"/>
            <a:ext cx="4016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Y</a:t>
            </a:r>
          </a:p>
        </p:txBody>
      </p:sp>
      <p:sp>
        <p:nvSpPr>
          <p:cNvPr id="445478" name="Rectangle 38">
            <a:extLst>
              <a:ext uri="{FF2B5EF4-FFF2-40B4-BE49-F238E27FC236}">
                <a16:creationId xmlns:a16="http://schemas.microsoft.com/office/drawing/2014/main" id="{B5E6126C-2E74-D84B-AFD8-1F7DC7B27783}"/>
              </a:ext>
            </a:extLst>
          </p:cNvPr>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KB</a:t>
            </a:r>
          </a:p>
        </p:txBody>
      </p:sp>
      <p:sp>
        <p:nvSpPr>
          <p:cNvPr id="445480" name="Rectangle 40">
            <a:extLst>
              <a:ext uri="{FF2B5EF4-FFF2-40B4-BE49-F238E27FC236}">
                <a16:creationId xmlns:a16="http://schemas.microsoft.com/office/drawing/2014/main" id="{1D0C9E61-D114-D442-848D-A96D049E716A}"/>
              </a:ext>
            </a:extLst>
          </p:cNvPr>
          <p:cNvSpPr>
            <a:spLocks noChangeArrowheads="1"/>
          </p:cNvSpPr>
          <p:nvPr/>
        </p:nvSpPr>
        <p:spPr bwMode="auto">
          <a:xfrm>
            <a:off x="3205163" y="5164138"/>
            <a:ext cx="587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GS</a:t>
            </a:r>
          </a:p>
        </p:txBody>
      </p:sp>
      <p:sp>
        <p:nvSpPr>
          <p:cNvPr id="445482" name="Rectangle 42">
            <a:extLst>
              <a:ext uri="{FF2B5EF4-FFF2-40B4-BE49-F238E27FC236}">
                <a16:creationId xmlns:a16="http://schemas.microsoft.com/office/drawing/2014/main" id="{35ED6946-449E-4E43-A8F4-D76858504234}"/>
              </a:ext>
            </a:extLst>
          </p:cNvPr>
          <p:cNvSpPr>
            <a:spLocks noChangeArrowheads="1"/>
          </p:cNvSpPr>
          <p:nvPr/>
        </p:nvSpPr>
        <p:spPr bwMode="auto">
          <a:xfrm>
            <a:off x="1768475" y="4081463"/>
            <a:ext cx="4683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M</a:t>
            </a:r>
          </a:p>
        </p:txBody>
      </p:sp>
      <p:sp>
        <p:nvSpPr>
          <p:cNvPr id="445483" name="Rectangle 43">
            <a:extLst>
              <a:ext uri="{FF2B5EF4-FFF2-40B4-BE49-F238E27FC236}">
                <a16:creationId xmlns:a16="http://schemas.microsoft.com/office/drawing/2014/main" id="{7B62F854-1C56-6A4F-B7C1-E001D0946E65}"/>
              </a:ext>
            </a:extLst>
          </p:cNvPr>
          <p:cNvSpPr>
            <a:spLocks noChangeArrowheads="1"/>
          </p:cNvSpPr>
          <p:nvPr/>
        </p:nvSpPr>
        <p:spPr bwMode="auto">
          <a:xfrm>
            <a:off x="3776663" y="3078163"/>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GN</a:t>
            </a:r>
          </a:p>
        </p:txBody>
      </p:sp>
      <p:sp>
        <p:nvSpPr>
          <p:cNvPr id="445484" name="Freeform 44">
            <a:extLst>
              <a:ext uri="{FF2B5EF4-FFF2-40B4-BE49-F238E27FC236}">
                <a16:creationId xmlns:a16="http://schemas.microsoft.com/office/drawing/2014/main" id="{45C599AE-0930-E240-AF75-D8DC28AA3623}"/>
              </a:ext>
            </a:extLst>
          </p:cNvPr>
          <p:cNvSpPr>
            <a:spLocks/>
          </p:cNvSpPr>
          <p:nvPr/>
        </p:nvSpPr>
        <p:spPr bwMode="auto">
          <a:xfrm>
            <a:off x="5816600" y="3136900"/>
            <a:ext cx="939800" cy="1422400"/>
          </a:xfrm>
          <a:custGeom>
            <a:avLst/>
            <a:gdLst>
              <a:gd name="T0" fmla="*/ 592 w 592"/>
              <a:gd name="T1" fmla="*/ 896 h 896"/>
              <a:gd name="T2" fmla="*/ 328 w 592"/>
              <a:gd name="T3" fmla="*/ 760 h 896"/>
              <a:gd name="T4" fmla="*/ 192 w 592"/>
              <a:gd name="T5" fmla="*/ 576 h 896"/>
              <a:gd name="T6" fmla="*/ 40 w 592"/>
              <a:gd name="T7" fmla="*/ 160 h 896"/>
              <a:gd name="T8" fmla="*/ 24 w 592"/>
              <a:gd name="T9" fmla="*/ 80 h 896"/>
              <a:gd name="T10" fmla="*/ 0 w 592"/>
              <a:gd name="T11" fmla="*/ 0 h 8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5485" name="Freeform 45">
            <a:extLst>
              <a:ext uri="{FF2B5EF4-FFF2-40B4-BE49-F238E27FC236}">
                <a16:creationId xmlns:a16="http://schemas.microsoft.com/office/drawing/2014/main" id="{147B32AE-A49C-044F-8195-DC8CDB5C3AEB}"/>
              </a:ext>
            </a:extLst>
          </p:cNvPr>
          <p:cNvSpPr>
            <a:spLocks/>
          </p:cNvSpPr>
          <p:nvPr/>
        </p:nvSpPr>
        <p:spPr bwMode="auto">
          <a:xfrm>
            <a:off x="2921000" y="1852613"/>
            <a:ext cx="2882900" cy="1258887"/>
          </a:xfrm>
          <a:custGeom>
            <a:avLst/>
            <a:gdLst>
              <a:gd name="T0" fmla="*/ 1816 w 1816"/>
              <a:gd name="T1" fmla="*/ 793 h 793"/>
              <a:gd name="T2" fmla="*/ 1784 w 1816"/>
              <a:gd name="T3" fmla="*/ 713 h 793"/>
              <a:gd name="T4" fmla="*/ 1640 w 1816"/>
              <a:gd name="T5" fmla="*/ 273 h 793"/>
              <a:gd name="T6" fmla="*/ 1560 w 1816"/>
              <a:gd name="T7" fmla="*/ 129 h 793"/>
              <a:gd name="T8" fmla="*/ 1160 w 1816"/>
              <a:gd name="T9" fmla="*/ 17 h 793"/>
              <a:gd name="T10" fmla="*/ 560 w 1816"/>
              <a:gd name="T11" fmla="*/ 65 h 793"/>
              <a:gd name="T12" fmla="*/ 472 w 1816"/>
              <a:gd name="T13" fmla="*/ 113 h 793"/>
              <a:gd name="T14" fmla="*/ 424 w 1816"/>
              <a:gd name="T15" fmla="*/ 129 h 793"/>
              <a:gd name="T16" fmla="*/ 224 w 1816"/>
              <a:gd name="T17" fmla="*/ 241 h 793"/>
              <a:gd name="T18" fmla="*/ 120 w 1816"/>
              <a:gd name="T19" fmla="*/ 345 h 793"/>
              <a:gd name="T20" fmla="*/ 104 w 1816"/>
              <a:gd name="T21" fmla="*/ 377 h 793"/>
              <a:gd name="T22" fmla="*/ 72 w 1816"/>
              <a:gd name="T23" fmla="*/ 409 h 793"/>
              <a:gd name="T24" fmla="*/ 0 w 1816"/>
              <a:gd name="T25" fmla="*/ 609 h 7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8948" name="Freeform 46">
            <a:extLst>
              <a:ext uri="{FF2B5EF4-FFF2-40B4-BE49-F238E27FC236}">
                <a16:creationId xmlns:a16="http://schemas.microsoft.com/office/drawing/2014/main" id="{BA4D9015-5CB6-0449-A31F-913DC023AADF}"/>
              </a:ext>
            </a:extLst>
          </p:cNvPr>
          <p:cNvSpPr>
            <a:spLocks/>
          </p:cNvSpPr>
          <p:nvPr/>
        </p:nvSpPr>
        <p:spPr bwMode="auto">
          <a:xfrm>
            <a:off x="1739900" y="2832100"/>
            <a:ext cx="1181100" cy="1409700"/>
          </a:xfrm>
          <a:custGeom>
            <a:avLst/>
            <a:gdLst>
              <a:gd name="T0" fmla="*/ 1181100 w 744"/>
              <a:gd name="T1" fmla="*/ 0 h 888"/>
              <a:gd name="T2" fmla="*/ 1092200 w 744"/>
              <a:gd name="T3" fmla="*/ 546100 h 888"/>
              <a:gd name="T4" fmla="*/ 1003300 w 744"/>
              <a:gd name="T5" fmla="*/ 977900 h 888"/>
              <a:gd name="T6" fmla="*/ 723900 w 744"/>
              <a:gd name="T7" fmla="*/ 1193800 h 888"/>
              <a:gd name="T8" fmla="*/ 279400 w 744"/>
              <a:gd name="T9" fmla="*/ 1308100 h 888"/>
              <a:gd name="T10" fmla="*/ 0 w 744"/>
              <a:gd name="T11" fmla="*/ 1409700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96F3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5487" name="Freeform 47">
            <a:extLst>
              <a:ext uri="{FF2B5EF4-FFF2-40B4-BE49-F238E27FC236}">
                <a16:creationId xmlns:a16="http://schemas.microsoft.com/office/drawing/2014/main" id="{73A021F9-4A53-E545-A014-07A7836D95DE}"/>
              </a:ext>
            </a:extLst>
          </p:cNvPr>
          <p:cNvSpPr>
            <a:spLocks/>
          </p:cNvSpPr>
          <p:nvPr/>
        </p:nvSpPr>
        <p:spPr bwMode="auto">
          <a:xfrm>
            <a:off x="1649413" y="4229100"/>
            <a:ext cx="1423987" cy="1189038"/>
          </a:xfrm>
          <a:custGeom>
            <a:avLst/>
            <a:gdLst>
              <a:gd name="T0" fmla="*/ 81 w 897"/>
              <a:gd name="T1" fmla="*/ 0 h 749"/>
              <a:gd name="T2" fmla="*/ 481 w 897"/>
              <a:gd name="T3" fmla="*/ 176 h 749"/>
              <a:gd name="T4" fmla="*/ 705 w 897"/>
              <a:gd name="T5" fmla="*/ 384 h 749"/>
              <a:gd name="T6" fmla="*/ 753 w 897"/>
              <a:gd name="T7" fmla="*/ 656 h 749"/>
              <a:gd name="T8" fmla="*/ 793 w 897"/>
              <a:gd name="T9" fmla="*/ 728 h 749"/>
              <a:gd name="T10" fmla="*/ 897 w 897"/>
              <a:gd name="T11" fmla="*/ 744 h 7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5488" name="Freeform 48">
            <a:extLst>
              <a:ext uri="{FF2B5EF4-FFF2-40B4-BE49-F238E27FC236}">
                <a16:creationId xmlns:a16="http://schemas.microsoft.com/office/drawing/2014/main" id="{590A3233-6F30-C842-8B7F-C7C16F255A4E}"/>
              </a:ext>
            </a:extLst>
          </p:cNvPr>
          <p:cNvSpPr>
            <a:spLocks/>
          </p:cNvSpPr>
          <p:nvPr/>
        </p:nvSpPr>
        <p:spPr bwMode="auto">
          <a:xfrm>
            <a:off x="3016250" y="4656138"/>
            <a:ext cx="273050" cy="755650"/>
          </a:xfrm>
          <a:custGeom>
            <a:avLst/>
            <a:gdLst>
              <a:gd name="T0" fmla="*/ 44 w 172"/>
              <a:gd name="T1" fmla="*/ 475 h 476"/>
              <a:gd name="T2" fmla="*/ 116 w 172"/>
              <a:gd name="T3" fmla="*/ 443 h 476"/>
              <a:gd name="T4" fmla="*/ 148 w 172"/>
              <a:gd name="T5" fmla="*/ 395 h 476"/>
              <a:gd name="T6" fmla="*/ 76 w 172"/>
              <a:gd name="T7" fmla="*/ 91 h 476"/>
              <a:gd name="T8" fmla="*/ 44 w 172"/>
              <a:gd name="T9" fmla="*/ 51 h 476"/>
              <a:gd name="T10" fmla="*/ 4 w 172"/>
              <a:gd name="T11" fmla="*/ 3 h 4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006600"/>
            </a:solidFill>
            <a:prstDash val="solid"/>
            <a:round/>
            <a:headEnd type="none" w="med" len="med"/>
            <a:tailEnd type="none" w="med" len="me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5489" name="Freeform 49">
            <a:extLst>
              <a:ext uri="{FF2B5EF4-FFF2-40B4-BE49-F238E27FC236}">
                <a16:creationId xmlns:a16="http://schemas.microsoft.com/office/drawing/2014/main" id="{43FFE708-F16A-2447-87C5-B4714E99BB32}"/>
              </a:ext>
            </a:extLst>
          </p:cNvPr>
          <p:cNvSpPr>
            <a:spLocks/>
          </p:cNvSpPr>
          <p:nvPr/>
        </p:nvSpPr>
        <p:spPr bwMode="auto">
          <a:xfrm>
            <a:off x="2959100" y="3340100"/>
            <a:ext cx="896938" cy="1524000"/>
          </a:xfrm>
          <a:custGeom>
            <a:avLst/>
            <a:gdLst>
              <a:gd name="T0" fmla="*/ 40 w 565"/>
              <a:gd name="T1" fmla="*/ 872 h 960"/>
              <a:gd name="T2" fmla="*/ 0 w 565"/>
              <a:gd name="T3" fmla="*/ 800 h 960"/>
              <a:gd name="T4" fmla="*/ 56 w 565"/>
              <a:gd name="T5" fmla="*/ 672 h 960"/>
              <a:gd name="T6" fmla="*/ 72 w 565"/>
              <a:gd name="T7" fmla="*/ 648 h 960"/>
              <a:gd name="T8" fmla="*/ 136 w 565"/>
              <a:gd name="T9" fmla="*/ 632 h 960"/>
              <a:gd name="T10" fmla="*/ 328 w 565"/>
              <a:gd name="T11" fmla="*/ 680 h 960"/>
              <a:gd name="T12" fmla="*/ 360 w 565"/>
              <a:gd name="T13" fmla="*/ 784 h 960"/>
              <a:gd name="T14" fmla="*/ 296 w 565"/>
              <a:gd name="T15" fmla="*/ 904 h 960"/>
              <a:gd name="T16" fmla="*/ 176 w 565"/>
              <a:gd name="T17" fmla="*/ 896 h 960"/>
              <a:gd name="T18" fmla="*/ 128 w 565"/>
              <a:gd name="T19" fmla="*/ 800 h 960"/>
              <a:gd name="T20" fmla="*/ 160 w 565"/>
              <a:gd name="T21" fmla="*/ 640 h 960"/>
              <a:gd name="T22" fmla="*/ 208 w 565"/>
              <a:gd name="T23" fmla="*/ 584 h 960"/>
              <a:gd name="T24" fmla="*/ 256 w 565"/>
              <a:gd name="T25" fmla="*/ 568 h 960"/>
              <a:gd name="T26" fmla="*/ 464 w 565"/>
              <a:gd name="T27" fmla="*/ 592 h 960"/>
              <a:gd name="T28" fmla="*/ 512 w 565"/>
              <a:gd name="T29" fmla="*/ 648 h 960"/>
              <a:gd name="T30" fmla="*/ 544 w 565"/>
              <a:gd name="T31" fmla="*/ 712 h 960"/>
              <a:gd name="T32" fmla="*/ 456 w 565"/>
              <a:gd name="T33" fmla="*/ 960 h 960"/>
              <a:gd name="T34" fmla="*/ 304 w 565"/>
              <a:gd name="T35" fmla="*/ 880 h 960"/>
              <a:gd name="T36" fmla="*/ 320 w 565"/>
              <a:gd name="T37" fmla="*/ 656 h 960"/>
              <a:gd name="T38" fmla="*/ 432 w 565"/>
              <a:gd name="T39" fmla="*/ 544 h 960"/>
              <a:gd name="T40" fmla="*/ 488 w 565"/>
              <a:gd name="T41" fmla="*/ 488 h 960"/>
              <a:gd name="T42" fmla="*/ 544 w 565"/>
              <a:gd name="T43" fmla="*/ 344 h 960"/>
              <a:gd name="T44" fmla="*/ 536 w 565"/>
              <a:gd name="T45" fmla="*/ 208 h 960"/>
              <a:gd name="T46" fmla="*/ 424 w 565"/>
              <a:gd name="T47" fmla="*/ 0 h 9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5490" name="Freeform 50">
            <a:extLst>
              <a:ext uri="{FF2B5EF4-FFF2-40B4-BE49-F238E27FC236}">
                <a16:creationId xmlns:a16="http://schemas.microsoft.com/office/drawing/2014/main" id="{D7DF2A0D-188A-DF40-ABC0-C3C85051E93C}"/>
              </a:ext>
            </a:extLst>
          </p:cNvPr>
          <p:cNvSpPr>
            <a:spLocks/>
          </p:cNvSpPr>
          <p:nvPr/>
        </p:nvSpPr>
        <p:spPr bwMode="auto">
          <a:xfrm>
            <a:off x="3035300" y="3162300"/>
            <a:ext cx="520700" cy="139700"/>
          </a:xfrm>
          <a:custGeom>
            <a:avLst/>
            <a:gdLst>
              <a:gd name="T0" fmla="*/ 328 w 328"/>
              <a:gd name="T1" fmla="*/ 56 h 88"/>
              <a:gd name="T2" fmla="*/ 208 w 328"/>
              <a:gd name="T3" fmla="*/ 0 h 88"/>
              <a:gd name="T4" fmla="*/ 80 w 328"/>
              <a:gd name="T5" fmla="*/ 8 h 88"/>
              <a:gd name="T6" fmla="*/ 32 w 328"/>
              <a:gd name="T7" fmla="*/ 24 h 88"/>
              <a:gd name="T8" fmla="*/ 0 w 328"/>
              <a:gd name="T9" fmla="*/ 88 h 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88">
                <a:moveTo>
                  <a:pt x="328" y="56"/>
                </a:moveTo>
                <a:cubicBezTo>
                  <a:pt x="268" y="16"/>
                  <a:pt x="284" y="12"/>
                  <a:pt x="208" y="0"/>
                </a:cubicBezTo>
                <a:cubicBezTo>
                  <a:pt x="165" y="2"/>
                  <a:pt x="122" y="2"/>
                  <a:pt x="80" y="8"/>
                </a:cubicBezTo>
                <a:cubicBezTo>
                  <a:pt x="63" y="10"/>
                  <a:pt x="32" y="24"/>
                  <a:pt x="32" y="24"/>
                </a:cubicBezTo>
                <a:cubicBezTo>
                  <a:pt x="17" y="45"/>
                  <a:pt x="11" y="65"/>
                  <a:pt x="0" y="88"/>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8953" name="Text Box 55">
            <a:extLst>
              <a:ext uri="{FF2B5EF4-FFF2-40B4-BE49-F238E27FC236}">
                <a16:creationId xmlns:a16="http://schemas.microsoft.com/office/drawing/2014/main" id="{57B74B1A-D89C-F844-B629-66F3870E45F3}"/>
              </a:ext>
            </a:extLst>
          </p:cNvPr>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ko-KR" altLang="en-US" sz="1600" b="1">
              <a:solidFill>
                <a:schemeClr val="tx1"/>
              </a:solidFill>
              <a:ea typeface="Gulim" panose="020B0600000101010101" pitchFamily="34" charset="-127"/>
            </a:endParaRPr>
          </a:p>
        </p:txBody>
      </p:sp>
      <p:sp>
        <p:nvSpPr>
          <p:cNvPr id="38954" name="Oval 41">
            <a:extLst>
              <a:ext uri="{FF2B5EF4-FFF2-40B4-BE49-F238E27FC236}">
                <a16:creationId xmlns:a16="http://schemas.microsoft.com/office/drawing/2014/main" id="{7BD7ADA2-3FA1-5947-A176-B7707417FF7A}"/>
              </a:ext>
            </a:extLst>
          </p:cNvPr>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8955" name="Oval 37">
            <a:extLst>
              <a:ext uri="{FF2B5EF4-FFF2-40B4-BE49-F238E27FC236}">
                <a16:creationId xmlns:a16="http://schemas.microsoft.com/office/drawing/2014/main" id="{95914420-6F1D-574F-A999-C642FAF0C073}"/>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8956" name="Oval 34">
            <a:extLst>
              <a:ext uri="{FF2B5EF4-FFF2-40B4-BE49-F238E27FC236}">
                <a16:creationId xmlns:a16="http://schemas.microsoft.com/office/drawing/2014/main" id="{89FE22A8-CD13-3749-904C-92127E46DE30}"/>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8957" name="Oval 36">
            <a:extLst>
              <a:ext uri="{FF2B5EF4-FFF2-40B4-BE49-F238E27FC236}">
                <a16:creationId xmlns:a16="http://schemas.microsoft.com/office/drawing/2014/main" id="{B0F29076-5B04-F94B-B3BE-70BB8A9C15B5}"/>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8958" name="Oval 32">
            <a:extLst>
              <a:ext uri="{FF2B5EF4-FFF2-40B4-BE49-F238E27FC236}">
                <a16:creationId xmlns:a16="http://schemas.microsoft.com/office/drawing/2014/main" id="{E163B632-62C6-C145-A337-2A9C4A9D1DDF}"/>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8959" name="Oval 39">
            <a:extLst>
              <a:ext uri="{FF2B5EF4-FFF2-40B4-BE49-F238E27FC236}">
                <a16:creationId xmlns:a16="http://schemas.microsoft.com/office/drawing/2014/main" id="{F00279FE-EFAC-3B45-A7D4-43003B42472D}"/>
              </a:ext>
            </a:extLst>
          </p:cNvPr>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nvGrpSpPr>
          <p:cNvPr id="2" name="Group 51">
            <a:extLst>
              <a:ext uri="{FF2B5EF4-FFF2-40B4-BE49-F238E27FC236}">
                <a16:creationId xmlns:a16="http://schemas.microsoft.com/office/drawing/2014/main" id="{C0E333FF-2DDB-8841-8116-89A32B5967E2}"/>
              </a:ext>
            </a:extLst>
          </p:cNvPr>
          <p:cNvGrpSpPr>
            <a:grpSpLocks/>
          </p:cNvGrpSpPr>
          <p:nvPr/>
        </p:nvGrpSpPr>
        <p:grpSpPr bwMode="auto">
          <a:xfrm>
            <a:off x="2413000" y="1236663"/>
            <a:ext cx="1663700" cy="4022725"/>
            <a:chOff x="1520" y="779"/>
            <a:chExt cx="1048" cy="2534"/>
          </a:xfrm>
        </p:grpSpPr>
        <p:sp>
          <p:nvSpPr>
            <p:cNvPr id="445492" name="Oval 52" descr="Small confetti">
              <a:extLst>
                <a:ext uri="{FF2B5EF4-FFF2-40B4-BE49-F238E27FC236}">
                  <a16:creationId xmlns:a16="http://schemas.microsoft.com/office/drawing/2014/main" id="{FC6E17CF-1256-744E-82AF-0174BB868C51}"/>
                </a:ext>
              </a:extLst>
            </p:cNvPr>
            <p:cNvSpPr>
              <a:spLocks noChangeArrowheads="1"/>
            </p:cNvSpPr>
            <p:nvPr/>
          </p:nvSpPr>
          <p:spPr bwMode="auto">
            <a:xfrm rot="1620000">
              <a:off x="1520" y="779"/>
              <a:ext cx="1048" cy="2534"/>
            </a:xfrm>
            <a:prstGeom prst="ellipse">
              <a:avLst/>
            </a:prstGeom>
            <a:noFill/>
            <a:ln w="50800">
              <a:solidFill>
                <a:schemeClr val="accent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45493" name="Oval 53" descr="Small confetti">
              <a:extLst>
                <a:ext uri="{FF2B5EF4-FFF2-40B4-BE49-F238E27FC236}">
                  <a16:creationId xmlns:a16="http://schemas.microsoft.com/office/drawing/2014/main" id="{AD97570B-CDA1-A845-8C20-941A3D26E825}"/>
                </a:ext>
              </a:extLst>
            </p:cNvPr>
            <p:cNvSpPr>
              <a:spLocks noChangeArrowheads="1"/>
            </p:cNvSpPr>
            <p:nvPr/>
          </p:nvSpPr>
          <p:spPr bwMode="auto">
            <a:xfrm rot="1620000">
              <a:off x="1583" y="885"/>
              <a:ext cx="912" cy="2346"/>
            </a:xfrm>
            <a:prstGeom prst="ellipse">
              <a:avLst/>
            </a:prstGeom>
            <a:noFill/>
            <a:ln w="5080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sp>
        <p:nvSpPr>
          <p:cNvPr id="38961" name="Oval 23">
            <a:extLst>
              <a:ext uri="{FF2B5EF4-FFF2-40B4-BE49-F238E27FC236}">
                <a16:creationId xmlns:a16="http://schemas.microsoft.com/office/drawing/2014/main" id="{CC32E68B-55E8-5B4B-B9AA-7E4B310CB93F}"/>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8962" name="Oval 27">
            <a:extLst>
              <a:ext uri="{FF2B5EF4-FFF2-40B4-BE49-F238E27FC236}">
                <a16:creationId xmlns:a16="http://schemas.microsoft.com/office/drawing/2014/main" id="{D977E9FB-8801-E84C-8B8F-75706947DC02}"/>
              </a:ext>
            </a:extLst>
          </p:cNvPr>
          <p:cNvSpPr>
            <a:spLocks noChangeArrowheads="1"/>
          </p:cNvSpPr>
          <p:nvPr/>
        </p:nvSpPr>
        <p:spPr bwMode="auto">
          <a:xfrm>
            <a:off x="5702300" y="3033713"/>
            <a:ext cx="193675" cy="187325"/>
          </a:xfrm>
          <a:prstGeom prst="ellipse">
            <a:avLst/>
          </a:prstGeom>
          <a:solidFill>
            <a:srgbClr val="0831AD"/>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38963" name="Oval 31">
            <a:extLst>
              <a:ext uri="{FF2B5EF4-FFF2-40B4-BE49-F238E27FC236}">
                <a16:creationId xmlns:a16="http://schemas.microsoft.com/office/drawing/2014/main" id="{CCE606F7-CDB0-4F41-813E-4076A3B83438}"/>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45497" name="Line 57">
            <a:extLst>
              <a:ext uri="{FF2B5EF4-FFF2-40B4-BE49-F238E27FC236}">
                <a16:creationId xmlns:a16="http://schemas.microsoft.com/office/drawing/2014/main" id="{155612E2-2D64-EB43-B5A3-8421A933F1BC}"/>
              </a:ext>
            </a:extLst>
          </p:cNvPr>
          <p:cNvSpPr>
            <a:spLocks noChangeShapeType="1"/>
          </p:cNvSpPr>
          <p:nvPr/>
        </p:nvSpPr>
        <p:spPr bwMode="auto">
          <a:xfrm flipV="1">
            <a:off x="2408238" y="1592263"/>
            <a:ext cx="1665287" cy="3268662"/>
          </a:xfrm>
          <a:prstGeom prst="line">
            <a:avLst/>
          </a:prstGeom>
          <a:noFill/>
          <a:ln w="76200">
            <a:solidFill>
              <a:srgbClr val="FEF849"/>
            </a:solidFill>
            <a:round/>
            <a:headEnd type="arrow" w="med" len="med"/>
            <a:tailEnd type="arrow" w="med" len="me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45498" name="Line 58">
            <a:extLst>
              <a:ext uri="{FF2B5EF4-FFF2-40B4-BE49-F238E27FC236}">
                <a16:creationId xmlns:a16="http://schemas.microsoft.com/office/drawing/2014/main" id="{AED7733A-8390-6448-8C10-7BC4DC66D1C1}"/>
              </a:ext>
            </a:extLst>
          </p:cNvPr>
          <p:cNvSpPr>
            <a:spLocks noChangeShapeType="1"/>
          </p:cNvSpPr>
          <p:nvPr/>
        </p:nvSpPr>
        <p:spPr bwMode="auto">
          <a:xfrm flipH="1" flipV="1">
            <a:off x="2722563" y="2781300"/>
            <a:ext cx="1211262" cy="661988"/>
          </a:xfrm>
          <a:prstGeom prst="line">
            <a:avLst/>
          </a:prstGeom>
          <a:noFill/>
          <a:ln w="76200">
            <a:solidFill>
              <a:srgbClr val="FEF849"/>
            </a:solidFill>
            <a:round/>
            <a:headEnd type="arrow" w="med" len="med"/>
            <a:tailEnd type="arrow" w="med" len="me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38966" name="Text Box 59">
            <a:extLst>
              <a:ext uri="{FF2B5EF4-FFF2-40B4-BE49-F238E27FC236}">
                <a16:creationId xmlns:a16="http://schemas.microsoft.com/office/drawing/2014/main" id="{B79AFF1E-B339-5A43-AAE1-72A42D08AC19}"/>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445501" name="Text Box 61">
            <a:extLst>
              <a:ext uri="{FF2B5EF4-FFF2-40B4-BE49-F238E27FC236}">
                <a16:creationId xmlns:a16="http://schemas.microsoft.com/office/drawing/2014/main" id="{1C11526E-7C4E-2841-886A-BE483B89607E}"/>
              </a:ext>
            </a:extLst>
          </p:cNvPr>
          <p:cNvSpPr txBox="1">
            <a:spLocks noChangeArrowheads="1"/>
          </p:cNvSpPr>
          <p:nvPr/>
        </p:nvSpPr>
        <p:spPr bwMode="auto">
          <a:xfrm>
            <a:off x="4435475" y="2239963"/>
            <a:ext cx="3206750" cy="222726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altLang="ko-KR" b="1" i="1" u="sng">
                <a:solidFill>
                  <a:srgbClr val="FFF814"/>
                </a:solidFill>
                <a:latin typeface="Comic Sans MS" charset="0"/>
                <a:ea typeface="Gulim" pitchFamily="34" charset="-127"/>
                <a:cs typeface="Gulim" pitchFamily="34" charset="-127"/>
              </a:rPr>
              <a:t>PERSATUAN</a:t>
            </a:r>
            <a:r>
              <a:rPr lang="en-US" altLang="ko-KR" b="1">
                <a:solidFill>
                  <a:srgbClr val="FFF814"/>
                </a:solidFill>
                <a:latin typeface="Comic Sans MS" charset="0"/>
                <a:ea typeface="Gulim" pitchFamily="34" charset="-127"/>
                <a:cs typeface="Gulim" pitchFamily="34" charset="-127"/>
              </a:rPr>
              <a:t>    Israel menjadi kekuatan antara bangsa yang kaya dan berpengaruh!</a:t>
            </a:r>
          </a:p>
        </p:txBody>
      </p:sp>
      <p:sp>
        <p:nvSpPr>
          <p:cNvPr id="445502" name="Rectangle 62">
            <a:extLst>
              <a:ext uri="{FF2B5EF4-FFF2-40B4-BE49-F238E27FC236}">
                <a16:creationId xmlns:a16="http://schemas.microsoft.com/office/drawing/2014/main" id="{EAC1BCAE-C650-B742-AB98-ABDC2FD95F29}"/>
              </a:ext>
            </a:extLst>
          </p:cNvPr>
          <p:cNvSpPr>
            <a:spLocks noChangeArrowheads="1"/>
          </p:cNvSpPr>
          <p:nvPr/>
        </p:nvSpPr>
        <p:spPr bwMode="auto">
          <a:xfrm>
            <a:off x="8078788"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18</a:t>
            </a:r>
          </a:p>
        </p:txBody>
      </p:sp>
      <p:sp>
        <p:nvSpPr>
          <p:cNvPr id="38969" name="Text Box 63">
            <a:extLst>
              <a:ext uri="{FF2B5EF4-FFF2-40B4-BE49-F238E27FC236}">
                <a16:creationId xmlns:a16="http://schemas.microsoft.com/office/drawing/2014/main" id="{8E1CBD3F-5D22-CA4B-AE40-0116C5097F0E}"/>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sp>
        <p:nvSpPr>
          <p:cNvPr id="38970" name="Text Box 64">
            <a:extLst>
              <a:ext uri="{FF2B5EF4-FFF2-40B4-BE49-F238E27FC236}">
                <a16:creationId xmlns:a16="http://schemas.microsoft.com/office/drawing/2014/main" id="{0E1D1C0B-D7CF-6A4C-8229-18FD9B92CF4A}"/>
              </a:ext>
            </a:extLst>
          </p:cNvPr>
          <p:cNvSpPr txBox="1">
            <a:spLocks noChangeArrowheads="1"/>
          </p:cNvSpPr>
          <p:nvPr/>
        </p:nvSpPr>
        <p:spPr bwMode="auto">
          <a:xfrm>
            <a:off x="8559800" y="6384925"/>
            <a:ext cx="344488"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sz="2000" b="1">
                <a:solidFill>
                  <a:schemeClr val="tx1"/>
                </a:solidFill>
                <a:ea typeface="Gulim" panose="020B0600000101010101" pitchFamily="34" charset="-127"/>
              </a:rPr>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nodeType="afterGroup">
                            <p:stCondLst>
                              <p:cond delay="1000"/>
                            </p:stCondLst>
                            <p:childTnLst>
                              <p:par>
                                <p:cTn id="9" presetID="4" presetClass="entr" presetSubtype="32" fill="hold" nodeType="afterEffect">
                                  <p:stCondLst>
                                    <p:cond delay="0"/>
                                  </p:stCondLst>
                                  <p:childTnLst>
                                    <p:set>
                                      <p:cBhvr>
                                        <p:cTn id="10" dur="1" fill="hold">
                                          <p:stCondLst>
                                            <p:cond delay="0"/>
                                          </p:stCondLst>
                                        </p:cTn>
                                        <p:tgtEl>
                                          <p:spTgt spid="445497"/>
                                        </p:tgtEl>
                                        <p:attrNameLst>
                                          <p:attrName>style.visibility</p:attrName>
                                        </p:attrNameLst>
                                      </p:cBhvr>
                                      <p:to>
                                        <p:strVal val="visible"/>
                                      </p:to>
                                    </p:set>
                                    <p:animEffect transition="in" filter="box(out)">
                                      <p:cBhvr>
                                        <p:cTn id="11" dur="500"/>
                                        <p:tgtEl>
                                          <p:spTgt spid="445497"/>
                                        </p:tgtEl>
                                      </p:cBhvr>
                                    </p:animEffect>
                                  </p:childTnLst>
                                </p:cTn>
                              </p:par>
                            </p:childTnLst>
                          </p:cTn>
                        </p:par>
                        <p:par>
                          <p:cTn id="12" fill="hold" nodeType="afterGroup">
                            <p:stCondLst>
                              <p:cond delay="1500"/>
                            </p:stCondLst>
                            <p:childTnLst>
                              <p:par>
                                <p:cTn id="13" presetID="4" presetClass="entr" presetSubtype="32" fill="hold" nodeType="afterEffect">
                                  <p:stCondLst>
                                    <p:cond delay="0"/>
                                  </p:stCondLst>
                                  <p:childTnLst>
                                    <p:set>
                                      <p:cBhvr>
                                        <p:cTn id="14" dur="1" fill="hold">
                                          <p:stCondLst>
                                            <p:cond delay="0"/>
                                          </p:stCondLst>
                                        </p:cTn>
                                        <p:tgtEl>
                                          <p:spTgt spid="445498"/>
                                        </p:tgtEl>
                                        <p:attrNameLst>
                                          <p:attrName>style.visibility</p:attrName>
                                        </p:attrNameLst>
                                      </p:cBhvr>
                                      <p:to>
                                        <p:strVal val="visible"/>
                                      </p:to>
                                    </p:set>
                                    <p:animEffect transition="in" filter="box(out)">
                                      <p:cBhvr>
                                        <p:cTn id="15" dur="500"/>
                                        <p:tgtEl>
                                          <p:spTgt spid="44549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45501"/>
                                        </p:tgtEl>
                                        <p:attrNameLst>
                                          <p:attrName>style.visibility</p:attrName>
                                        </p:attrNameLst>
                                      </p:cBhvr>
                                      <p:to>
                                        <p:strVal val="visible"/>
                                      </p:to>
                                    </p:set>
                                    <p:animEffect transition="in" filter="dissolve">
                                      <p:cBhvr>
                                        <p:cTn id="20" dur="500"/>
                                        <p:tgtEl>
                                          <p:spTgt spid="445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501"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6466" name="Rectangle 2">
            <a:extLst>
              <a:ext uri="{FF2B5EF4-FFF2-40B4-BE49-F238E27FC236}">
                <a16:creationId xmlns:a16="http://schemas.microsoft.com/office/drawing/2014/main" id="{94FE1CCB-AD6D-DA45-9A2D-5C88F0C58B6C}"/>
              </a:ext>
            </a:extLst>
          </p:cNvPr>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0962" name="AutoShape 3">
            <a:extLst>
              <a:ext uri="{FF2B5EF4-FFF2-40B4-BE49-F238E27FC236}">
                <a16:creationId xmlns:a16="http://schemas.microsoft.com/office/drawing/2014/main" id="{B94B4B97-7752-6844-8190-ED76B2D7BFC6}"/>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0963" name="Rectangle 4">
            <a:extLst>
              <a:ext uri="{FF2B5EF4-FFF2-40B4-BE49-F238E27FC236}">
                <a16:creationId xmlns:a16="http://schemas.microsoft.com/office/drawing/2014/main" id="{4B2616A9-8557-1642-AF5D-A95352E01DCF}"/>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0964" name="Rectangle 5">
            <a:extLst>
              <a:ext uri="{FF2B5EF4-FFF2-40B4-BE49-F238E27FC236}">
                <a16:creationId xmlns:a16="http://schemas.microsoft.com/office/drawing/2014/main" id="{E086644D-CBC3-724F-A886-0247B42FC917}"/>
              </a:ext>
            </a:extLst>
          </p:cNvPr>
          <p:cNvSpPr>
            <a:spLocks noChangeArrowheads="1"/>
          </p:cNvSpPr>
          <p:nvPr/>
        </p:nvSpPr>
        <p:spPr bwMode="auto">
          <a:xfrm>
            <a:off x="3181350" y="879475"/>
            <a:ext cx="19653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b="1">
                <a:solidFill>
                  <a:schemeClr val="accent2"/>
                </a:solidFill>
                <a:latin typeface="Times" pitchFamily="2" charset="0"/>
                <a:ea typeface="Gulim" panose="020B0600000101010101" pitchFamily="34" charset="-127"/>
              </a:rPr>
              <a:t> </a:t>
            </a:r>
            <a:r>
              <a:rPr lang="en-US" altLang="ko-KR" sz="2400" b="1">
                <a:solidFill>
                  <a:schemeClr val="accent2"/>
                </a:solidFill>
                <a:latin typeface="Times" pitchFamily="2" charset="0"/>
                <a:ea typeface="Gulim" panose="020B0600000101010101" pitchFamily="34" charset="-127"/>
              </a:rPr>
              <a:t>KERAJAAN</a:t>
            </a:r>
          </a:p>
        </p:txBody>
      </p:sp>
      <p:sp>
        <p:nvSpPr>
          <p:cNvPr id="40965" name="Rectangle 6">
            <a:extLst>
              <a:ext uri="{FF2B5EF4-FFF2-40B4-BE49-F238E27FC236}">
                <a16:creationId xmlns:a16="http://schemas.microsoft.com/office/drawing/2014/main" id="{14A34521-2B17-9E41-AB50-2795F41256B5}"/>
              </a:ext>
            </a:extLst>
          </p:cNvPr>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46471" name="Rectangle 7">
            <a:extLst>
              <a:ext uri="{FF2B5EF4-FFF2-40B4-BE49-F238E27FC236}">
                <a16:creationId xmlns:a16="http://schemas.microsoft.com/office/drawing/2014/main" id="{4BDDAC58-7DB6-614A-B0ED-AC654DE6B2BA}"/>
              </a:ext>
            </a:extLst>
          </p:cNvPr>
          <p:cNvSpPr>
            <a:spLocks noChangeArrowheads="1"/>
          </p:cNvSpPr>
          <p:nvPr/>
        </p:nvSpPr>
        <p:spPr bwMode="auto">
          <a:xfrm>
            <a:off x="4786313" y="852488"/>
            <a:ext cx="1781175" cy="515937"/>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none" lIns="90487" tIns="44450" rIns="90487" bIns="44450">
            <a:spAutoFit/>
          </a:bodyPr>
          <a:lstStyle/>
          <a:p>
            <a:pPr>
              <a:spcBef>
                <a:spcPct val="50000"/>
              </a:spcBef>
              <a:defRPr/>
            </a:pPr>
            <a:r>
              <a:rPr lang="en-US" altLang="ko-KR" b="1">
                <a:solidFill>
                  <a:srgbClr val="FAFD00"/>
                </a:solidFill>
                <a:latin typeface="Times" charset="0"/>
                <a:ea typeface="Gulim" pitchFamily="34" charset="-127"/>
                <a:cs typeface="Gulim" pitchFamily="34" charset="-127"/>
              </a:rPr>
              <a:t> 1000 S.M.</a:t>
            </a:r>
          </a:p>
        </p:txBody>
      </p:sp>
      <p:sp>
        <p:nvSpPr>
          <p:cNvPr id="40967" name="Rectangle 9">
            <a:extLst>
              <a:ext uri="{FF2B5EF4-FFF2-40B4-BE49-F238E27FC236}">
                <a16:creationId xmlns:a16="http://schemas.microsoft.com/office/drawing/2014/main" id="{E03ACDA7-E6F8-B447-85F5-6966CC90148F}"/>
              </a:ext>
            </a:extLst>
          </p:cNvPr>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0968" name="Rectangle 11">
            <a:extLst>
              <a:ext uri="{FF2B5EF4-FFF2-40B4-BE49-F238E27FC236}">
                <a16:creationId xmlns:a16="http://schemas.microsoft.com/office/drawing/2014/main" id="{68497716-9922-2446-8A67-592E3B7ABD9D}"/>
              </a:ext>
            </a:extLst>
          </p:cNvPr>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0969" name="Line 12">
            <a:extLst>
              <a:ext uri="{FF2B5EF4-FFF2-40B4-BE49-F238E27FC236}">
                <a16:creationId xmlns:a16="http://schemas.microsoft.com/office/drawing/2014/main" id="{B7744639-1B49-F347-B61B-519FD02C675B}"/>
              </a:ext>
            </a:extLst>
          </p:cNvPr>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0" name="Line 13">
            <a:extLst>
              <a:ext uri="{FF2B5EF4-FFF2-40B4-BE49-F238E27FC236}">
                <a16:creationId xmlns:a16="http://schemas.microsoft.com/office/drawing/2014/main" id="{880167D1-37E4-CB47-BADE-D8CA3444F7A9}"/>
              </a:ext>
            </a:extLst>
          </p:cNvPr>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1" name="Line 14">
            <a:extLst>
              <a:ext uri="{FF2B5EF4-FFF2-40B4-BE49-F238E27FC236}">
                <a16:creationId xmlns:a16="http://schemas.microsoft.com/office/drawing/2014/main" id="{6A467236-0D64-E64B-B49E-3DE317C05F72}"/>
              </a:ext>
            </a:extLst>
          </p:cNvPr>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2" name="Line 15">
            <a:extLst>
              <a:ext uri="{FF2B5EF4-FFF2-40B4-BE49-F238E27FC236}">
                <a16:creationId xmlns:a16="http://schemas.microsoft.com/office/drawing/2014/main" id="{93138EA5-51F2-124E-8346-385BEED6B424}"/>
              </a:ext>
            </a:extLst>
          </p:cNvPr>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3" name="Line 16">
            <a:extLst>
              <a:ext uri="{FF2B5EF4-FFF2-40B4-BE49-F238E27FC236}">
                <a16:creationId xmlns:a16="http://schemas.microsoft.com/office/drawing/2014/main" id="{C578732B-246F-3F4C-9046-BA57A2733182}"/>
              </a:ext>
            </a:extLst>
          </p:cNvPr>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4" name="Line 17">
            <a:extLst>
              <a:ext uri="{FF2B5EF4-FFF2-40B4-BE49-F238E27FC236}">
                <a16:creationId xmlns:a16="http://schemas.microsoft.com/office/drawing/2014/main" id="{02187C96-3258-6347-96CB-611B8FFCE2E8}"/>
              </a:ext>
            </a:extLst>
          </p:cNvPr>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5" name="Line 18">
            <a:extLst>
              <a:ext uri="{FF2B5EF4-FFF2-40B4-BE49-F238E27FC236}">
                <a16:creationId xmlns:a16="http://schemas.microsoft.com/office/drawing/2014/main" id="{789F787F-2DE0-4D41-A719-E7FE8D4D8973}"/>
              </a:ext>
            </a:extLst>
          </p:cNvPr>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6" name="Line 19">
            <a:extLst>
              <a:ext uri="{FF2B5EF4-FFF2-40B4-BE49-F238E27FC236}">
                <a16:creationId xmlns:a16="http://schemas.microsoft.com/office/drawing/2014/main" id="{7774BA6A-88E3-8E4E-B0D0-70FBF9B78EF3}"/>
              </a:ext>
            </a:extLst>
          </p:cNvPr>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7" name="Line 20">
            <a:extLst>
              <a:ext uri="{FF2B5EF4-FFF2-40B4-BE49-F238E27FC236}">
                <a16:creationId xmlns:a16="http://schemas.microsoft.com/office/drawing/2014/main" id="{4F09B039-E6C9-E640-94BA-09CDAA3E8AB6}"/>
              </a:ext>
            </a:extLst>
          </p:cNvPr>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8" name="Rectangle 21">
            <a:extLst>
              <a:ext uri="{FF2B5EF4-FFF2-40B4-BE49-F238E27FC236}">
                <a16:creationId xmlns:a16="http://schemas.microsoft.com/office/drawing/2014/main" id="{2CEAEE15-46F6-634D-8855-E56CAD3A1D9A}"/>
              </a:ext>
            </a:extLst>
          </p:cNvPr>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0979" name="Rectangle 22">
            <a:extLst>
              <a:ext uri="{FF2B5EF4-FFF2-40B4-BE49-F238E27FC236}">
                <a16:creationId xmlns:a16="http://schemas.microsoft.com/office/drawing/2014/main" id="{0AD0DCD2-6745-F14B-93D9-10519F8ECB66}"/>
              </a:ext>
            </a:extLst>
          </p:cNvPr>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0980" name="Rectangle 23">
            <a:extLst>
              <a:ext uri="{FF2B5EF4-FFF2-40B4-BE49-F238E27FC236}">
                <a16:creationId xmlns:a16="http://schemas.microsoft.com/office/drawing/2014/main" id="{CC87F01A-59E4-4E4A-9195-FB3B8D1370C5}"/>
              </a:ext>
            </a:extLst>
          </p:cNvPr>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0981" name="Rectangle 24">
            <a:extLst>
              <a:ext uri="{FF2B5EF4-FFF2-40B4-BE49-F238E27FC236}">
                <a16:creationId xmlns:a16="http://schemas.microsoft.com/office/drawing/2014/main" id="{E224C3B8-0E7F-B047-980B-EF101DD8D4F2}"/>
              </a:ext>
            </a:extLst>
          </p:cNvPr>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0982" name="Line 25">
            <a:extLst>
              <a:ext uri="{FF2B5EF4-FFF2-40B4-BE49-F238E27FC236}">
                <a16:creationId xmlns:a16="http://schemas.microsoft.com/office/drawing/2014/main" id="{0CAF2258-249D-8D43-AAE2-3CC425C6AFEB}"/>
              </a:ext>
            </a:extLst>
          </p:cNvPr>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6490" name="Rectangle 26">
            <a:extLst>
              <a:ext uri="{FF2B5EF4-FFF2-40B4-BE49-F238E27FC236}">
                <a16:creationId xmlns:a16="http://schemas.microsoft.com/office/drawing/2014/main" id="{3219C21F-66E4-E24F-AA19-42A8B5C6AA3F}"/>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446491" name="Line 27">
            <a:extLst>
              <a:ext uri="{FF2B5EF4-FFF2-40B4-BE49-F238E27FC236}">
                <a16:creationId xmlns:a16="http://schemas.microsoft.com/office/drawing/2014/main" id="{21C8E3CE-441A-614E-85B0-5D2651CA4A32}"/>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46493" name="Rectangle 29">
            <a:extLst>
              <a:ext uri="{FF2B5EF4-FFF2-40B4-BE49-F238E27FC236}">
                <a16:creationId xmlns:a16="http://schemas.microsoft.com/office/drawing/2014/main" id="{821FE946-EE4F-B744-882C-E4EC5E5C5788}"/>
              </a:ext>
            </a:extLst>
          </p:cNvPr>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46496" name="Freeform 32">
            <a:extLst>
              <a:ext uri="{FF2B5EF4-FFF2-40B4-BE49-F238E27FC236}">
                <a16:creationId xmlns:a16="http://schemas.microsoft.com/office/drawing/2014/main" id="{DA6F4D84-EC6C-C74C-9A63-1F38E8948622}"/>
              </a:ext>
            </a:extLst>
          </p:cNvPr>
          <p:cNvSpPr>
            <a:spLocks/>
          </p:cNvSpPr>
          <p:nvPr/>
        </p:nvSpPr>
        <p:spPr bwMode="auto">
          <a:xfrm>
            <a:off x="1801813" y="4513263"/>
            <a:ext cx="1011237" cy="954087"/>
          </a:xfrm>
          <a:custGeom>
            <a:avLst/>
            <a:gdLst/>
            <a:ahLst/>
            <a:cxnLst>
              <a:cxn ang="0">
                <a:pos x="12" y="24"/>
              </a:cxn>
              <a:cxn ang="0">
                <a:pos x="12" y="72"/>
              </a:cxn>
              <a:cxn ang="0">
                <a:pos x="12" y="120"/>
              </a:cxn>
              <a:cxn ang="0">
                <a:pos x="36" y="144"/>
              </a:cxn>
              <a:cxn ang="0">
                <a:pos x="96" y="168"/>
              </a:cxn>
              <a:cxn ang="0">
                <a:pos x="144" y="192"/>
              </a:cxn>
              <a:cxn ang="0">
                <a:pos x="192" y="204"/>
              </a:cxn>
              <a:cxn ang="0">
                <a:pos x="240" y="228"/>
              </a:cxn>
              <a:cxn ang="0">
                <a:pos x="288" y="264"/>
              </a:cxn>
              <a:cxn ang="0">
                <a:pos x="336" y="300"/>
              </a:cxn>
              <a:cxn ang="0">
                <a:pos x="360" y="348"/>
              </a:cxn>
              <a:cxn ang="0">
                <a:pos x="384" y="396"/>
              </a:cxn>
              <a:cxn ang="0">
                <a:pos x="420" y="432"/>
              </a:cxn>
              <a:cxn ang="0">
                <a:pos x="444" y="480"/>
              </a:cxn>
              <a:cxn ang="0">
                <a:pos x="456" y="528"/>
              </a:cxn>
              <a:cxn ang="0">
                <a:pos x="456" y="576"/>
              </a:cxn>
              <a:cxn ang="0">
                <a:pos x="480" y="600"/>
              </a:cxn>
              <a:cxn ang="0">
                <a:pos x="528" y="600"/>
              </a:cxn>
              <a:cxn ang="0">
                <a:pos x="588" y="600"/>
              </a:cxn>
              <a:cxn ang="0">
                <a:pos x="636" y="600"/>
              </a:cxn>
              <a:cxn ang="0">
                <a:pos x="624" y="552"/>
              </a:cxn>
              <a:cxn ang="0">
                <a:pos x="612" y="504"/>
              </a:cxn>
              <a:cxn ang="0">
                <a:pos x="588" y="456"/>
              </a:cxn>
              <a:cxn ang="0">
                <a:pos x="564" y="408"/>
              </a:cxn>
              <a:cxn ang="0">
                <a:pos x="540" y="360"/>
              </a:cxn>
              <a:cxn ang="0">
                <a:pos x="504" y="312"/>
              </a:cxn>
              <a:cxn ang="0">
                <a:pos x="492" y="264"/>
              </a:cxn>
              <a:cxn ang="0">
                <a:pos x="456" y="228"/>
              </a:cxn>
              <a:cxn ang="0">
                <a:pos x="420" y="192"/>
              </a:cxn>
              <a:cxn ang="0">
                <a:pos x="384" y="156"/>
              </a:cxn>
              <a:cxn ang="0">
                <a:pos x="348" y="120"/>
              </a:cxn>
              <a:cxn ang="0">
                <a:pos x="300" y="96"/>
              </a:cxn>
              <a:cxn ang="0">
                <a:pos x="252" y="72"/>
              </a:cxn>
              <a:cxn ang="0">
                <a:pos x="204" y="48"/>
              </a:cxn>
              <a:cxn ang="0">
                <a:pos x="156" y="36"/>
              </a:cxn>
              <a:cxn ang="0">
                <a:pos x="108" y="24"/>
              </a:cxn>
              <a:cxn ang="0">
                <a:pos x="60" y="0"/>
              </a:cxn>
              <a:cxn ang="0">
                <a:pos x="12" y="0"/>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w="12700" cap="rnd" cmpd="sng">
            <a:noFill/>
            <a:prstDash val="solid"/>
            <a:round/>
            <a:headEnd type="none" w="med" len="med"/>
            <a:tailEnd type="none" w="med" len="med"/>
          </a:ln>
          <a:effectLst>
            <a:outerShdw blurRad="63500" algn="ctr" rotWithShape="0">
              <a:schemeClr val="bg2">
                <a:alpha val="74998"/>
              </a:schemeClr>
            </a:outerShdw>
          </a:effectLst>
        </p:spPr>
        <p:txBody>
          <a:bodyPr/>
          <a:lstStyle/>
          <a:p>
            <a:pPr>
              <a:defRPr/>
            </a:pPr>
            <a:endParaRPr lang="en-US">
              <a:latin typeface="Comic Sans MS" charset="0"/>
              <a:ea typeface="+mn-ea"/>
            </a:endParaRPr>
          </a:p>
        </p:txBody>
      </p:sp>
      <p:sp>
        <p:nvSpPr>
          <p:cNvPr id="40987" name="Text Box 64">
            <a:extLst>
              <a:ext uri="{FF2B5EF4-FFF2-40B4-BE49-F238E27FC236}">
                <a16:creationId xmlns:a16="http://schemas.microsoft.com/office/drawing/2014/main" id="{77944872-9B3F-1845-912F-1460AB0F49D4}"/>
              </a:ext>
            </a:extLst>
          </p:cNvPr>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ko-KR" altLang="en-US" sz="1600" b="1">
              <a:solidFill>
                <a:schemeClr val="tx1"/>
              </a:solidFill>
              <a:ea typeface="Gulim" panose="020B0600000101010101" pitchFamily="34" charset="-127"/>
            </a:endParaRPr>
          </a:p>
        </p:txBody>
      </p:sp>
      <p:sp>
        <p:nvSpPr>
          <p:cNvPr id="446531" name="Text Box 67">
            <a:extLst>
              <a:ext uri="{FF2B5EF4-FFF2-40B4-BE49-F238E27FC236}">
                <a16:creationId xmlns:a16="http://schemas.microsoft.com/office/drawing/2014/main" id="{0A5A19B6-135F-F94E-A486-59FA78ABD395}"/>
              </a:ext>
            </a:extLst>
          </p:cNvPr>
          <p:cNvSpPr txBox="1">
            <a:spLocks noChangeArrowheads="1"/>
          </p:cNvSpPr>
          <p:nvPr/>
        </p:nvSpPr>
        <p:spPr bwMode="auto">
          <a:xfrm>
            <a:off x="1765300" y="-12700"/>
            <a:ext cx="1993900" cy="374650"/>
          </a:xfrm>
          <a:prstGeom prst="rect">
            <a:avLst/>
          </a:prstGeom>
          <a:noFill/>
          <a:ln w="12700">
            <a:noFill/>
            <a:miter lim="800000"/>
            <a:headEnd/>
            <a:tailEnd/>
          </a:ln>
          <a:effectLst>
            <a:outerShdw blurRad="63500" dist="63500" dir="2212194" algn="ctr" rotWithShape="0">
              <a:srgbClr val="000000">
                <a:alpha val="74998"/>
              </a:srgb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1 Sam. 9:1</a:t>
            </a:r>
          </a:p>
        </p:txBody>
      </p:sp>
      <p:grpSp>
        <p:nvGrpSpPr>
          <p:cNvPr id="40989" name="Group 86">
            <a:extLst>
              <a:ext uri="{FF2B5EF4-FFF2-40B4-BE49-F238E27FC236}">
                <a16:creationId xmlns:a16="http://schemas.microsoft.com/office/drawing/2014/main" id="{9E53912C-0126-3F42-83D6-929CB7440D2F}"/>
              </a:ext>
            </a:extLst>
          </p:cNvPr>
          <p:cNvGrpSpPr>
            <a:grpSpLocks/>
          </p:cNvGrpSpPr>
          <p:nvPr/>
        </p:nvGrpSpPr>
        <p:grpSpPr bwMode="auto">
          <a:xfrm>
            <a:off x="8018463" y="3436938"/>
            <a:ext cx="981075" cy="1843087"/>
            <a:chOff x="5051" y="2165"/>
            <a:chExt cx="618" cy="1161"/>
          </a:xfrm>
        </p:grpSpPr>
        <p:sp>
          <p:nvSpPr>
            <p:cNvPr id="41021" name="Freeform 34">
              <a:extLst>
                <a:ext uri="{FF2B5EF4-FFF2-40B4-BE49-F238E27FC236}">
                  <a16:creationId xmlns:a16="http://schemas.microsoft.com/office/drawing/2014/main" id="{1D470968-7E8D-B24F-BA11-34BF52F74C04}"/>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022" name="AutoShape 37">
              <a:extLst>
                <a:ext uri="{FF2B5EF4-FFF2-40B4-BE49-F238E27FC236}">
                  <a16:creationId xmlns:a16="http://schemas.microsoft.com/office/drawing/2014/main" id="{5390DEEB-2563-2144-A16F-6552C05AD95F}"/>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023" name="Rectangle 38">
              <a:extLst>
                <a:ext uri="{FF2B5EF4-FFF2-40B4-BE49-F238E27FC236}">
                  <a16:creationId xmlns:a16="http://schemas.microsoft.com/office/drawing/2014/main" id="{E507C891-CDAD-6042-BF9A-A517B443D488}"/>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024" name="Line 62">
              <a:extLst>
                <a:ext uri="{FF2B5EF4-FFF2-40B4-BE49-F238E27FC236}">
                  <a16:creationId xmlns:a16="http://schemas.microsoft.com/office/drawing/2014/main" id="{5468616F-960B-8749-94A2-F6DC8D57C216}"/>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25" name="Rectangle 72">
              <a:extLst>
                <a:ext uri="{FF2B5EF4-FFF2-40B4-BE49-F238E27FC236}">
                  <a16:creationId xmlns:a16="http://schemas.microsoft.com/office/drawing/2014/main" id="{FAE3A202-BA57-354A-B2AF-DB1298F27C3A}"/>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026" name="Rectangle 73">
              <a:extLst>
                <a:ext uri="{FF2B5EF4-FFF2-40B4-BE49-F238E27FC236}">
                  <a16:creationId xmlns:a16="http://schemas.microsoft.com/office/drawing/2014/main" id="{FD988E24-3D64-FD4F-B7CB-FDE8A959791C}"/>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027" name="Line 74">
              <a:extLst>
                <a:ext uri="{FF2B5EF4-FFF2-40B4-BE49-F238E27FC236}">
                  <a16:creationId xmlns:a16="http://schemas.microsoft.com/office/drawing/2014/main" id="{1875C323-14C6-B54B-AD35-78043BC0F0F3}"/>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28" name="Line 76">
              <a:extLst>
                <a:ext uri="{FF2B5EF4-FFF2-40B4-BE49-F238E27FC236}">
                  <a16:creationId xmlns:a16="http://schemas.microsoft.com/office/drawing/2014/main" id="{6C3E0BC0-61BE-9F47-B405-006A984404FE}"/>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29" name="Line 77">
              <a:extLst>
                <a:ext uri="{FF2B5EF4-FFF2-40B4-BE49-F238E27FC236}">
                  <a16:creationId xmlns:a16="http://schemas.microsoft.com/office/drawing/2014/main" id="{0C14B089-8427-2C41-9FA5-16B5F4BFFB75}"/>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30" name="Line 78">
              <a:extLst>
                <a:ext uri="{FF2B5EF4-FFF2-40B4-BE49-F238E27FC236}">
                  <a16:creationId xmlns:a16="http://schemas.microsoft.com/office/drawing/2014/main" id="{EFB4CC30-DF8F-F14A-B855-2F118D33AED3}"/>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31" name="Line 79">
              <a:extLst>
                <a:ext uri="{FF2B5EF4-FFF2-40B4-BE49-F238E27FC236}">
                  <a16:creationId xmlns:a16="http://schemas.microsoft.com/office/drawing/2014/main" id="{0896F0F3-79B4-E74A-9FB7-FBADE87BC17E}"/>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32" name="Line 80">
              <a:extLst>
                <a:ext uri="{FF2B5EF4-FFF2-40B4-BE49-F238E27FC236}">
                  <a16:creationId xmlns:a16="http://schemas.microsoft.com/office/drawing/2014/main" id="{4DD7C7FC-6A0E-9049-B844-17150FB00D70}"/>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33" name="Line 81">
              <a:extLst>
                <a:ext uri="{FF2B5EF4-FFF2-40B4-BE49-F238E27FC236}">
                  <a16:creationId xmlns:a16="http://schemas.microsoft.com/office/drawing/2014/main" id="{D9FE03C6-AA77-9E41-8D49-F15A6718C098}"/>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34" name="Line 82">
              <a:extLst>
                <a:ext uri="{FF2B5EF4-FFF2-40B4-BE49-F238E27FC236}">
                  <a16:creationId xmlns:a16="http://schemas.microsoft.com/office/drawing/2014/main" id="{C7373CCD-F37E-4C4A-892B-B268EF442BC1}"/>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35" name="Line 52">
              <a:extLst>
                <a:ext uri="{FF2B5EF4-FFF2-40B4-BE49-F238E27FC236}">
                  <a16:creationId xmlns:a16="http://schemas.microsoft.com/office/drawing/2014/main" id="{012AAC8E-F834-D14F-910B-A43E4B859F08}"/>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36" name="Line 61">
              <a:extLst>
                <a:ext uri="{FF2B5EF4-FFF2-40B4-BE49-F238E27FC236}">
                  <a16:creationId xmlns:a16="http://schemas.microsoft.com/office/drawing/2014/main" id="{2755D3F9-8EA6-AE43-A137-CAB25411E867}"/>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037" name="Rectangle 84">
              <a:extLst>
                <a:ext uri="{FF2B5EF4-FFF2-40B4-BE49-F238E27FC236}">
                  <a16:creationId xmlns:a16="http://schemas.microsoft.com/office/drawing/2014/main" id="{651224DD-4B78-4545-BD77-A5A0BCE0034E}"/>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grpSp>
      <p:sp>
        <p:nvSpPr>
          <p:cNvPr id="40990" name="Text Box 106">
            <a:extLst>
              <a:ext uri="{FF2B5EF4-FFF2-40B4-BE49-F238E27FC236}">
                <a16:creationId xmlns:a16="http://schemas.microsoft.com/office/drawing/2014/main" id="{E96BF4CD-17B8-E64C-83EA-46083CEB38A4}"/>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446572" name="Rectangle 108">
            <a:extLst>
              <a:ext uri="{FF2B5EF4-FFF2-40B4-BE49-F238E27FC236}">
                <a16:creationId xmlns:a16="http://schemas.microsoft.com/office/drawing/2014/main" id="{23DAC251-B484-5142-B2AA-9B8FF494AC3C}"/>
              </a:ext>
            </a:extLst>
          </p:cNvPr>
          <p:cNvSpPr>
            <a:spLocks noChangeArrowheads="1"/>
          </p:cNvSpPr>
          <p:nvPr/>
        </p:nvSpPr>
        <p:spPr bwMode="auto">
          <a:xfrm>
            <a:off x="807561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19</a:t>
            </a:r>
          </a:p>
        </p:txBody>
      </p:sp>
      <p:sp>
        <p:nvSpPr>
          <p:cNvPr id="40992" name="Text Box 109">
            <a:extLst>
              <a:ext uri="{FF2B5EF4-FFF2-40B4-BE49-F238E27FC236}">
                <a16:creationId xmlns:a16="http://schemas.microsoft.com/office/drawing/2014/main" id="{E40D3F11-D211-CB4F-8CAB-189844FCDF27}"/>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sp>
        <p:nvSpPr>
          <p:cNvPr id="446640" name="Oval 176">
            <a:extLst>
              <a:ext uri="{FF2B5EF4-FFF2-40B4-BE49-F238E27FC236}">
                <a16:creationId xmlns:a16="http://schemas.microsoft.com/office/drawing/2014/main" id="{E5F7464C-1147-9744-A06A-F76E8FC6CF9E}"/>
              </a:ext>
            </a:extLst>
          </p:cNvPr>
          <p:cNvSpPr>
            <a:spLocks noChangeArrowheads="1"/>
          </p:cNvSpPr>
          <p:nvPr/>
        </p:nvSpPr>
        <p:spPr bwMode="auto">
          <a:xfrm>
            <a:off x="4556125" y="838200"/>
            <a:ext cx="2622550" cy="547688"/>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0994" name="Text Box 177">
            <a:extLst>
              <a:ext uri="{FF2B5EF4-FFF2-40B4-BE49-F238E27FC236}">
                <a16:creationId xmlns:a16="http://schemas.microsoft.com/office/drawing/2014/main" id="{06EC4026-D804-A441-8717-8AEA28546D0C}"/>
              </a:ext>
            </a:extLst>
          </p:cNvPr>
          <p:cNvSpPr txBox="1">
            <a:spLocks noChangeArrowheads="1"/>
          </p:cNvSpPr>
          <p:nvPr/>
        </p:nvSpPr>
        <p:spPr bwMode="auto">
          <a:xfrm>
            <a:off x="8559800" y="6384925"/>
            <a:ext cx="344488"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sz="2000" b="1">
                <a:solidFill>
                  <a:schemeClr val="tx1"/>
                </a:solidFill>
                <a:ea typeface="Gulim" panose="020B0600000101010101" pitchFamily="34" charset="-127"/>
              </a:rPr>
              <a:t>1</a:t>
            </a:r>
          </a:p>
        </p:txBody>
      </p:sp>
      <p:grpSp>
        <p:nvGrpSpPr>
          <p:cNvPr id="40995" name="Group 184">
            <a:extLst>
              <a:ext uri="{FF2B5EF4-FFF2-40B4-BE49-F238E27FC236}">
                <a16:creationId xmlns:a16="http://schemas.microsoft.com/office/drawing/2014/main" id="{2C5A9FD4-40B0-5C45-927F-43A2781A5ADD}"/>
              </a:ext>
            </a:extLst>
          </p:cNvPr>
          <p:cNvGrpSpPr>
            <a:grpSpLocks/>
          </p:cNvGrpSpPr>
          <p:nvPr/>
        </p:nvGrpSpPr>
        <p:grpSpPr bwMode="auto">
          <a:xfrm>
            <a:off x="447675" y="1981200"/>
            <a:ext cx="2768600" cy="3946525"/>
            <a:chOff x="282" y="1248"/>
            <a:chExt cx="1744" cy="2486"/>
          </a:xfrm>
        </p:grpSpPr>
        <p:sp>
          <p:nvSpPr>
            <p:cNvPr id="446495" name="Rectangle 31">
              <a:extLst>
                <a:ext uri="{FF2B5EF4-FFF2-40B4-BE49-F238E27FC236}">
                  <a16:creationId xmlns:a16="http://schemas.microsoft.com/office/drawing/2014/main" id="{CA1D762A-3015-A644-8C44-1A5A2B9FCA66}"/>
                </a:ext>
              </a:extLst>
            </p:cNvPr>
            <p:cNvSpPr>
              <a:spLocks noChangeArrowheads="1"/>
            </p:cNvSpPr>
            <p:nvPr/>
          </p:nvSpPr>
          <p:spPr bwMode="auto">
            <a:xfrm>
              <a:off x="282" y="1248"/>
              <a:ext cx="1744" cy="159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altLang="ko-KR" sz="3200">
                  <a:solidFill>
                    <a:srgbClr val="FAFD00"/>
                  </a:solidFill>
                  <a:latin typeface="Times" charset="0"/>
                  <a:ea typeface="Gulim" pitchFamily="34" charset="-127"/>
                  <a:cs typeface="Gulim" pitchFamily="34" charset="-127"/>
                </a:rPr>
                <a:t>Yang</a:t>
              </a:r>
              <a:r>
                <a:rPr lang="en-US" altLang="ko-KR" sz="3200">
                  <a:solidFill>
                    <a:schemeClr val="tx2"/>
                  </a:solidFill>
                  <a:latin typeface="Times" charset="0"/>
                  <a:ea typeface="Gulim" pitchFamily="34" charset="-127"/>
                  <a:cs typeface="Gulim" pitchFamily="34" charset="-127"/>
                </a:rPr>
                <a:t> </a:t>
              </a:r>
              <a:r>
                <a:rPr lang="en-US" altLang="ko-KR" sz="3200" b="1" i="1">
                  <a:solidFill>
                    <a:srgbClr val="1CFF23"/>
                  </a:solidFill>
                  <a:latin typeface="Times" charset="0"/>
                  <a:ea typeface="Gulim" pitchFamily="34" charset="-127"/>
                  <a:cs typeface="Gulim" pitchFamily="34" charset="-127"/>
                </a:rPr>
                <a:t>KEDUA</a:t>
              </a:r>
              <a:r>
                <a:rPr lang="en-US" altLang="ko-KR" sz="3200">
                  <a:solidFill>
                    <a:schemeClr val="tx2"/>
                  </a:solidFill>
                  <a:latin typeface="Times" charset="0"/>
                  <a:ea typeface="Gulim" pitchFamily="34" charset="-127"/>
                  <a:cs typeface="Gulim" pitchFamily="34" charset="-127"/>
                </a:rPr>
                <a:t>  </a:t>
              </a:r>
            </a:p>
            <a:p>
              <a:pPr algn="ctr">
                <a:defRPr/>
              </a:pPr>
              <a:r>
                <a:rPr lang="en-US" altLang="ko-KR" sz="3200">
                  <a:solidFill>
                    <a:srgbClr val="FAFD00"/>
                  </a:solidFill>
                  <a:latin typeface="Times" charset="0"/>
                  <a:ea typeface="Gulim" pitchFamily="34" charset="-127"/>
                  <a:cs typeface="Gulim" pitchFamily="34" charset="-127"/>
                </a:rPr>
                <a:t>dari</a:t>
              </a:r>
              <a:endParaRPr lang="en-US" altLang="ko-KR" sz="3200">
                <a:solidFill>
                  <a:schemeClr val="tx2"/>
                </a:solidFill>
                <a:latin typeface="Times" charset="0"/>
                <a:ea typeface="Gulim" pitchFamily="34" charset="-127"/>
                <a:cs typeface="Gulim" pitchFamily="34" charset="-127"/>
              </a:endParaRPr>
            </a:p>
            <a:p>
              <a:pPr algn="ctr">
                <a:defRPr/>
              </a:pPr>
              <a:r>
                <a:rPr lang="en-US" altLang="ko-KR" sz="3200" b="1">
                  <a:solidFill>
                    <a:srgbClr val="1CFF23"/>
                  </a:solidFill>
                  <a:latin typeface="Times" charset="0"/>
                  <a:ea typeface="Gulim" pitchFamily="34" charset="-127"/>
                  <a:cs typeface="Gulim" pitchFamily="34" charset="-127"/>
                </a:rPr>
                <a:t>Tiga </a:t>
              </a:r>
            </a:p>
            <a:p>
              <a:pPr algn="ctr">
                <a:defRPr/>
              </a:pPr>
              <a:r>
                <a:rPr lang="en-US" altLang="ko-KR" sz="3200" b="1">
                  <a:solidFill>
                    <a:srgbClr val="1CFF23"/>
                  </a:solidFill>
                  <a:latin typeface="Times" charset="0"/>
                  <a:ea typeface="Gulim" pitchFamily="34" charset="-127"/>
                  <a:cs typeface="Gulim" pitchFamily="34" charset="-127"/>
                </a:rPr>
                <a:t>KOMUNITAS</a:t>
              </a:r>
              <a:endParaRPr lang="en-US" altLang="ko-KR" sz="3200">
                <a:solidFill>
                  <a:schemeClr val="tx2"/>
                </a:solidFill>
                <a:latin typeface="Times" charset="0"/>
                <a:ea typeface="Gulim" pitchFamily="34" charset="-127"/>
                <a:cs typeface="Gulim" pitchFamily="34" charset="-127"/>
              </a:endParaRPr>
            </a:p>
            <a:p>
              <a:pPr algn="ctr">
                <a:defRPr/>
              </a:pPr>
              <a:r>
                <a:rPr lang="en-US" altLang="ko-KR" sz="3200">
                  <a:solidFill>
                    <a:schemeClr val="tx2"/>
                  </a:solidFill>
                  <a:latin typeface="Times" charset="0"/>
                  <a:ea typeface="Gulim" pitchFamily="34" charset="-127"/>
                  <a:cs typeface="Gulim" pitchFamily="34" charset="-127"/>
                </a:rPr>
                <a:t>adalah:</a:t>
              </a:r>
            </a:p>
          </p:txBody>
        </p:sp>
        <p:sp>
          <p:nvSpPr>
            <p:cNvPr id="446646" name="Rectangle 182">
              <a:extLst>
                <a:ext uri="{FF2B5EF4-FFF2-40B4-BE49-F238E27FC236}">
                  <a16:creationId xmlns:a16="http://schemas.microsoft.com/office/drawing/2014/main" id="{1BF6E3EB-B46B-E641-8430-CF8750FD5E6C}"/>
                </a:ext>
              </a:extLst>
            </p:cNvPr>
            <p:cNvSpPr>
              <a:spLocks noChangeArrowheads="1"/>
            </p:cNvSpPr>
            <p:nvPr/>
          </p:nvSpPr>
          <p:spPr bwMode="auto">
            <a:xfrm>
              <a:off x="585" y="3160"/>
              <a:ext cx="1162" cy="57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ltLang="ko-KR" sz="3600">
                  <a:solidFill>
                    <a:srgbClr val="FFEA18"/>
                  </a:solidFill>
                  <a:latin typeface="Times" charset="0"/>
                  <a:ea typeface="Gulim" pitchFamily="34" charset="-127"/>
                  <a:cs typeface="Gulim" pitchFamily="34" charset="-127"/>
                </a:rPr>
                <a:t>A</a:t>
              </a:r>
              <a:r>
                <a:rPr lang="en-US" altLang="ko-KR" sz="3600">
                  <a:solidFill>
                    <a:srgbClr val="51DC00"/>
                  </a:solidFill>
                  <a:latin typeface="Times" charset="0"/>
                  <a:ea typeface="Gulim" pitchFamily="34" charset="-127"/>
                  <a:cs typeface="Gulim" pitchFamily="34" charset="-127"/>
                </a:rPr>
                <a:t> </a:t>
              </a:r>
              <a:r>
                <a:rPr lang="en-US" altLang="ko-KR" sz="5400">
                  <a:solidFill>
                    <a:srgbClr val="1CFF23"/>
                  </a:solidFill>
                  <a:latin typeface="Times" charset="0"/>
                  <a:ea typeface="Gulim" pitchFamily="34" charset="-127"/>
                  <a:cs typeface="Gulim" pitchFamily="34" charset="-127"/>
                </a:rPr>
                <a:t>K</a:t>
              </a:r>
              <a:r>
                <a:rPr lang="en-US" altLang="ko-KR" sz="3600">
                  <a:solidFill>
                    <a:schemeClr val="tx2"/>
                  </a:solidFill>
                  <a:latin typeface="Times" charset="0"/>
                  <a:ea typeface="Gulim" pitchFamily="34" charset="-127"/>
                  <a:cs typeface="Gulim" pitchFamily="34" charset="-127"/>
                </a:rPr>
                <a:t> P</a:t>
              </a:r>
            </a:p>
          </p:txBody>
        </p:sp>
        <p:pic>
          <p:nvPicPr>
            <p:cNvPr id="446647" name="Picture 183" descr="Kakap">
              <a:extLst>
                <a:ext uri="{FF2B5EF4-FFF2-40B4-BE49-F238E27FC236}">
                  <a16:creationId xmlns:a16="http://schemas.microsoft.com/office/drawing/2014/main" id="{A6D65EDB-8647-354E-85CD-227A2B7892E2}"/>
                </a:ext>
              </a:extLst>
            </p:cNvPr>
            <p:cNvPicPr>
              <a:picLocks noChangeAspect="1" noChangeArrowheads="1"/>
            </p:cNvPicPr>
            <p:nvPr/>
          </p:nvPicPr>
          <p:blipFill>
            <a:blip r:embed="rId3"/>
            <a:srcRect/>
            <a:stretch>
              <a:fillRect/>
            </a:stretch>
          </p:blipFill>
          <p:spPr bwMode="auto">
            <a:xfrm>
              <a:off x="699" y="2854"/>
              <a:ext cx="882" cy="482"/>
            </a:xfrm>
            <a:prstGeom prst="rect">
              <a:avLst/>
            </a:prstGeom>
            <a:noFill/>
            <a:effectLst>
              <a:outerShdw blurRad="63500" dist="135003" dir="2471156" algn="ctr" rotWithShape="0">
                <a:schemeClr val="bg2">
                  <a:alpha val="74998"/>
                </a:schemeClr>
              </a:outerShdw>
            </a:effectLst>
          </p:spPr>
        </p:pic>
      </p:grpSp>
      <p:grpSp>
        <p:nvGrpSpPr>
          <p:cNvPr id="40996" name="Group 113">
            <a:extLst>
              <a:ext uri="{FF2B5EF4-FFF2-40B4-BE49-F238E27FC236}">
                <a16:creationId xmlns:a16="http://schemas.microsoft.com/office/drawing/2014/main" id="{E44B6121-0284-F44A-8A9E-1DCE9E1DF4C4}"/>
              </a:ext>
            </a:extLst>
          </p:cNvPr>
          <p:cNvGrpSpPr>
            <a:grpSpLocks/>
          </p:cNvGrpSpPr>
          <p:nvPr/>
        </p:nvGrpSpPr>
        <p:grpSpPr bwMode="auto">
          <a:xfrm>
            <a:off x="6289985" y="1290059"/>
            <a:ext cx="919814" cy="1010116"/>
            <a:chOff x="1557" y="1007"/>
            <a:chExt cx="2105" cy="1949"/>
          </a:xfrm>
        </p:grpSpPr>
        <p:grpSp>
          <p:nvGrpSpPr>
            <p:cNvPr id="41014" name="Group 115">
              <a:extLst>
                <a:ext uri="{FF2B5EF4-FFF2-40B4-BE49-F238E27FC236}">
                  <a16:creationId xmlns:a16="http://schemas.microsoft.com/office/drawing/2014/main" id="{55BCD92F-F2A4-0E45-9CC7-7C5C28DA129F}"/>
                </a:ext>
              </a:extLst>
            </p:cNvPr>
            <p:cNvGrpSpPr>
              <a:grpSpLocks/>
            </p:cNvGrpSpPr>
            <p:nvPr/>
          </p:nvGrpSpPr>
          <p:grpSpPr bwMode="auto">
            <a:xfrm>
              <a:off x="1557" y="1209"/>
              <a:ext cx="2105" cy="1421"/>
              <a:chOff x="578" y="2316"/>
              <a:chExt cx="2105" cy="1421"/>
            </a:xfrm>
          </p:grpSpPr>
          <p:sp>
            <p:nvSpPr>
              <p:cNvPr id="41016" name="Freeform 116" descr="Cork">
                <a:extLst>
                  <a:ext uri="{FF2B5EF4-FFF2-40B4-BE49-F238E27FC236}">
                    <a16:creationId xmlns:a16="http://schemas.microsoft.com/office/drawing/2014/main" id="{379DDABC-B187-924B-8C40-302BF9A6C227}"/>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1017" name="Freeform 117" descr="Cork">
                <a:extLst>
                  <a:ext uri="{FF2B5EF4-FFF2-40B4-BE49-F238E27FC236}">
                    <a16:creationId xmlns:a16="http://schemas.microsoft.com/office/drawing/2014/main" id="{B41F0570-D5CB-1247-BC8C-5512480A743D}"/>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41009" name="Freeform 119">
              <a:extLst>
                <a:ext uri="{FF2B5EF4-FFF2-40B4-BE49-F238E27FC236}">
                  <a16:creationId xmlns:a16="http://schemas.microsoft.com/office/drawing/2014/main" id="{D7172559-55FE-ED4D-8FF3-C7B5FF1B06FF}"/>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10" name="Freeform 120">
              <a:extLst>
                <a:ext uri="{FF2B5EF4-FFF2-40B4-BE49-F238E27FC236}">
                  <a16:creationId xmlns:a16="http://schemas.microsoft.com/office/drawing/2014/main" id="{7EB76F26-FD2F-6C42-AF47-80A27FAAB9D2}"/>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11" name="Freeform 121">
              <a:extLst>
                <a:ext uri="{FF2B5EF4-FFF2-40B4-BE49-F238E27FC236}">
                  <a16:creationId xmlns:a16="http://schemas.microsoft.com/office/drawing/2014/main" id="{1F9975CE-DA92-CC4C-BE43-AE0DBD83594C}"/>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12" name="Freeform 122">
              <a:extLst>
                <a:ext uri="{FF2B5EF4-FFF2-40B4-BE49-F238E27FC236}">
                  <a16:creationId xmlns:a16="http://schemas.microsoft.com/office/drawing/2014/main" id="{DD7F2F8C-CDE0-7F4E-B289-5E215B98D4F4}"/>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13" name="Freeform 123">
              <a:extLst>
                <a:ext uri="{FF2B5EF4-FFF2-40B4-BE49-F238E27FC236}">
                  <a16:creationId xmlns:a16="http://schemas.microsoft.com/office/drawing/2014/main" id="{70E6264E-470D-A14F-886C-1CFEC7C88E87}"/>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40997" name="Group 113">
            <a:extLst>
              <a:ext uri="{FF2B5EF4-FFF2-40B4-BE49-F238E27FC236}">
                <a16:creationId xmlns:a16="http://schemas.microsoft.com/office/drawing/2014/main" id="{1CFA5148-F38D-7149-A30B-65B9FBE1B4D6}"/>
              </a:ext>
            </a:extLst>
          </p:cNvPr>
          <p:cNvGrpSpPr>
            <a:grpSpLocks/>
          </p:cNvGrpSpPr>
          <p:nvPr/>
        </p:nvGrpSpPr>
        <p:grpSpPr bwMode="auto">
          <a:xfrm>
            <a:off x="6289985" y="3307772"/>
            <a:ext cx="919814" cy="1010116"/>
            <a:chOff x="1557" y="1007"/>
            <a:chExt cx="2105" cy="1949"/>
          </a:xfrm>
        </p:grpSpPr>
        <p:grpSp>
          <p:nvGrpSpPr>
            <p:cNvPr id="41004" name="Group 115">
              <a:extLst>
                <a:ext uri="{FF2B5EF4-FFF2-40B4-BE49-F238E27FC236}">
                  <a16:creationId xmlns:a16="http://schemas.microsoft.com/office/drawing/2014/main" id="{C95361C5-AA56-4447-9066-C58212A6F0E9}"/>
                </a:ext>
              </a:extLst>
            </p:cNvPr>
            <p:cNvGrpSpPr>
              <a:grpSpLocks/>
            </p:cNvGrpSpPr>
            <p:nvPr/>
          </p:nvGrpSpPr>
          <p:grpSpPr bwMode="auto">
            <a:xfrm>
              <a:off x="1557" y="1209"/>
              <a:ext cx="2105" cy="1421"/>
              <a:chOff x="578" y="2316"/>
              <a:chExt cx="2105" cy="1421"/>
            </a:xfrm>
          </p:grpSpPr>
          <p:sp>
            <p:nvSpPr>
              <p:cNvPr id="41006" name="Freeform 116" descr="Cork">
                <a:extLst>
                  <a:ext uri="{FF2B5EF4-FFF2-40B4-BE49-F238E27FC236}">
                    <a16:creationId xmlns:a16="http://schemas.microsoft.com/office/drawing/2014/main" id="{F93B356E-A8B1-4E47-864A-6DCA96C3C511}"/>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1007" name="Freeform 117" descr="Cork">
                <a:extLst>
                  <a:ext uri="{FF2B5EF4-FFF2-40B4-BE49-F238E27FC236}">
                    <a16:creationId xmlns:a16="http://schemas.microsoft.com/office/drawing/2014/main" id="{9AB030EB-665A-1C40-9816-2FF64052C21E}"/>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40999" name="Freeform 119">
              <a:extLst>
                <a:ext uri="{FF2B5EF4-FFF2-40B4-BE49-F238E27FC236}">
                  <a16:creationId xmlns:a16="http://schemas.microsoft.com/office/drawing/2014/main" id="{98F6F086-0695-4343-AADE-18B6042A2B2F}"/>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00" name="Freeform 120">
              <a:extLst>
                <a:ext uri="{FF2B5EF4-FFF2-40B4-BE49-F238E27FC236}">
                  <a16:creationId xmlns:a16="http://schemas.microsoft.com/office/drawing/2014/main" id="{57B07E2B-3D72-C447-B402-BD2314FB9CBF}"/>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01" name="Freeform 121">
              <a:extLst>
                <a:ext uri="{FF2B5EF4-FFF2-40B4-BE49-F238E27FC236}">
                  <a16:creationId xmlns:a16="http://schemas.microsoft.com/office/drawing/2014/main" id="{57C9155C-5079-B543-87BB-FDE55E6DE4AE}"/>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02" name="Freeform 122">
              <a:extLst>
                <a:ext uri="{FF2B5EF4-FFF2-40B4-BE49-F238E27FC236}">
                  <a16:creationId xmlns:a16="http://schemas.microsoft.com/office/drawing/2014/main" id="{1963B258-CC17-F847-BBAB-DA92582837B7}"/>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003" name="Freeform 123">
              <a:extLst>
                <a:ext uri="{FF2B5EF4-FFF2-40B4-BE49-F238E27FC236}">
                  <a16:creationId xmlns:a16="http://schemas.microsoft.com/office/drawing/2014/main" id="{8B76263A-2069-8947-B6EA-4468FBC576A7}"/>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46640"/>
                                        </p:tgtEl>
                                        <p:attrNameLst>
                                          <p:attrName>style.visibility</p:attrName>
                                        </p:attrNameLst>
                                      </p:cBhvr>
                                      <p:to>
                                        <p:strVal val="visible"/>
                                      </p:to>
                                    </p:set>
                                    <p:anim calcmode="lin" valueType="num">
                                      <p:cBhvr>
                                        <p:cTn id="7" dur="500" fill="hold"/>
                                        <p:tgtEl>
                                          <p:spTgt spid="446640"/>
                                        </p:tgtEl>
                                        <p:attrNameLst>
                                          <p:attrName>ppt_w</p:attrName>
                                        </p:attrNameLst>
                                      </p:cBhvr>
                                      <p:tavLst>
                                        <p:tav tm="0">
                                          <p:val>
                                            <p:fltVal val="0"/>
                                          </p:val>
                                        </p:tav>
                                        <p:tav tm="100000">
                                          <p:val>
                                            <p:strVal val="#ppt_w"/>
                                          </p:val>
                                        </p:tav>
                                      </p:tavLst>
                                    </p:anim>
                                    <p:anim calcmode="lin" valueType="num">
                                      <p:cBhvr>
                                        <p:cTn id="8" dur="500" fill="hold"/>
                                        <p:tgtEl>
                                          <p:spTgt spid="446640"/>
                                        </p:tgtEl>
                                        <p:attrNameLst>
                                          <p:attrName>ppt_h</p:attrName>
                                        </p:attrNameLst>
                                      </p:cBhvr>
                                      <p:tavLst>
                                        <p:tav tm="0">
                                          <p:val>
                                            <p:fltVal val="0"/>
                                          </p:val>
                                        </p:tav>
                                        <p:tav tm="100000">
                                          <p:val>
                                            <p:strVal val="#ppt_h"/>
                                          </p:val>
                                        </p:tav>
                                      </p:tavLst>
                                    </p:anim>
                                    <p:anim calcmode="lin" valueType="num">
                                      <p:cBhvr>
                                        <p:cTn id="9" dur="500" fill="hold"/>
                                        <p:tgtEl>
                                          <p:spTgt spid="446640"/>
                                        </p:tgtEl>
                                        <p:attrNameLst>
                                          <p:attrName>ppt_x</p:attrName>
                                        </p:attrNameLst>
                                      </p:cBhvr>
                                      <p:tavLst>
                                        <p:tav tm="0">
                                          <p:val>
                                            <p:fltVal val="0.5"/>
                                          </p:val>
                                        </p:tav>
                                        <p:tav tm="100000">
                                          <p:val>
                                            <p:strVal val="#ppt_x"/>
                                          </p:val>
                                        </p:tav>
                                      </p:tavLst>
                                    </p:anim>
                                    <p:anim calcmode="lin" valueType="num">
                                      <p:cBhvr>
                                        <p:cTn id="10" dur="500" fill="hold"/>
                                        <p:tgtEl>
                                          <p:spTgt spid="44664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640"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0066" name="Rectangle 2">
            <a:extLst>
              <a:ext uri="{FF2B5EF4-FFF2-40B4-BE49-F238E27FC236}">
                <a16:creationId xmlns:a16="http://schemas.microsoft.com/office/drawing/2014/main" id="{CC924C0A-DCD0-4C48-9E55-7560FA170BA4}"/>
              </a:ext>
            </a:extLst>
          </p:cNvPr>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3010" name="AutoShape 3">
            <a:extLst>
              <a:ext uri="{FF2B5EF4-FFF2-40B4-BE49-F238E27FC236}">
                <a16:creationId xmlns:a16="http://schemas.microsoft.com/office/drawing/2014/main" id="{EDDAC7A6-3EDF-8B4B-8B02-E8BC62812A0E}"/>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3011" name="Rectangle 5">
            <a:extLst>
              <a:ext uri="{FF2B5EF4-FFF2-40B4-BE49-F238E27FC236}">
                <a16:creationId xmlns:a16="http://schemas.microsoft.com/office/drawing/2014/main" id="{313847B2-9C47-AB4C-B8BE-BF2533C0CD09}"/>
              </a:ext>
            </a:extLst>
          </p:cNvPr>
          <p:cNvSpPr>
            <a:spLocks noChangeArrowheads="1"/>
          </p:cNvSpPr>
          <p:nvPr/>
        </p:nvSpPr>
        <p:spPr bwMode="auto">
          <a:xfrm>
            <a:off x="2927350" y="879475"/>
            <a:ext cx="19653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b="1">
                <a:solidFill>
                  <a:schemeClr val="accent2"/>
                </a:solidFill>
                <a:latin typeface="Times" pitchFamily="2" charset="0"/>
                <a:ea typeface="Gulim" panose="020B0600000101010101" pitchFamily="34" charset="-127"/>
              </a:rPr>
              <a:t> </a:t>
            </a:r>
            <a:r>
              <a:rPr lang="en-US" altLang="ko-KR" sz="2400" b="1">
                <a:solidFill>
                  <a:schemeClr val="accent2"/>
                </a:solidFill>
                <a:latin typeface="Times" pitchFamily="2" charset="0"/>
                <a:ea typeface="Gulim" panose="020B0600000101010101" pitchFamily="34" charset="-127"/>
              </a:rPr>
              <a:t>KERAJAAN</a:t>
            </a:r>
          </a:p>
        </p:txBody>
      </p:sp>
      <p:sp>
        <p:nvSpPr>
          <p:cNvPr id="43012" name="Rectangle 6">
            <a:extLst>
              <a:ext uri="{FF2B5EF4-FFF2-40B4-BE49-F238E27FC236}">
                <a16:creationId xmlns:a16="http://schemas.microsoft.com/office/drawing/2014/main" id="{89A39CA9-3688-2D4F-A981-6935D12EC535}"/>
              </a:ext>
            </a:extLst>
          </p:cNvPr>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3013" name="Rectangle 7">
            <a:extLst>
              <a:ext uri="{FF2B5EF4-FFF2-40B4-BE49-F238E27FC236}">
                <a16:creationId xmlns:a16="http://schemas.microsoft.com/office/drawing/2014/main" id="{55617961-DD75-EB41-84FF-7A3A745498FC}"/>
              </a:ext>
            </a:extLst>
          </p:cNvPr>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3014" name="Line 14">
            <a:extLst>
              <a:ext uri="{FF2B5EF4-FFF2-40B4-BE49-F238E27FC236}">
                <a16:creationId xmlns:a16="http://schemas.microsoft.com/office/drawing/2014/main" id="{80638BA1-143C-C645-8D9C-CD685214E298}"/>
              </a:ext>
            </a:extLst>
          </p:cNvPr>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5" name="Line 15">
            <a:extLst>
              <a:ext uri="{FF2B5EF4-FFF2-40B4-BE49-F238E27FC236}">
                <a16:creationId xmlns:a16="http://schemas.microsoft.com/office/drawing/2014/main" id="{9EC781FC-33B3-BE4F-9AD2-B06C0B3635A4}"/>
              </a:ext>
            </a:extLst>
          </p:cNvPr>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6" name="Line 16">
            <a:extLst>
              <a:ext uri="{FF2B5EF4-FFF2-40B4-BE49-F238E27FC236}">
                <a16:creationId xmlns:a16="http://schemas.microsoft.com/office/drawing/2014/main" id="{35C226CA-5389-9A4C-9DAD-754FE9C2670E}"/>
              </a:ext>
            </a:extLst>
          </p:cNvPr>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7" name="Line 17">
            <a:extLst>
              <a:ext uri="{FF2B5EF4-FFF2-40B4-BE49-F238E27FC236}">
                <a16:creationId xmlns:a16="http://schemas.microsoft.com/office/drawing/2014/main" id="{078A31CC-39C7-9E4B-A821-A99A2CBFF9BA}"/>
              </a:ext>
            </a:extLst>
          </p:cNvPr>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8" name="Line 18">
            <a:extLst>
              <a:ext uri="{FF2B5EF4-FFF2-40B4-BE49-F238E27FC236}">
                <a16:creationId xmlns:a16="http://schemas.microsoft.com/office/drawing/2014/main" id="{4E84D51A-A66C-B742-8730-EA04D601632B}"/>
              </a:ext>
            </a:extLst>
          </p:cNvPr>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9" name="Line 19">
            <a:extLst>
              <a:ext uri="{FF2B5EF4-FFF2-40B4-BE49-F238E27FC236}">
                <a16:creationId xmlns:a16="http://schemas.microsoft.com/office/drawing/2014/main" id="{380C26FD-B039-9B4F-A05D-62ABF6E2384F}"/>
              </a:ext>
            </a:extLst>
          </p:cNvPr>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0" name="Rectangle 20">
            <a:extLst>
              <a:ext uri="{FF2B5EF4-FFF2-40B4-BE49-F238E27FC236}">
                <a16:creationId xmlns:a16="http://schemas.microsoft.com/office/drawing/2014/main" id="{DB304729-D52E-FB4F-ADFE-58B7F9B57646}"/>
              </a:ext>
            </a:extLst>
          </p:cNvPr>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3021" name="Rectangle 21">
            <a:extLst>
              <a:ext uri="{FF2B5EF4-FFF2-40B4-BE49-F238E27FC236}">
                <a16:creationId xmlns:a16="http://schemas.microsoft.com/office/drawing/2014/main" id="{5002911D-81F5-2942-BDE6-1482B8EF3EC6}"/>
              </a:ext>
            </a:extLst>
          </p:cNvPr>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00086" name="Rectangle 22">
            <a:extLst>
              <a:ext uri="{FF2B5EF4-FFF2-40B4-BE49-F238E27FC236}">
                <a16:creationId xmlns:a16="http://schemas.microsoft.com/office/drawing/2014/main" id="{B629B271-A6ED-184B-93E2-13E8A428CDA4}"/>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600087" name="Line 23">
            <a:extLst>
              <a:ext uri="{FF2B5EF4-FFF2-40B4-BE49-F238E27FC236}">
                <a16:creationId xmlns:a16="http://schemas.microsoft.com/office/drawing/2014/main" id="{C584F624-596F-2746-BDC0-523D3196356E}"/>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00088" name="Rectangle 24">
            <a:extLst>
              <a:ext uri="{FF2B5EF4-FFF2-40B4-BE49-F238E27FC236}">
                <a16:creationId xmlns:a16="http://schemas.microsoft.com/office/drawing/2014/main" id="{AE887CDF-E958-0942-9E83-FB1DCB355D28}"/>
              </a:ext>
            </a:extLst>
          </p:cNvPr>
          <p:cNvSpPr>
            <a:spLocks noChangeArrowheads="1"/>
          </p:cNvSpPr>
          <p:nvPr/>
        </p:nvSpPr>
        <p:spPr bwMode="auto">
          <a:xfrm>
            <a:off x="4786313" y="852488"/>
            <a:ext cx="1781175"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b="1">
                <a:solidFill>
                  <a:srgbClr val="FAFD00"/>
                </a:solidFill>
                <a:latin typeface="Times" charset="0"/>
                <a:ea typeface="Gulim" pitchFamily="34" charset="-127"/>
                <a:cs typeface="Gulim" pitchFamily="34" charset="-127"/>
              </a:rPr>
              <a:t> 1000 S.M.</a:t>
            </a:r>
          </a:p>
        </p:txBody>
      </p:sp>
      <p:sp>
        <p:nvSpPr>
          <p:cNvPr id="600089" name="Text Box 25">
            <a:extLst>
              <a:ext uri="{FF2B5EF4-FFF2-40B4-BE49-F238E27FC236}">
                <a16:creationId xmlns:a16="http://schemas.microsoft.com/office/drawing/2014/main" id="{0DB3DDBB-4185-924D-96C8-7AFAC8E91899}"/>
              </a:ext>
            </a:extLst>
          </p:cNvPr>
          <p:cNvSpPr txBox="1">
            <a:spLocks noChangeArrowheads="1"/>
          </p:cNvSpPr>
          <p:nvPr/>
        </p:nvSpPr>
        <p:spPr bwMode="auto">
          <a:xfrm>
            <a:off x="1765300" y="-22225"/>
            <a:ext cx="566896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1 Sam. 15:1; 2 Sam. 2:4; 1 Raja 1:43</a:t>
            </a:r>
          </a:p>
        </p:txBody>
      </p:sp>
      <p:grpSp>
        <p:nvGrpSpPr>
          <p:cNvPr id="43026" name="Group 134">
            <a:extLst>
              <a:ext uri="{FF2B5EF4-FFF2-40B4-BE49-F238E27FC236}">
                <a16:creationId xmlns:a16="http://schemas.microsoft.com/office/drawing/2014/main" id="{6B70EA33-9994-4947-8895-97717469C020}"/>
              </a:ext>
            </a:extLst>
          </p:cNvPr>
          <p:cNvGrpSpPr>
            <a:grpSpLocks/>
          </p:cNvGrpSpPr>
          <p:nvPr/>
        </p:nvGrpSpPr>
        <p:grpSpPr bwMode="auto">
          <a:xfrm>
            <a:off x="7985125" y="3436938"/>
            <a:ext cx="1014413" cy="1843087"/>
            <a:chOff x="5030" y="2165"/>
            <a:chExt cx="639" cy="1161"/>
          </a:xfrm>
        </p:grpSpPr>
        <p:sp>
          <p:nvSpPr>
            <p:cNvPr id="43070" name="Freeform 28">
              <a:extLst>
                <a:ext uri="{FF2B5EF4-FFF2-40B4-BE49-F238E27FC236}">
                  <a16:creationId xmlns:a16="http://schemas.microsoft.com/office/drawing/2014/main" id="{A8B80ED7-5189-694E-97E0-5CD9D1C4D71A}"/>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3071" name="AutoShape 29">
              <a:extLst>
                <a:ext uri="{FF2B5EF4-FFF2-40B4-BE49-F238E27FC236}">
                  <a16:creationId xmlns:a16="http://schemas.microsoft.com/office/drawing/2014/main" id="{F29B98A4-2CCA-B647-889A-0FB75125486A}"/>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3072" name="Rectangle 30">
              <a:extLst>
                <a:ext uri="{FF2B5EF4-FFF2-40B4-BE49-F238E27FC236}">
                  <a16:creationId xmlns:a16="http://schemas.microsoft.com/office/drawing/2014/main" id="{4ACD6CEA-88A8-3849-958B-3ACD59651938}"/>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3073" name="Line 31">
              <a:extLst>
                <a:ext uri="{FF2B5EF4-FFF2-40B4-BE49-F238E27FC236}">
                  <a16:creationId xmlns:a16="http://schemas.microsoft.com/office/drawing/2014/main" id="{11A00921-F17A-CD43-8C82-E0B5CBB2E544}"/>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74" name="Rectangle 32">
              <a:extLst>
                <a:ext uri="{FF2B5EF4-FFF2-40B4-BE49-F238E27FC236}">
                  <a16:creationId xmlns:a16="http://schemas.microsoft.com/office/drawing/2014/main" id="{78C631E4-E8EA-5541-926E-4280A2FF3746}"/>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3075" name="Rectangle 33">
              <a:extLst>
                <a:ext uri="{FF2B5EF4-FFF2-40B4-BE49-F238E27FC236}">
                  <a16:creationId xmlns:a16="http://schemas.microsoft.com/office/drawing/2014/main" id="{E277E439-2299-CC4E-AA44-BC26004BBF37}"/>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3076" name="Line 34">
              <a:extLst>
                <a:ext uri="{FF2B5EF4-FFF2-40B4-BE49-F238E27FC236}">
                  <a16:creationId xmlns:a16="http://schemas.microsoft.com/office/drawing/2014/main" id="{AB4BE067-D87F-D84F-AF25-3BD5F88B50CA}"/>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77" name="Line 35">
              <a:extLst>
                <a:ext uri="{FF2B5EF4-FFF2-40B4-BE49-F238E27FC236}">
                  <a16:creationId xmlns:a16="http://schemas.microsoft.com/office/drawing/2014/main" id="{A14C71E8-2B2D-FE40-966A-373A8E7F9B3A}"/>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78" name="Line 36">
              <a:extLst>
                <a:ext uri="{FF2B5EF4-FFF2-40B4-BE49-F238E27FC236}">
                  <a16:creationId xmlns:a16="http://schemas.microsoft.com/office/drawing/2014/main" id="{C7CCDF98-5F25-B14E-8DDA-F183D3354A1B}"/>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79" name="Line 37">
              <a:extLst>
                <a:ext uri="{FF2B5EF4-FFF2-40B4-BE49-F238E27FC236}">
                  <a16:creationId xmlns:a16="http://schemas.microsoft.com/office/drawing/2014/main" id="{4572CB29-81C2-7B4F-BC6E-80F5F0A17AD5}"/>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80" name="Line 38">
              <a:extLst>
                <a:ext uri="{FF2B5EF4-FFF2-40B4-BE49-F238E27FC236}">
                  <a16:creationId xmlns:a16="http://schemas.microsoft.com/office/drawing/2014/main" id="{D23C02F6-75B3-9840-9D44-5D2BC15C1CB4}"/>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81" name="Line 39">
              <a:extLst>
                <a:ext uri="{FF2B5EF4-FFF2-40B4-BE49-F238E27FC236}">
                  <a16:creationId xmlns:a16="http://schemas.microsoft.com/office/drawing/2014/main" id="{326F6009-836C-1346-BECD-6D15F2A251C1}"/>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82" name="Line 40">
              <a:extLst>
                <a:ext uri="{FF2B5EF4-FFF2-40B4-BE49-F238E27FC236}">
                  <a16:creationId xmlns:a16="http://schemas.microsoft.com/office/drawing/2014/main" id="{C75FE5EA-8FCF-5943-B6E9-10837BC368B6}"/>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83" name="Line 41">
              <a:extLst>
                <a:ext uri="{FF2B5EF4-FFF2-40B4-BE49-F238E27FC236}">
                  <a16:creationId xmlns:a16="http://schemas.microsoft.com/office/drawing/2014/main" id="{F21C125B-40A9-4142-A928-032396387C76}"/>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84" name="Line 42">
              <a:extLst>
                <a:ext uri="{FF2B5EF4-FFF2-40B4-BE49-F238E27FC236}">
                  <a16:creationId xmlns:a16="http://schemas.microsoft.com/office/drawing/2014/main" id="{3FEAD2A0-BF0D-0C4F-8701-416738D607C0}"/>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85" name="Line 43">
              <a:extLst>
                <a:ext uri="{FF2B5EF4-FFF2-40B4-BE49-F238E27FC236}">
                  <a16:creationId xmlns:a16="http://schemas.microsoft.com/office/drawing/2014/main" id="{8473A368-C0FC-4442-A300-23D42BC22B05}"/>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86" name="Rectangle 44">
              <a:extLst>
                <a:ext uri="{FF2B5EF4-FFF2-40B4-BE49-F238E27FC236}">
                  <a16:creationId xmlns:a16="http://schemas.microsoft.com/office/drawing/2014/main" id="{D338C52F-3B17-4A4B-B18B-1542FDE54721}"/>
                </a:ext>
              </a:extLst>
            </p:cNvPr>
            <p:cNvSpPr>
              <a:spLocks noChangeArrowheads="1"/>
            </p:cNvSpPr>
            <p:nvPr/>
          </p:nvSpPr>
          <p:spPr bwMode="auto">
            <a:xfrm>
              <a:off x="5030"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sp>
          <p:nvSpPr>
            <p:cNvPr id="43087" name="Rectangle 45">
              <a:extLst>
                <a:ext uri="{FF2B5EF4-FFF2-40B4-BE49-F238E27FC236}">
                  <a16:creationId xmlns:a16="http://schemas.microsoft.com/office/drawing/2014/main" id="{621BFC2F-26F0-CF4C-8F92-8D8AFFDC67B9}"/>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grpSp>
      <p:sp>
        <p:nvSpPr>
          <p:cNvPr id="43027" name="Text Box 46">
            <a:extLst>
              <a:ext uri="{FF2B5EF4-FFF2-40B4-BE49-F238E27FC236}">
                <a16:creationId xmlns:a16="http://schemas.microsoft.com/office/drawing/2014/main" id="{F0D03461-59AF-914F-9A1A-DD5CD7C6F587}"/>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43028" name="Text Box 47">
            <a:extLst>
              <a:ext uri="{FF2B5EF4-FFF2-40B4-BE49-F238E27FC236}">
                <a16:creationId xmlns:a16="http://schemas.microsoft.com/office/drawing/2014/main" id="{A6DEC6A0-3180-624A-8D7C-C34CF73F5B51}"/>
              </a:ext>
            </a:extLst>
          </p:cNvPr>
          <p:cNvSpPr txBox="1">
            <a:spLocks noChangeArrowheads="1"/>
          </p:cNvSpPr>
          <p:nvPr/>
        </p:nvSpPr>
        <p:spPr bwMode="auto">
          <a:xfrm>
            <a:off x="8594725"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4</a:t>
            </a:r>
            <a:endParaRPr lang="en-US" altLang="ko-KR" sz="2000">
              <a:solidFill>
                <a:srgbClr val="FFA27C"/>
              </a:solidFill>
              <a:latin typeface="B VAG Rounded Bold" charset="0"/>
              <a:ea typeface="Gulim" panose="020B0600000101010101" pitchFamily="34" charset="-127"/>
            </a:endParaRPr>
          </a:p>
        </p:txBody>
      </p:sp>
      <p:sp>
        <p:nvSpPr>
          <p:cNvPr id="600112" name="Rectangle 48">
            <a:extLst>
              <a:ext uri="{FF2B5EF4-FFF2-40B4-BE49-F238E27FC236}">
                <a16:creationId xmlns:a16="http://schemas.microsoft.com/office/drawing/2014/main" id="{F193757F-4334-7141-B83E-9178C9555A86}"/>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20</a:t>
            </a:r>
          </a:p>
        </p:txBody>
      </p:sp>
      <p:sp>
        <p:nvSpPr>
          <p:cNvPr id="43030" name="Text Box 49">
            <a:extLst>
              <a:ext uri="{FF2B5EF4-FFF2-40B4-BE49-F238E27FC236}">
                <a16:creationId xmlns:a16="http://schemas.microsoft.com/office/drawing/2014/main" id="{23A4CE38-CB3E-BC41-A03F-2F68849CB65D}"/>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sp>
        <p:nvSpPr>
          <p:cNvPr id="43031" name="Line 79">
            <a:extLst>
              <a:ext uri="{FF2B5EF4-FFF2-40B4-BE49-F238E27FC236}">
                <a16:creationId xmlns:a16="http://schemas.microsoft.com/office/drawing/2014/main" id="{0FB649E6-B2F2-824C-8FC9-B71FA9B0245D}"/>
              </a:ext>
            </a:extLst>
          </p:cNvPr>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32" name="Line 80">
            <a:extLst>
              <a:ext uri="{FF2B5EF4-FFF2-40B4-BE49-F238E27FC236}">
                <a16:creationId xmlns:a16="http://schemas.microsoft.com/office/drawing/2014/main" id="{82753EA4-46F9-5040-A7AD-DF999B5CE6F9}"/>
              </a:ext>
            </a:extLst>
          </p:cNvPr>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33" name="Line 81">
            <a:extLst>
              <a:ext uri="{FF2B5EF4-FFF2-40B4-BE49-F238E27FC236}">
                <a16:creationId xmlns:a16="http://schemas.microsoft.com/office/drawing/2014/main" id="{CC238534-4CA2-1D4F-88D5-8B745CB5C849}"/>
              </a:ext>
            </a:extLst>
          </p:cNvPr>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34" name="Rectangle 82">
            <a:extLst>
              <a:ext uri="{FF2B5EF4-FFF2-40B4-BE49-F238E27FC236}">
                <a16:creationId xmlns:a16="http://schemas.microsoft.com/office/drawing/2014/main" id="{3A5A68BD-39FD-EA4A-8051-363CAF33D057}"/>
              </a:ext>
            </a:extLst>
          </p:cNvPr>
          <p:cNvSpPr>
            <a:spLocks noChangeArrowheads="1"/>
          </p:cNvSpPr>
          <p:nvPr/>
        </p:nvSpPr>
        <p:spPr bwMode="auto">
          <a:xfrm>
            <a:off x="5429250" y="2909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3035" name="Rectangle 83">
            <a:extLst>
              <a:ext uri="{FF2B5EF4-FFF2-40B4-BE49-F238E27FC236}">
                <a16:creationId xmlns:a16="http://schemas.microsoft.com/office/drawing/2014/main" id="{82EDF25E-5E10-7043-B30B-A81E127605F4}"/>
              </a:ext>
            </a:extLst>
          </p:cNvPr>
          <p:cNvSpPr>
            <a:spLocks noChangeArrowheads="1"/>
          </p:cNvSpPr>
          <p:nvPr/>
        </p:nvSpPr>
        <p:spPr bwMode="auto">
          <a:xfrm>
            <a:off x="5992813" y="3470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3036" name="Line 84">
            <a:extLst>
              <a:ext uri="{FF2B5EF4-FFF2-40B4-BE49-F238E27FC236}">
                <a16:creationId xmlns:a16="http://schemas.microsoft.com/office/drawing/2014/main" id="{99EA86EF-E69D-6C49-97D6-ADFD43F19DF7}"/>
              </a:ext>
            </a:extLst>
          </p:cNvPr>
          <p:cNvSpPr>
            <a:spLocks noChangeShapeType="1"/>
          </p:cNvSpPr>
          <p:nvPr/>
        </p:nvSpPr>
        <p:spPr bwMode="auto">
          <a:xfrm>
            <a:off x="6092825" y="2921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0149" name="Rectangle 85">
            <a:extLst>
              <a:ext uri="{FF2B5EF4-FFF2-40B4-BE49-F238E27FC236}">
                <a16:creationId xmlns:a16="http://schemas.microsoft.com/office/drawing/2014/main" id="{B233EED9-6CCA-F042-9531-36D393B5CAD4}"/>
              </a:ext>
            </a:extLst>
          </p:cNvPr>
          <p:cNvSpPr>
            <a:spLocks noChangeArrowheads="1"/>
          </p:cNvSpPr>
          <p:nvPr/>
        </p:nvSpPr>
        <p:spPr bwMode="auto">
          <a:xfrm>
            <a:off x="2765425" y="3538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00177" name="Rectangle 113">
            <a:extLst>
              <a:ext uri="{FF2B5EF4-FFF2-40B4-BE49-F238E27FC236}">
                <a16:creationId xmlns:a16="http://schemas.microsoft.com/office/drawing/2014/main" id="{25AE05B7-01D2-A545-BFFC-F256BF75A3C5}"/>
              </a:ext>
            </a:extLst>
          </p:cNvPr>
          <p:cNvSpPr>
            <a:spLocks noChangeArrowheads="1"/>
          </p:cNvSpPr>
          <p:nvPr/>
        </p:nvSpPr>
        <p:spPr bwMode="auto">
          <a:xfrm>
            <a:off x="3863975" y="1389063"/>
            <a:ext cx="142875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accent2"/>
                </a:solidFill>
                <a:latin typeface="Times" pitchFamily="2" charset="0"/>
                <a:ea typeface="Gulim" panose="020B0600000101010101" pitchFamily="34" charset="-127"/>
              </a:rPr>
              <a:t>S - D - S</a:t>
            </a:r>
          </a:p>
        </p:txBody>
      </p:sp>
      <p:sp>
        <p:nvSpPr>
          <p:cNvPr id="600189" name="Oval 125">
            <a:extLst>
              <a:ext uri="{FF2B5EF4-FFF2-40B4-BE49-F238E27FC236}">
                <a16:creationId xmlns:a16="http://schemas.microsoft.com/office/drawing/2014/main" id="{8C1A9727-6DF6-434C-8385-A49DEF023563}"/>
              </a:ext>
            </a:extLst>
          </p:cNvPr>
          <p:cNvSpPr>
            <a:spLocks noChangeArrowheads="1"/>
          </p:cNvSpPr>
          <p:nvPr/>
        </p:nvSpPr>
        <p:spPr bwMode="auto">
          <a:xfrm>
            <a:off x="3756025" y="1282700"/>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ko-KR" altLang="en-US" sz="1600">
              <a:solidFill>
                <a:srgbClr val="0831AD"/>
              </a:solidFill>
              <a:latin typeface="Times" charset="0"/>
              <a:ea typeface="Gulim" pitchFamily="34" charset="-127"/>
              <a:cs typeface="Gulim" pitchFamily="34" charset="-127"/>
            </a:endParaRPr>
          </a:p>
        </p:txBody>
      </p:sp>
      <p:sp>
        <p:nvSpPr>
          <p:cNvPr id="600192" name="Text Box 128">
            <a:extLst>
              <a:ext uri="{FF2B5EF4-FFF2-40B4-BE49-F238E27FC236}">
                <a16:creationId xmlns:a16="http://schemas.microsoft.com/office/drawing/2014/main" id="{B99E15FF-0C7C-FC40-AEF7-2E9DB890D0A1}"/>
              </a:ext>
            </a:extLst>
          </p:cNvPr>
          <p:cNvSpPr txBox="1">
            <a:spLocks noChangeArrowheads="1"/>
          </p:cNvSpPr>
          <p:nvPr/>
        </p:nvSpPr>
        <p:spPr bwMode="auto">
          <a:xfrm>
            <a:off x="2328863" y="2008188"/>
            <a:ext cx="4497387" cy="1154112"/>
          </a:xfrm>
          <a:prstGeom prst="rect">
            <a:avLst/>
          </a:prstGeom>
          <a:noFill/>
          <a:ln w="12700">
            <a:noFill/>
            <a:miter lim="800000"/>
            <a:headEnd/>
            <a:tailEnd/>
          </a:ln>
          <a:effectLst>
            <a:outerShdw blurRad="63500" dist="63500" dir="3187806" algn="ctr" rotWithShape="0">
              <a:schemeClr val="accent2">
                <a:alpha val="74998"/>
              </a:schemeClr>
            </a:outerShdw>
          </a:effectLst>
        </p:spPr>
        <p:txBody>
          <a:bodyPr>
            <a:spAutoFit/>
          </a:bodyPr>
          <a:lstStyle/>
          <a:p>
            <a:pPr algn="ctr">
              <a:spcBef>
                <a:spcPct val="50000"/>
              </a:spcBef>
              <a:defRPr/>
            </a:pPr>
            <a:r>
              <a:rPr lang="en-US" altLang="ko-KR" sz="6000" b="1">
                <a:solidFill>
                  <a:srgbClr val="0831AD"/>
                </a:solidFill>
                <a:latin typeface="Comic Sans MS" charset="0"/>
                <a:ea typeface="Gulim" pitchFamily="34" charset="-127"/>
                <a:cs typeface="Gulim" pitchFamily="34" charset="-127"/>
              </a:rPr>
              <a:t>SAUL</a:t>
            </a:r>
          </a:p>
        </p:txBody>
      </p:sp>
      <p:sp>
        <p:nvSpPr>
          <p:cNvPr id="600187" name="Text Box 123">
            <a:extLst>
              <a:ext uri="{FF2B5EF4-FFF2-40B4-BE49-F238E27FC236}">
                <a16:creationId xmlns:a16="http://schemas.microsoft.com/office/drawing/2014/main" id="{CFFFFB9B-07A2-E94B-BEB1-1623D6F1B023}"/>
              </a:ext>
            </a:extLst>
          </p:cNvPr>
          <p:cNvSpPr txBox="1">
            <a:spLocks noChangeArrowheads="1"/>
          </p:cNvSpPr>
          <p:nvPr/>
        </p:nvSpPr>
        <p:spPr bwMode="auto">
          <a:xfrm>
            <a:off x="2159000" y="2968625"/>
            <a:ext cx="4940300" cy="1006475"/>
          </a:xfrm>
          <a:prstGeom prst="rect">
            <a:avLst/>
          </a:prstGeom>
          <a:noFill/>
          <a:ln w="12700">
            <a:noFill/>
            <a:miter lim="800000"/>
            <a:headEnd/>
            <a:tailEnd/>
          </a:ln>
          <a:effectLst>
            <a:outerShdw blurRad="63500" dist="46662" dir="2115817" algn="ctr" rotWithShape="0">
              <a:schemeClr val="accent2">
                <a:alpha val="74998"/>
              </a:schemeClr>
            </a:outerShdw>
          </a:effectLst>
        </p:spPr>
        <p:txBody>
          <a:bodyPr>
            <a:spAutoFit/>
          </a:bodyPr>
          <a:lstStyle/>
          <a:p>
            <a:pPr algn="ctr">
              <a:spcBef>
                <a:spcPct val="50000"/>
              </a:spcBef>
              <a:defRPr/>
            </a:pPr>
            <a:r>
              <a:rPr lang="en-US" altLang="ko-KR" sz="6000" b="1">
                <a:solidFill>
                  <a:srgbClr val="0831AD"/>
                </a:solidFill>
                <a:latin typeface="Comic Sans MS" charset="0"/>
                <a:ea typeface="Gulim" pitchFamily="34" charset="-127"/>
                <a:cs typeface="Gulim" pitchFamily="34" charset="-127"/>
              </a:rPr>
              <a:t>DAUD</a:t>
            </a:r>
          </a:p>
        </p:txBody>
      </p:sp>
      <p:sp>
        <p:nvSpPr>
          <p:cNvPr id="600193" name="Oval 129">
            <a:extLst>
              <a:ext uri="{FF2B5EF4-FFF2-40B4-BE49-F238E27FC236}">
                <a16:creationId xmlns:a16="http://schemas.microsoft.com/office/drawing/2014/main" id="{BBFBA0AE-9892-334E-A54A-6763B1EFCC16}"/>
              </a:ext>
            </a:extLst>
          </p:cNvPr>
          <p:cNvSpPr>
            <a:spLocks noChangeArrowheads="1"/>
          </p:cNvSpPr>
          <p:nvPr/>
        </p:nvSpPr>
        <p:spPr bwMode="auto">
          <a:xfrm>
            <a:off x="4264025" y="1301750"/>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ko-KR" altLang="en-US" sz="1600">
              <a:solidFill>
                <a:srgbClr val="0831AD"/>
              </a:solidFill>
              <a:latin typeface="Times" charset="0"/>
              <a:ea typeface="Gulim" pitchFamily="34" charset="-127"/>
              <a:cs typeface="Gulim" pitchFamily="34" charset="-127"/>
            </a:endParaRPr>
          </a:p>
        </p:txBody>
      </p:sp>
      <p:sp>
        <p:nvSpPr>
          <p:cNvPr id="600182" name="Text Box 118">
            <a:extLst>
              <a:ext uri="{FF2B5EF4-FFF2-40B4-BE49-F238E27FC236}">
                <a16:creationId xmlns:a16="http://schemas.microsoft.com/office/drawing/2014/main" id="{5BC3EE2F-C231-6B40-B0C3-FA6A3463A56C}"/>
              </a:ext>
            </a:extLst>
          </p:cNvPr>
          <p:cNvSpPr txBox="1">
            <a:spLocks noChangeArrowheads="1"/>
          </p:cNvSpPr>
          <p:nvPr/>
        </p:nvSpPr>
        <p:spPr bwMode="auto">
          <a:xfrm>
            <a:off x="2146300" y="3902075"/>
            <a:ext cx="4876800" cy="1006475"/>
          </a:xfrm>
          <a:prstGeom prst="rect">
            <a:avLst/>
          </a:prstGeom>
          <a:noFill/>
          <a:ln w="12700">
            <a:noFill/>
            <a:miter lim="800000"/>
            <a:headEnd/>
            <a:tailEnd/>
          </a:ln>
          <a:effectLst>
            <a:outerShdw blurRad="63500" dist="74053" dir="3542175" algn="ctr" rotWithShape="0">
              <a:schemeClr val="accent2">
                <a:alpha val="74998"/>
              </a:schemeClr>
            </a:outerShdw>
          </a:effectLst>
        </p:spPr>
        <p:txBody>
          <a:bodyPr>
            <a:spAutoFit/>
          </a:bodyPr>
          <a:lstStyle/>
          <a:p>
            <a:pPr algn="ctr">
              <a:spcBef>
                <a:spcPct val="50000"/>
              </a:spcBef>
              <a:defRPr/>
            </a:pPr>
            <a:r>
              <a:rPr lang="en-US" altLang="ko-KR" sz="6000" b="1">
                <a:solidFill>
                  <a:srgbClr val="0831AD"/>
                </a:solidFill>
                <a:latin typeface="Comic Sans MS" charset="0"/>
                <a:ea typeface="Gulim" pitchFamily="34" charset="-127"/>
                <a:cs typeface="Gulim" pitchFamily="34" charset="-127"/>
              </a:rPr>
              <a:t>SALOMO</a:t>
            </a:r>
          </a:p>
        </p:txBody>
      </p:sp>
      <p:sp>
        <p:nvSpPr>
          <p:cNvPr id="600194" name="Oval 130">
            <a:extLst>
              <a:ext uri="{FF2B5EF4-FFF2-40B4-BE49-F238E27FC236}">
                <a16:creationId xmlns:a16="http://schemas.microsoft.com/office/drawing/2014/main" id="{15D199B3-D49A-4348-AA2F-3E5EE3A13D27}"/>
              </a:ext>
            </a:extLst>
          </p:cNvPr>
          <p:cNvSpPr>
            <a:spLocks noChangeArrowheads="1"/>
          </p:cNvSpPr>
          <p:nvPr/>
        </p:nvSpPr>
        <p:spPr bwMode="auto">
          <a:xfrm>
            <a:off x="4811713" y="1279525"/>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ko-KR" altLang="en-US" sz="1600">
              <a:solidFill>
                <a:srgbClr val="0831AD"/>
              </a:solidFill>
              <a:latin typeface="Times" charset="0"/>
              <a:ea typeface="Gulim" pitchFamily="34" charset="-127"/>
              <a:cs typeface="Gulim" pitchFamily="34" charset="-127"/>
            </a:endParaRPr>
          </a:p>
        </p:txBody>
      </p:sp>
      <p:grpSp>
        <p:nvGrpSpPr>
          <p:cNvPr id="43045" name="Group 138">
            <a:extLst>
              <a:ext uri="{FF2B5EF4-FFF2-40B4-BE49-F238E27FC236}">
                <a16:creationId xmlns:a16="http://schemas.microsoft.com/office/drawing/2014/main" id="{5CDE4CE5-2167-DB4A-853C-4F1D3EAE7AE3}"/>
              </a:ext>
            </a:extLst>
          </p:cNvPr>
          <p:cNvGrpSpPr>
            <a:grpSpLocks/>
          </p:cNvGrpSpPr>
          <p:nvPr/>
        </p:nvGrpSpPr>
        <p:grpSpPr bwMode="auto">
          <a:xfrm>
            <a:off x="1000125" y="3159125"/>
            <a:ext cx="1844675" cy="1397000"/>
            <a:chOff x="630" y="1990"/>
            <a:chExt cx="1162" cy="880"/>
          </a:xfrm>
        </p:grpSpPr>
        <p:sp>
          <p:nvSpPr>
            <p:cNvPr id="600203" name="Rectangle 139">
              <a:extLst>
                <a:ext uri="{FF2B5EF4-FFF2-40B4-BE49-F238E27FC236}">
                  <a16:creationId xmlns:a16="http://schemas.microsoft.com/office/drawing/2014/main" id="{B8C768F4-358F-8D4C-9FCD-799ABD159719}"/>
                </a:ext>
              </a:extLst>
            </p:cNvPr>
            <p:cNvSpPr>
              <a:spLocks noChangeArrowheads="1"/>
            </p:cNvSpPr>
            <p:nvPr/>
          </p:nvSpPr>
          <p:spPr bwMode="auto">
            <a:xfrm>
              <a:off x="630" y="2296"/>
              <a:ext cx="1162" cy="57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ltLang="ko-KR" sz="3600">
                  <a:solidFill>
                    <a:srgbClr val="FFEA18"/>
                  </a:solidFill>
                  <a:latin typeface="Times" charset="0"/>
                  <a:ea typeface="Gulim" pitchFamily="34" charset="-127"/>
                  <a:cs typeface="Gulim" pitchFamily="34" charset="-127"/>
                </a:rPr>
                <a:t>A</a:t>
              </a:r>
              <a:r>
                <a:rPr lang="en-US" altLang="ko-KR" sz="3600">
                  <a:solidFill>
                    <a:srgbClr val="51DC00"/>
                  </a:solidFill>
                  <a:latin typeface="Times" charset="0"/>
                  <a:ea typeface="Gulim" pitchFamily="34" charset="-127"/>
                  <a:cs typeface="Gulim" pitchFamily="34" charset="-127"/>
                </a:rPr>
                <a:t> </a:t>
              </a:r>
              <a:r>
                <a:rPr lang="en-US" altLang="ko-KR" sz="5400">
                  <a:solidFill>
                    <a:srgbClr val="1CFF23"/>
                  </a:solidFill>
                  <a:latin typeface="Times" charset="0"/>
                  <a:ea typeface="Gulim" pitchFamily="34" charset="-127"/>
                  <a:cs typeface="Gulim" pitchFamily="34" charset="-127"/>
                </a:rPr>
                <a:t>K</a:t>
              </a:r>
              <a:r>
                <a:rPr lang="en-US" altLang="ko-KR" sz="3600">
                  <a:solidFill>
                    <a:schemeClr val="tx2"/>
                  </a:solidFill>
                  <a:latin typeface="Times" charset="0"/>
                  <a:ea typeface="Gulim" pitchFamily="34" charset="-127"/>
                  <a:cs typeface="Gulim" pitchFamily="34" charset="-127"/>
                </a:rPr>
                <a:t> P</a:t>
              </a:r>
            </a:p>
          </p:txBody>
        </p:sp>
        <p:pic>
          <p:nvPicPr>
            <p:cNvPr id="600204" name="Picture 140" descr="Kakap">
              <a:extLst>
                <a:ext uri="{FF2B5EF4-FFF2-40B4-BE49-F238E27FC236}">
                  <a16:creationId xmlns:a16="http://schemas.microsoft.com/office/drawing/2014/main" id="{F65C14F2-FCB6-7F47-BE60-89EF262559CB}"/>
                </a:ext>
              </a:extLst>
            </p:cNvPr>
            <p:cNvPicPr>
              <a:picLocks noChangeAspect="1" noChangeArrowheads="1"/>
            </p:cNvPicPr>
            <p:nvPr/>
          </p:nvPicPr>
          <p:blipFill>
            <a:blip r:embed="rId3"/>
            <a:srcRect/>
            <a:stretch>
              <a:fillRect/>
            </a:stretch>
          </p:blipFill>
          <p:spPr bwMode="auto">
            <a:xfrm>
              <a:off x="744" y="1990"/>
              <a:ext cx="882" cy="482"/>
            </a:xfrm>
            <a:prstGeom prst="rect">
              <a:avLst/>
            </a:prstGeom>
            <a:noFill/>
            <a:effectLst>
              <a:outerShdw blurRad="63500" dist="135003" dir="2471156" algn="ctr" rotWithShape="0">
                <a:schemeClr val="bg2">
                  <a:alpha val="74998"/>
                </a:schemeClr>
              </a:outerShdw>
            </a:effectLst>
          </p:spPr>
        </p:pic>
      </p:grpSp>
      <p:grpSp>
        <p:nvGrpSpPr>
          <p:cNvPr id="81" name="Group 113">
            <a:extLst>
              <a:ext uri="{FF2B5EF4-FFF2-40B4-BE49-F238E27FC236}">
                <a16:creationId xmlns:a16="http://schemas.microsoft.com/office/drawing/2014/main" id="{6582B8B8-F1A6-5549-8C33-7CE83D8CBDC6}"/>
              </a:ext>
            </a:extLst>
          </p:cNvPr>
          <p:cNvGrpSpPr>
            <a:grpSpLocks/>
          </p:cNvGrpSpPr>
          <p:nvPr/>
        </p:nvGrpSpPr>
        <p:grpSpPr bwMode="auto">
          <a:xfrm>
            <a:off x="6289985" y="1290059"/>
            <a:ext cx="919814" cy="1010116"/>
            <a:chOff x="1557" y="1007"/>
            <a:chExt cx="2105" cy="1949"/>
          </a:xfrm>
        </p:grpSpPr>
        <p:grpSp>
          <p:nvGrpSpPr>
            <p:cNvPr id="82" name="Group 115">
              <a:extLst>
                <a:ext uri="{FF2B5EF4-FFF2-40B4-BE49-F238E27FC236}">
                  <a16:creationId xmlns:a16="http://schemas.microsoft.com/office/drawing/2014/main" id="{1B6EF765-652B-9E41-B1A5-A17FD95E1640}"/>
                </a:ext>
              </a:extLst>
            </p:cNvPr>
            <p:cNvGrpSpPr>
              <a:grpSpLocks/>
            </p:cNvGrpSpPr>
            <p:nvPr/>
          </p:nvGrpSpPr>
          <p:grpSpPr bwMode="auto">
            <a:xfrm>
              <a:off x="1557" y="1209"/>
              <a:ext cx="2105" cy="1421"/>
              <a:chOff x="578" y="2316"/>
              <a:chExt cx="2105" cy="1421"/>
            </a:xfrm>
          </p:grpSpPr>
          <p:sp>
            <p:nvSpPr>
              <p:cNvPr id="88" name="Freeform 116" descr="Cork">
                <a:extLst>
                  <a:ext uri="{FF2B5EF4-FFF2-40B4-BE49-F238E27FC236}">
                    <a16:creationId xmlns:a16="http://schemas.microsoft.com/office/drawing/2014/main" id="{269E0DEE-5FB0-C54C-85EE-F3CAFF909004}"/>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9" name="Freeform 117" descr="Cork">
                <a:extLst>
                  <a:ext uri="{FF2B5EF4-FFF2-40B4-BE49-F238E27FC236}">
                    <a16:creationId xmlns:a16="http://schemas.microsoft.com/office/drawing/2014/main" id="{07FE6CE0-158F-F243-BAF6-BA20A8AD03F4}"/>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83" name="Freeform 119">
              <a:extLst>
                <a:ext uri="{FF2B5EF4-FFF2-40B4-BE49-F238E27FC236}">
                  <a16:creationId xmlns:a16="http://schemas.microsoft.com/office/drawing/2014/main" id="{38FC7509-0EEB-EE4B-A8CF-30259A561EB3}"/>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4" name="Freeform 120">
              <a:extLst>
                <a:ext uri="{FF2B5EF4-FFF2-40B4-BE49-F238E27FC236}">
                  <a16:creationId xmlns:a16="http://schemas.microsoft.com/office/drawing/2014/main" id="{939F9FC9-2B02-6944-A321-D8ED384EAA85}"/>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5" name="Freeform 121">
              <a:extLst>
                <a:ext uri="{FF2B5EF4-FFF2-40B4-BE49-F238E27FC236}">
                  <a16:creationId xmlns:a16="http://schemas.microsoft.com/office/drawing/2014/main" id="{49BCB4E3-BBF3-AA47-B702-1BD7EDD32CD0}"/>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6" name="Freeform 122">
              <a:extLst>
                <a:ext uri="{FF2B5EF4-FFF2-40B4-BE49-F238E27FC236}">
                  <a16:creationId xmlns:a16="http://schemas.microsoft.com/office/drawing/2014/main" id="{91B1D95E-116C-CE42-BFDB-9C3BC4F0CA83}"/>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7" name="Freeform 123">
              <a:extLst>
                <a:ext uri="{FF2B5EF4-FFF2-40B4-BE49-F238E27FC236}">
                  <a16:creationId xmlns:a16="http://schemas.microsoft.com/office/drawing/2014/main" id="{96D46C75-643A-7D40-AF65-87AE851C5607}"/>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90" name="Group 113">
            <a:extLst>
              <a:ext uri="{FF2B5EF4-FFF2-40B4-BE49-F238E27FC236}">
                <a16:creationId xmlns:a16="http://schemas.microsoft.com/office/drawing/2014/main" id="{F157B33C-1F7F-A441-B239-339B4AA23174}"/>
              </a:ext>
            </a:extLst>
          </p:cNvPr>
          <p:cNvGrpSpPr>
            <a:grpSpLocks/>
          </p:cNvGrpSpPr>
          <p:nvPr/>
        </p:nvGrpSpPr>
        <p:grpSpPr bwMode="auto">
          <a:xfrm>
            <a:off x="6289985" y="3307772"/>
            <a:ext cx="919814" cy="1010116"/>
            <a:chOff x="1557" y="1007"/>
            <a:chExt cx="2105" cy="1949"/>
          </a:xfrm>
        </p:grpSpPr>
        <p:grpSp>
          <p:nvGrpSpPr>
            <p:cNvPr id="91" name="Group 115">
              <a:extLst>
                <a:ext uri="{FF2B5EF4-FFF2-40B4-BE49-F238E27FC236}">
                  <a16:creationId xmlns:a16="http://schemas.microsoft.com/office/drawing/2014/main" id="{E6BDFB4C-473C-3C44-889B-A4A9EADAAFB1}"/>
                </a:ext>
              </a:extLst>
            </p:cNvPr>
            <p:cNvGrpSpPr>
              <a:grpSpLocks/>
            </p:cNvGrpSpPr>
            <p:nvPr/>
          </p:nvGrpSpPr>
          <p:grpSpPr bwMode="auto">
            <a:xfrm>
              <a:off x="1557" y="1209"/>
              <a:ext cx="2105" cy="1421"/>
              <a:chOff x="578" y="2316"/>
              <a:chExt cx="2105" cy="1421"/>
            </a:xfrm>
          </p:grpSpPr>
          <p:sp>
            <p:nvSpPr>
              <p:cNvPr id="97" name="Freeform 116" descr="Cork">
                <a:extLst>
                  <a:ext uri="{FF2B5EF4-FFF2-40B4-BE49-F238E27FC236}">
                    <a16:creationId xmlns:a16="http://schemas.microsoft.com/office/drawing/2014/main" id="{9CDB4961-9805-7C4A-A39C-67A709F22B53}"/>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8" name="Freeform 117" descr="Cork">
                <a:extLst>
                  <a:ext uri="{FF2B5EF4-FFF2-40B4-BE49-F238E27FC236}">
                    <a16:creationId xmlns:a16="http://schemas.microsoft.com/office/drawing/2014/main" id="{26D569A5-DE32-A847-AD00-2BD61E57BCFB}"/>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92" name="Freeform 119">
              <a:extLst>
                <a:ext uri="{FF2B5EF4-FFF2-40B4-BE49-F238E27FC236}">
                  <a16:creationId xmlns:a16="http://schemas.microsoft.com/office/drawing/2014/main" id="{4DBC6408-FB3F-9C4A-BD98-A380440B9DE9}"/>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3" name="Freeform 120">
              <a:extLst>
                <a:ext uri="{FF2B5EF4-FFF2-40B4-BE49-F238E27FC236}">
                  <a16:creationId xmlns:a16="http://schemas.microsoft.com/office/drawing/2014/main" id="{10A32DB1-0D86-3544-9795-49C666AF33E6}"/>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4" name="Freeform 121">
              <a:extLst>
                <a:ext uri="{FF2B5EF4-FFF2-40B4-BE49-F238E27FC236}">
                  <a16:creationId xmlns:a16="http://schemas.microsoft.com/office/drawing/2014/main" id="{526AEDD3-FEEC-C640-93B6-71565452A6E9}"/>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5" name="Freeform 122">
              <a:extLst>
                <a:ext uri="{FF2B5EF4-FFF2-40B4-BE49-F238E27FC236}">
                  <a16:creationId xmlns:a16="http://schemas.microsoft.com/office/drawing/2014/main" id="{5884CBEA-21CB-3F41-9CBE-CA0C00C51E7F}"/>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6" name="Freeform 123">
              <a:extLst>
                <a:ext uri="{FF2B5EF4-FFF2-40B4-BE49-F238E27FC236}">
                  <a16:creationId xmlns:a16="http://schemas.microsoft.com/office/drawing/2014/main" id="{46F7C3B9-D7FD-8D40-8CAD-9A8C8AC3972A}"/>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600177"/>
                                        </p:tgtEl>
                                        <p:attrNameLst>
                                          <p:attrName>style.visibility</p:attrName>
                                        </p:attrNameLst>
                                      </p:cBhvr>
                                      <p:to>
                                        <p:strVal val="visible"/>
                                      </p:to>
                                    </p:set>
                                    <p:anim calcmode="lin" valueType="num">
                                      <p:cBhvr>
                                        <p:cTn id="7" dur="500" fill="hold"/>
                                        <p:tgtEl>
                                          <p:spTgt spid="600177"/>
                                        </p:tgtEl>
                                        <p:attrNameLst>
                                          <p:attrName>ppt_x</p:attrName>
                                        </p:attrNameLst>
                                      </p:cBhvr>
                                      <p:tavLst>
                                        <p:tav tm="0">
                                          <p:val>
                                            <p:strVal val="#ppt_x-#ppt_w/2"/>
                                          </p:val>
                                        </p:tav>
                                        <p:tav tm="100000">
                                          <p:val>
                                            <p:strVal val="#ppt_x"/>
                                          </p:val>
                                        </p:tav>
                                      </p:tavLst>
                                    </p:anim>
                                    <p:anim calcmode="lin" valueType="num">
                                      <p:cBhvr>
                                        <p:cTn id="8" dur="500" fill="hold"/>
                                        <p:tgtEl>
                                          <p:spTgt spid="600177"/>
                                        </p:tgtEl>
                                        <p:attrNameLst>
                                          <p:attrName>ppt_y</p:attrName>
                                        </p:attrNameLst>
                                      </p:cBhvr>
                                      <p:tavLst>
                                        <p:tav tm="0">
                                          <p:val>
                                            <p:strVal val="#ppt_y"/>
                                          </p:val>
                                        </p:tav>
                                        <p:tav tm="100000">
                                          <p:val>
                                            <p:strVal val="#ppt_y"/>
                                          </p:val>
                                        </p:tav>
                                      </p:tavLst>
                                    </p:anim>
                                    <p:anim calcmode="lin" valueType="num">
                                      <p:cBhvr>
                                        <p:cTn id="9" dur="500" fill="hold"/>
                                        <p:tgtEl>
                                          <p:spTgt spid="600177"/>
                                        </p:tgtEl>
                                        <p:attrNameLst>
                                          <p:attrName>ppt_w</p:attrName>
                                        </p:attrNameLst>
                                      </p:cBhvr>
                                      <p:tavLst>
                                        <p:tav tm="0">
                                          <p:val>
                                            <p:fltVal val="0"/>
                                          </p:val>
                                        </p:tav>
                                        <p:tav tm="100000">
                                          <p:val>
                                            <p:strVal val="#ppt_w"/>
                                          </p:val>
                                        </p:tav>
                                      </p:tavLst>
                                    </p:anim>
                                    <p:anim calcmode="lin" valueType="num">
                                      <p:cBhvr>
                                        <p:cTn id="10" dur="500" fill="hold"/>
                                        <p:tgtEl>
                                          <p:spTgt spid="600177"/>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4" fill="hold" grpId="0" nodeType="clickEffect">
                                  <p:stCondLst>
                                    <p:cond delay="0"/>
                                  </p:stCondLst>
                                  <p:childTnLst>
                                    <p:set>
                                      <p:cBhvr>
                                        <p:cTn id="14" dur="1" fill="hold">
                                          <p:stCondLst>
                                            <p:cond delay="0"/>
                                          </p:stCondLst>
                                        </p:cTn>
                                        <p:tgtEl>
                                          <p:spTgt spid="600192"/>
                                        </p:tgtEl>
                                        <p:attrNameLst>
                                          <p:attrName>style.visibility</p:attrName>
                                        </p:attrNameLst>
                                      </p:cBhvr>
                                      <p:to>
                                        <p:strVal val="visible"/>
                                      </p:to>
                                    </p:set>
                                    <p:anim calcmode="lin" valueType="num">
                                      <p:cBhvr>
                                        <p:cTn id="15" dur="500" fill="hold"/>
                                        <p:tgtEl>
                                          <p:spTgt spid="600192"/>
                                        </p:tgtEl>
                                        <p:attrNameLst>
                                          <p:attrName>ppt_x</p:attrName>
                                        </p:attrNameLst>
                                      </p:cBhvr>
                                      <p:tavLst>
                                        <p:tav tm="0">
                                          <p:val>
                                            <p:strVal val="#ppt_x"/>
                                          </p:val>
                                        </p:tav>
                                        <p:tav tm="100000">
                                          <p:val>
                                            <p:strVal val="#ppt_x"/>
                                          </p:val>
                                        </p:tav>
                                      </p:tavLst>
                                    </p:anim>
                                    <p:anim calcmode="lin" valueType="num">
                                      <p:cBhvr>
                                        <p:cTn id="16" dur="500" fill="hold"/>
                                        <p:tgtEl>
                                          <p:spTgt spid="600192"/>
                                        </p:tgtEl>
                                        <p:attrNameLst>
                                          <p:attrName>ppt_y</p:attrName>
                                        </p:attrNameLst>
                                      </p:cBhvr>
                                      <p:tavLst>
                                        <p:tav tm="0">
                                          <p:val>
                                            <p:strVal val="#ppt_y+#ppt_h/2"/>
                                          </p:val>
                                        </p:tav>
                                        <p:tav tm="100000">
                                          <p:val>
                                            <p:strVal val="#ppt_y"/>
                                          </p:val>
                                        </p:tav>
                                      </p:tavLst>
                                    </p:anim>
                                    <p:anim calcmode="lin" valueType="num">
                                      <p:cBhvr>
                                        <p:cTn id="17" dur="500" fill="hold"/>
                                        <p:tgtEl>
                                          <p:spTgt spid="600192"/>
                                        </p:tgtEl>
                                        <p:attrNameLst>
                                          <p:attrName>ppt_w</p:attrName>
                                        </p:attrNameLst>
                                      </p:cBhvr>
                                      <p:tavLst>
                                        <p:tav tm="0">
                                          <p:val>
                                            <p:strVal val="#ppt_w"/>
                                          </p:val>
                                        </p:tav>
                                        <p:tav tm="100000">
                                          <p:val>
                                            <p:strVal val="#ppt_w"/>
                                          </p:val>
                                        </p:tav>
                                      </p:tavLst>
                                    </p:anim>
                                    <p:anim calcmode="lin" valueType="num">
                                      <p:cBhvr>
                                        <p:cTn id="18" dur="500" fill="hold"/>
                                        <p:tgtEl>
                                          <p:spTgt spid="600192"/>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4" fill="hold" grpId="0" nodeType="clickEffect">
                                  <p:stCondLst>
                                    <p:cond delay="0"/>
                                  </p:stCondLst>
                                  <p:childTnLst>
                                    <p:set>
                                      <p:cBhvr>
                                        <p:cTn id="22" dur="1" fill="hold">
                                          <p:stCondLst>
                                            <p:cond delay="0"/>
                                          </p:stCondLst>
                                        </p:cTn>
                                        <p:tgtEl>
                                          <p:spTgt spid="600187"/>
                                        </p:tgtEl>
                                        <p:attrNameLst>
                                          <p:attrName>style.visibility</p:attrName>
                                        </p:attrNameLst>
                                      </p:cBhvr>
                                      <p:to>
                                        <p:strVal val="visible"/>
                                      </p:to>
                                    </p:set>
                                    <p:anim calcmode="lin" valueType="num">
                                      <p:cBhvr>
                                        <p:cTn id="23" dur="500" fill="hold"/>
                                        <p:tgtEl>
                                          <p:spTgt spid="600187"/>
                                        </p:tgtEl>
                                        <p:attrNameLst>
                                          <p:attrName>ppt_x</p:attrName>
                                        </p:attrNameLst>
                                      </p:cBhvr>
                                      <p:tavLst>
                                        <p:tav tm="0">
                                          <p:val>
                                            <p:strVal val="#ppt_x"/>
                                          </p:val>
                                        </p:tav>
                                        <p:tav tm="100000">
                                          <p:val>
                                            <p:strVal val="#ppt_x"/>
                                          </p:val>
                                        </p:tav>
                                      </p:tavLst>
                                    </p:anim>
                                    <p:anim calcmode="lin" valueType="num">
                                      <p:cBhvr>
                                        <p:cTn id="24" dur="500" fill="hold"/>
                                        <p:tgtEl>
                                          <p:spTgt spid="600187"/>
                                        </p:tgtEl>
                                        <p:attrNameLst>
                                          <p:attrName>ppt_y</p:attrName>
                                        </p:attrNameLst>
                                      </p:cBhvr>
                                      <p:tavLst>
                                        <p:tav tm="0">
                                          <p:val>
                                            <p:strVal val="#ppt_y+#ppt_h/2"/>
                                          </p:val>
                                        </p:tav>
                                        <p:tav tm="100000">
                                          <p:val>
                                            <p:strVal val="#ppt_y"/>
                                          </p:val>
                                        </p:tav>
                                      </p:tavLst>
                                    </p:anim>
                                    <p:anim calcmode="lin" valueType="num">
                                      <p:cBhvr>
                                        <p:cTn id="25" dur="500" fill="hold"/>
                                        <p:tgtEl>
                                          <p:spTgt spid="600187"/>
                                        </p:tgtEl>
                                        <p:attrNameLst>
                                          <p:attrName>ppt_w</p:attrName>
                                        </p:attrNameLst>
                                      </p:cBhvr>
                                      <p:tavLst>
                                        <p:tav tm="0">
                                          <p:val>
                                            <p:strVal val="#ppt_w"/>
                                          </p:val>
                                        </p:tav>
                                        <p:tav tm="100000">
                                          <p:val>
                                            <p:strVal val="#ppt_w"/>
                                          </p:val>
                                        </p:tav>
                                      </p:tavLst>
                                    </p:anim>
                                    <p:anim calcmode="lin" valueType="num">
                                      <p:cBhvr>
                                        <p:cTn id="26" dur="500" fill="hold"/>
                                        <p:tgtEl>
                                          <p:spTgt spid="600187"/>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4" fill="hold" grpId="0" nodeType="clickEffect">
                                  <p:stCondLst>
                                    <p:cond delay="0"/>
                                  </p:stCondLst>
                                  <p:childTnLst>
                                    <p:set>
                                      <p:cBhvr>
                                        <p:cTn id="30" dur="1" fill="hold">
                                          <p:stCondLst>
                                            <p:cond delay="0"/>
                                          </p:stCondLst>
                                        </p:cTn>
                                        <p:tgtEl>
                                          <p:spTgt spid="600182"/>
                                        </p:tgtEl>
                                        <p:attrNameLst>
                                          <p:attrName>style.visibility</p:attrName>
                                        </p:attrNameLst>
                                      </p:cBhvr>
                                      <p:to>
                                        <p:strVal val="visible"/>
                                      </p:to>
                                    </p:set>
                                    <p:anim calcmode="lin" valueType="num">
                                      <p:cBhvr>
                                        <p:cTn id="31" dur="500" fill="hold"/>
                                        <p:tgtEl>
                                          <p:spTgt spid="600182"/>
                                        </p:tgtEl>
                                        <p:attrNameLst>
                                          <p:attrName>ppt_x</p:attrName>
                                        </p:attrNameLst>
                                      </p:cBhvr>
                                      <p:tavLst>
                                        <p:tav tm="0">
                                          <p:val>
                                            <p:strVal val="#ppt_x"/>
                                          </p:val>
                                        </p:tav>
                                        <p:tav tm="100000">
                                          <p:val>
                                            <p:strVal val="#ppt_x"/>
                                          </p:val>
                                        </p:tav>
                                      </p:tavLst>
                                    </p:anim>
                                    <p:anim calcmode="lin" valueType="num">
                                      <p:cBhvr>
                                        <p:cTn id="32" dur="500" fill="hold"/>
                                        <p:tgtEl>
                                          <p:spTgt spid="600182"/>
                                        </p:tgtEl>
                                        <p:attrNameLst>
                                          <p:attrName>ppt_y</p:attrName>
                                        </p:attrNameLst>
                                      </p:cBhvr>
                                      <p:tavLst>
                                        <p:tav tm="0">
                                          <p:val>
                                            <p:strVal val="#ppt_y+#ppt_h/2"/>
                                          </p:val>
                                        </p:tav>
                                        <p:tav tm="100000">
                                          <p:val>
                                            <p:strVal val="#ppt_y"/>
                                          </p:val>
                                        </p:tav>
                                      </p:tavLst>
                                    </p:anim>
                                    <p:anim calcmode="lin" valueType="num">
                                      <p:cBhvr>
                                        <p:cTn id="33" dur="500" fill="hold"/>
                                        <p:tgtEl>
                                          <p:spTgt spid="600182"/>
                                        </p:tgtEl>
                                        <p:attrNameLst>
                                          <p:attrName>ppt_w</p:attrName>
                                        </p:attrNameLst>
                                      </p:cBhvr>
                                      <p:tavLst>
                                        <p:tav tm="0">
                                          <p:val>
                                            <p:strVal val="#ppt_w"/>
                                          </p:val>
                                        </p:tav>
                                        <p:tav tm="100000">
                                          <p:val>
                                            <p:strVal val="#ppt_w"/>
                                          </p:val>
                                        </p:tav>
                                      </p:tavLst>
                                    </p:anim>
                                    <p:anim calcmode="lin" valueType="num">
                                      <p:cBhvr>
                                        <p:cTn id="34" dur="500" fill="hold"/>
                                        <p:tgtEl>
                                          <p:spTgt spid="600182"/>
                                        </p:tgtEl>
                                        <p:attrNameLst>
                                          <p:attrName>ppt_h</p:attrName>
                                        </p:attrNameLst>
                                      </p:cBhvr>
                                      <p:tavLst>
                                        <p:tav tm="0">
                                          <p:val>
                                            <p:fltVal val="0"/>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528" fill="hold" grpId="0" nodeType="clickEffect">
                                  <p:stCondLst>
                                    <p:cond delay="0"/>
                                  </p:stCondLst>
                                  <p:childTnLst>
                                    <p:set>
                                      <p:cBhvr>
                                        <p:cTn id="38" dur="1" fill="hold">
                                          <p:stCondLst>
                                            <p:cond delay="0"/>
                                          </p:stCondLst>
                                        </p:cTn>
                                        <p:tgtEl>
                                          <p:spTgt spid="600189"/>
                                        </p:tgtEl>
                                        <p:attrNameLst>
                                          <p:attrName>style.visibility</p:attrName>
                                        </p:attrNameLst>
                                      </p:cBhvr>
                                      <p:to>
                                        <p:strVal val="visible"/>
                                      </p:to>
                                    </p:set>
                                    <p:anim calcmode="lin" valueType="num">
                                      <p:cBhvr>
                                        <p:cTn id="39" dur="500" fill="hold"/>
                                        <p:tgtEl>
                                          <p:spTgt spid="600189"/>
                                        </p:tgtEl>
                                        <p:attrNameLst>
                                          <p:attrName>ppt_w</p:attrName>
                                        </p:attrNameLst>
                                      </p:cBhvr>
                                      <p:tavLst>
                                        <p:tav tm="0">
                                          <p:val>
                                            <p:fltVal val="0"/>
                                          </p:val>
                                        </p:tav>
                                        <p:tav tm="100000">
                                          <p:val>
                                            <p:strVal val="#ppt_w"/>
                                          </p:val>
                                        </p:tav>
                                      </p:tavLst>
                                    </p:anim>
                                    <p:anim calcmode="lin" valueType="num">
                                      <p:cBhvr>
                                        <p:cTn id="40" dur="500" fill="hold"/>
                                        <p:tgtEl>
                                          <p:spTgt spid="600189"/>
                                        </p:tgtEl>
                                        <p:attrNameLst>
                                          <p:attrName>ppt_h</p:attrName>
                                        </p:attrNameLst>
                                      </p:cBhvr>
                                      <p:tavLst>
                                        <p:tav tm="0">
                                          <p:val>
                                            <p:fltVal val="0"/>
                                          </p:val>
                                        </p:tav>
                                        <p:tav tm="100000">
                                          <p:val>
                                            <p:strVal val="#ppt_h"/>
                                          </p:val>
                                        </p:tav>
                                      </p:tavLst>
                                    </p:anim>
                                    <p:anim calcmode="lin" valueType="num">
                                      <p:cBhvr>
                                        <p:cTn id="41" dur="500" fill="hold"/>
                                        <p:tgtEl>
                                          <p:spTgt spid="600189"/>
                                        </p:tgtEl>
                                        <p:attrNameLst>
                                          <p:attrName>ppt_x</p:attrName>
                                        </p:attrNameLst>
                                      </p:cBhvr>
                                      <p:tavLst>
                                        <p:tav tm="0">
                                          <p:val>
                                            <p:fltVal val="0.5"/>
                                          </p:val>
                                        </p:tav>
                                        <p:tav tm="100000">
                                          <p:val>
                                            <p:strVal val="#ppt_x"/>
                                          </p:val>
                                        </p:tav>
                                      </p:tavLst>
                                    </p:anim>
                                    <p:anim calcmode="lin" valueType="num">
                                      <p:cBhvr>
                                        <p:cTn id="42" dur="500" fill="hold"/>
                                        <p:tgtEl>
                                          <p:spTgt spid="600189"/>
                                        </p:tgtEl>
                                        <p:attrNameLst>
                                          <p:attrName>ppt_y</p:attrName>
                                        </p:attrNameLst>
                                      </p:cBhvr>
                                      <p:tavLst>
                                        <p:tav tm="0">
                                          <p:val>
                                            <p:fltVal val="0.5"/>
                                          </p:val>
                                        </p:tav>
                                        <p:tav tm="100000">
                                          <p:val>
                                            <p:strVal val="#ppt_y"/>
                                          </p:val>
                                        </p:tav>
                                      </p:tavLst>
                                    </p:anim>
                                  </p:childTnLst>
                                </p:cTn>
                              </p:par>
                            </p:childTnLst>
                          </p:cTn>
                        </p:par>
                        <p:par>
                          <p:cTn id="43" fill="hold" nodeType="afterGroup">
                            <p:stCondLst>
                              <p:cond delay="500"/>
                            </p:stCondLst>
                            <p:childTnLst>
                              <p:par>
                                <p:cTn id="44" presetID="23" presetClass="entr" presetSubtype="528" fill="hold" grpId="0" nodeType="afterEffect">
                                  <p:stCondLst>
                                    <p:cond delay="0"/>
                                  </p:stCondLst>
                                  <p:childTnLst>
                                    <p:set>
                                      <p:cBhvr>
                                        <p:cTn id="45" dur="1" fill="hold">
                                          <p:stCondLst>
                                            <p:cond delay="0"/>
                                          </p:stCondLst>
                                        </p:cTn>
                                        <p:tgtEl>
                                          <p:spTgt spid="600193"/>
                                        </p:tgtEl>
                                        <p:attrNameLst>
                                          <p:attrName>style.visibility</p:attrName>
                                        </p:attrNameLst>
                                      </p:cBhvr>
                                      <p:to>
                                        <p:strVal val="visible"/>
                                      </p:to>
                                    </p:set>
                                    <p:anim calcmode="lin" valueType="num">
                                      <p:cBhvr>
                                        <p:cTn id="46" dur="500" fill="hold"/>
                                        <p:tgtEl>
                                          <p:spTgt spid="600193"/>
                                        </p:tgtEl>
                                        <p:attrNameLst>
                                          <p:attrName>ppt_w</p:attrName>
                                        </p:attrNameLst>
                                      </p:cBhvr>
                                      <p:tavLst>
                                        <p:tav tm="0">
                                          <p:val>
                                            <p:fltVal val="0"/>
                                          </p:val>
                                        </p:tav>
                                        <p:tav tm="100000">
                                          <p:val>
                                            <p:strVal val="#ppt_w"/>
                                          </p:val>
                                        </p:tav>
                                      </p:tavLst>
                                    </p:anim>
                                    <p:anim calcmode="lin" valueType="num">
                                      <p:cBhvr>
                                        <p:cTn id="47" dur="500" fill="hold"/>
                                        <p:tgtEl>
                                          <p:spTgt spid="600193"/>
                                        </p:tgtEl>
                                        <p:attrNameLst>
                                          <p:attrName>ppt_h</p:attrName>
                                        </p:attrNameLst>
                                      </p:cBhvr>
                                      <p:tavLst>
                                        <p:tav tm="0">
                                          <p:val>
                                            <p:fltVal val="0"/>
                                          </p:val>
                                        </p:tav>
                                        <p:tav tm="100000">
                                          <p:val>
                                            <p:strVal val="#ppt_h"/>
                                          </p:val>
                                        </p:tav>
                                      </p:tavLst>
                                    </p:anim>
                                    <p:anim calcmode="lin" valueType="num">
                                      <p:cBhvr>
                                        <p:cTn id="48" dur="500" fill="hold"/>
                                        <p:tgtEl>
                                          <p:spTgt spid="600193"/>
                                        </p:tgtEl>
                                        <p:attrNameLst>
                                          <p:attrName>ppt_x</p:attrName>
                                        </p:attrNameLst>
                                      </p:cBhvr>
                                      <p:tavLst>
                                        <p:tav tm="0">
                                          <p:val>
                                            <p:fltVal val="0.5"/>
                                          </p:val>
                                        </p:tav>
                                        <p:tav tm="100000">
                                          <p:val>
                                            <p:strVal val="#ppt_x"/>
                                          </p:val>
                                        </p:tav>
                                      </p:tavLst>
                                    </p:anim>
                                    <p:anim calcmode="lin" valueType="num">
                                      <p:cBhvr>
                                        <p:cTn id="49" dur="500" fill="hold"/>
                                        <p:tgtEl>
                                          <p:spTgt spid="600193"/>
                                        </p:tgtEl>
                                        <p:attrNameLst>
                                          <p:attrName>ppt_y</p:attrName>
                                        </p:attrNameLst>
                                      </p:cBhvr>
                                      <p:tavLst>
                                        <p:tav tm="0">
                                          <p:val>
                                            <p:fltVal val="0.5"/>
                                          </p:val>
                                        </p:tav>
                                        <p:tav tm="100000">
                                          <p:val>
                                            <p:strVal val="#ppt_y"/>
                                          </p:val>
                                        </p:tav>
                                      </p:tavLst>
                                    </p:anim>
                                  </p:childTnLst>
                                </p:cTn>
                              </p:par>
                            </p:childTnLst>
                          </p:cTn>
                        </p:par>
                        <p:par>
                          <p:cTn id="50" fill="hold" nodeType="afterGroup">
                            <p:stCondLst>
                              <p:cond delay="1000"/>
                            </p:stCondLst>
                            <p:childTnLst>
                              <p:par>
                                <p:cTn id="51" presetID="23" presetClass="entr" presetSubtype="528" fill="hold" grpId="0" nodeType="afterEffect">
                                  <p:stCondLst>
                                    <p:cond delay="0"/>
                                  </p:stCondLst>
                                  <p:childTnLst>
                                    <p:set>
                                      <p:cBhvr>
                                        <p:cTn id="52" dur="1" fill="hold">
                                          <p:stCondLst>
                                            <p:cond delay="0"/>
                                          </p:stCondLst>
                                        </p:cTn>
                                        <p:tgtEl>
                                          <p:spTgt spid="600194"/>
                                        </p:tgtEl>
                                        <p:attrNameLst>
                                          <p:attrName>style.visibility</p:attrName>
                                        </p:attrNameLst>
                                      </p:cBhvr>
                                      <p:to>
                                        <p:strVal val="visible"/>
                                      </p:to>
                                    </p:set>
                                    <p:anim calcmode="lin" valueType="num">
                                      <p:cBhvr>
                                        <p:cTn id="53" dur="500" fill="hold"/>
                                        <p:tgtEl>
                                          <p:spTgt spid="600194"/>
                                        </p:tgtEl>
                                        <p:attrNameLst>
                                          <p:attrName>ppt_w</p:attrName>
                                        </p:attrNameLst>
                                      </p:cBhvr>
                                      <p:tavLst>
                                        <p:tav tm="0">
                                          <p:val>
                                            <p:fltVal val="0"/>
                                          </p:val>
                                        </p:tav>
                                        <p:tav tm="100000">
                                          <p:val>
                                            <p:strVal val="#ppt_w"/>
                                          </p:val>
                                        </p:tav>
                                      </p:tavLst>
                                    </p:anim>
                                    <p:anim calcmode="lin" valueType="num">
                                      <p:cBhvr>
                                        <p:cTn id="54" dur="500" fill="hold"/>
                                        <p:tgtEl>
                                          <p:spTgt spid="600194"/>
                                        </p:tgtEl>
                                        <p:attrNameLst>
                                          <p:attrName>ppt_h</p:attrName>
                                        </p:attrNameLst>
                                      </p:cBhvr>
                                      <p:tavLst>
                                        <p:tav tm="0">
                                          <p:val>
                                            <p:fltVal val="0"/>
                                          </p:val>
                                        </p:tav>
                                        <p:tav tm="100000">
                                          <p:val>
                                            <p:strVal val="#ppt_h"/>
                                          </p:val>
                                        </p:tav>
                                      </p:tavLst>
                                    </p:anim>
                                    <p:anim calcmode="lin" valueType="num">
                                      <p:cBhvr>
                                        <p:cTn id="55" dur="500" fill="hold"/>
                                        <p:tgtEl>
                                          <p:spTgt spid="600194"/>
                                        </p:tgtEl>
                                        <p:attrNameLst>
                                          <p:attrName>ppt_x</p:attrName>
                                        </p:attrNameLst>
                                      </p:cBhvr>
                                      <p:tavLst>
                                        <p:tav tm="0">
                                          <p:val>
                                            <p:fltVal val="0.5"/>
                                          </p:val>
                                        </p:tav>
                                        <p:tav tm="100000">
                                          <p:val>
                                            <p:strVal val="#ppt_x"/>
                                          </p:val>
                                        </p:tav>
                                      </p:tavLst>
                                    </p:anim>
                                    <p:anim calcmode="lin" valueType="num">
                                      <p:cBhvr>
                                        <p:cTn id="56" dur="500" fill="hold"/>
                                        <p:tgtEl>
                                          <p:spTgt spid="60019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177" grpId="0" autoUpdateAnimBg="0"/>
      <p:bldP spid="600189" grpId="0" animBg="1" autoUpdateAnimBg="0"/>
      <p:bldP spid="600192" grpId="0" autoUpdateAnimBg="0"/>
      <p:bldP spid="600187" grpId="0" autoUpdateAnimBg="0"/>
      <p:bldP spid="600193" grpId="0" animBg="1" autoUpdateAnimBg="0"/>
      <p:bldP spid="600182" grpId="0" autoUpdateAnimBg="0"/>
      <p:bldP spid="600194"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5057" name="Group 113">
            <a:extLst>
              <a:ext uri="{FF2B5EF4-FFF2-40B4-BE49-F238E27FC236}">
                <a16:creationId xmlns:a16="http://schemas.microsoft.com/office/drawing/2014/main" id="{912F720F-5FDE-0C4C-BB40-CF98EED6DBB6}"/>
              </a:ext>
            </a:extLst>
          </p:cNvPr>
          <p:cNvGrpSpPr>
            <a:grpSpLocks/>
          </p:cNvGrpSpPr>
          <p:nvPr/>
        </p:nvGrpSpPr>
        <p:grpSpPr bwMode="auto">
          <a:xfrm>
            <a:off x="6083300" y="3154363"/>
            <a:ext cx="1289050" cy="1435100"/>
            <a:chOff x="1084" y="711"/>
            <a:chExt cx="2950" cy="2769"/>
          </a:xfrm>
        </p:grpSpPr>
        <p:grpSp>
          <p:nvGrpSpPr>
            <p:cNvPr id="45127" name="Group 114">
              <a:extLst>
                <a:ext uri="{FF2B5EF4-FFF2-40B4-BE49-F238E27FC236}">
                  <a16:creationId xmlns:a16="http://schemas.microsoft.com/office/drawing/2014/main" id="{4F7E11C4-BC3E-174A-B599-1DC38C0AC170}"/>
                </a:ext>
              </a:extLst>
            </p:cNvPr>
            <p:cNvGrpSpPr>
              <a:grpSpLocks/>
            </p:cNvGrpSpPr>
            <p:nvPr/>
          </p:nvGrpSpPr>
          <p:grpSpPr bwMode="auto">
            <a:xfrm>
              <a:off x="1084" y="711"/>
              <a:ext cx="2950" cy="2769"/>
              <a:chOff x="2707" y="548"/>
              <a:chExt cx="2950" cy="2769"/>
            </a:xfrm>
          </p:grpSpPr>
          <p:grpSp>
            <p:nvGrpSpPr>
              <p:cNvPr id="45133" name="Group 115">
                <a:extLst>
                  <a:ext uri="{FF2B5EF4-FFF2-40B4-BE49-F238E27FC236}">
                    <a16:creationId xmlns:a16="http://schemas.microsoft.com/office/drawing/2014/main" id="{0D992259-94FB-6344-B31C-CC13F16BB9EB}"/>
                  </a:ext>
                </a:extLst>
              </p:cNvPr>
              <p:cNvGrpSpPr>
                <a:grpSpLocks/>
              </p:cNvGrpSpPr>
              <p:nvPr/>
            </p:nvGrpSpPr>
            <p:grpSpPr bwMode="auto">
              <a:xfrm>
                <a:off x="3180" y="1046"/>
                <a:ext cx="2105" cy="1421"/>
                <a:chOff x="578" y="2316"/>
                <a:chExt cx="2105" cy="1421"/>
              </a:xfrm>
            </p:grpSpPr>
            <p:sp>
              <p:nvSpPr>
                <p:cNvPr id="45135" name="Freeform 116" descr="Cork">
                  <a:extLst>
                    <a:ext uri="{FF2B5EF4-FFF2-40B4-BE49-F238E27FC236}">
                      <a16:creationId xmlns:a16="http://schemas.microsoft.com/office/drawing/2014/main" id="{D7AB4CBC-C6A9-E84C-B792-E133AEB53B9F}"/>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5136" name="Freeform 117" descr="Cork">
                  <a:extLst>
                    <a:ext uri="{FF2B5EF4-FFF2-40B4-BE49-F238E27FC236}">
                      <a16:creationId xmlns:a16="http://schemas.microsoft.com/office/drawing/2014/main" id="{A8B0B6A0-425F-1844-BC60-1E32966EB06E}"/>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5134" name="Picture 118">
                <a:extLst>
                  <a:ext uri="{FF2B5EF4-FFF2-40B4-BE49-F238E27FC236}">
                    <a16:creationId xmlns:a16="http://schemas.microsoft.com/office/drawing/2014/main" id="{EA5F0676-9746-4448-8BAE-9A353740B90F}"/>
                  </a:ext>
                </a:extLst>
              </p:cNvPr>
              <p:cNvPicPr>
                <a:picLocks noChangeArrowheads="1"/>
              </p:cNvPicPr>
              <p:nvPr/>
            </p:nvPicPr>
            <p:blipFill>
              <a:blip r:embed="rId4">
                <a:lum bright="-1400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5128" name="Freeform 119">
              <a:extLst>
                <a:ext uri="{FF2B5EF4-FFF2-40B4-BE49-F238E27FC236}">
                  <a16:creationId xmlns:a16="http://schemas.microsoft.com/office/drawing/2014/main" id="{98B36617-8259-5E4F-B6BF-6019D97A9566}"/>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29" name="Freeform 120">
              <a:extLst>
                <a:ext uri="{FF2B5EF4-FFF2-40B4-BE49-F238E27FC236}">
                  <a16:creationId xmlns:a16="http://schemas.microsoft.com/office/drawing/2014/main" id="{AA1E665D-48D5-7048-B79B-F6B026F6EBBE}"/>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30" name="Freeform 121">
              <a:extLst>
                <a:ext uri="{FF2B5EF4-FFF2-40B4-BE49-F238E27FC236}">
                  <a16:creationId xmlns:a16="http://schemas.microsoft.com/office/drawing/2014/main" id="{106DAD08-EC2B-064B-8B73-377BB468BECE}"/>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31" name="Freeform 122">
              <a:extLst>
                <a:ext uri="{FF2B5EF4-FFF2-40B4-BE49-F238E27FC236}">
                  <a16:creationId xmlns:a16="http://schemas.microsoft.com/office/drawing/2014/main" id="{2F44AAFD-892C-C341-98E4-316406D6A393}"/>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132" name="Freeform 123">
              <a:extLst>
                <a:ext uri="{FF2B5EF4-FFF2-40B4-BE49-F238E27FC236}">
                  <a16:creationId xmlns:a16="http://schemas.microsoft.com/office/drawing/2014/main" id="{900B8DF7-3D5C-1246-83BD-D20131B469D8}"/>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45058" name="Group 188">
            <a:extLst>
              <a:ext uri="{FF2B5EF4-FFF2-40B4-BE49-F238E27FC236}">
                <a16:creationId xmlns:a16="http://schemas.microsoft.com/office/drawing/2014/main" id="{5AA57D3B-AE7C-3C44-8CBE-27D2CC8DE8E4}"/>
              </a:ext>
            </a:extLst>
          </p:cNvPr>
          <p:cNvGrpSpPr>
            <a:grpSpLocks/>
          </p:cNvGrpSpPr>
          <p:nvPr/>
        </p:nvGrpSpPr>
        <p:grpSpPr bwMode="auto">
          <a:xfrm>
            <a:off x="1000125" y="3159125"/>
            <a:ext cx="1844675" cy="1397000"/>
            <a:chOff x="630" y="1990"/>
            <a:chExt cx="1162" cy="880"/>
          </a:xfrm>
        </p:grpSpPr>
        <p:sp>
          <p:nvSpPr>
            <p:cNvPr id="533693" name="Rectangle 189">
              <a:extLst>
                <a:ext uri="{FF2B5EF4-FFF2-40B4-BE49-F238E27FC236}">
                  <a16:creationId xmlns:a16="http://schemas.microsoft.com/office/drawing/2014/main" id="{52D50A61-CC3B-8241-A932-DDA2369D3496}"/>
                </a:ext>
              </a:extLst>
            </p:cNvPr>
            <p:cNvSpPr>
              <a:spLocks noChangeArrowheads="1"/>
            </p:cNvSpPr>
            <p:nvPr/>
          </p:nvSpPr>
          <p:spPr bwMode="auto">
            <a:xfrm>
              <a:off x="630" y="2296"/>
              <a:ext cx="1162" cy="57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ltLang="ko-KR" sz="3600">
                  <a:solidFill>
                    <a:srgbClr val="FFEA18"/>
                  </a:solidFill>
                  <a:latin typeface="Times" charset="0"/>
                  <a:ea typeface="Gulim" pitchFamily="34" charset="-127"/>
                  <a:cs typeface="Gulim" pitchFamily="34" charset="-127"/>
                </a:rPr>
                <a:t>A</a:t>
              </a:r>
              <a:r>
                <a:rPr lang="en-US" altLang="ko-KR" sz="3600">
                  <a:solidFill>
                    <a:srgbClr val="51DC00"/>
                  </a:solidFill>
                  <a:latin typeface="Times" charset="0"/>
                  <a:ea typeface="Gulim" pitchFamily="34" charset="-127"/>
                  <a:cs typeface="Gulim" pitchFamily="34" charset="-127"/>
                </a:rPr>
                <a:t> </a:t>
              </a:r>
              <a:r>
                <a:rPr lang="en-US" altLang="ko-KR" sz="5400">
                  <a:solidFill>
                    <a:srgbClr val="1CFF23"/>
                  </a:solidFill>
                  <a:latin typeface="Times" charset="0"/>
                  <a:ea typeface="Gulim" pitchFamily="34" charset="-127"/>
                  <a:cs typeface="Gulim" pitchFamily="34" charset="-127"/>
                </a:rPr>
                <a:t>K</a:t>
              </a:r>
              <a:r>
                <a:rPr lang="en-US" altLang="ko-KR" sz="3600">
                  <a:solidFill>
                    <a:schemeClr val="tx2"/>
                  </a:solidFill>
                  <a:latin typeface="Times" charset="0"/>
                  <a:ea typeface="Gulim" pitchFamily="34" charset="-127"/>
                  <a:cs typeface="Gulim" pitchFamily="34" charset="-127"/>
                </a:rPr>
                <a:t> P</a:t>
              </a:r>
            </a:p>
          </p:txBody>
        </p:sp>
        <p:pic>
          <p:nvPicPr>
            <p:cNvPr id="533694" name="Picture 190" descr="Kakap">
              <a:extLst>
                <a:ext uri="{FF2B5EF4-FFF2-40B4-BE49-F238E27FC236}">
                  <a16:creationId xmlns:a16="http://schemas.microsoft.com/office/drawing/2014/main" id="{2B087053-305E-A64A-AA13-B836CB0C4C0E}"/>
                </a:ext>
              </a:extLst>
            </p:cNvPr>
            <p:cNvPicPr>
              <a:picLocks noChangeAspect="1" noChangeArrowheads="1"/>
            </p:cNvPicPr>
            <p:nvPr/>
          </p:nvPicPr>
          <p:blipFill>
            <a:blip r:embed="rId5"/>
            <a:srcRect/>
            <a:stretch>
              <a:fillRect/>
            </a:stretch>
          </p:blipFill>
          <p:spPr bwMode="auto">
            <a:xfrm>
              <a:off x="744" y="1990"/>
              <a:ext cx="882" cy="482"/>
            </a:xfrm>
            <a:prstGeom prst="rect">
              <a:avLst/>
            </a:prstGeom>
            <a:noFill/>
            <a:effectLst>
              <a:outerShdw blurRad="63500" dist="135003" dir="2471156" algn="ctr" rotWithShape="0">
                <a:schemeClr val="bg2">
                  <a:alpha val="74998"/>
                </a:schemeClr>
              </a:outerShdw>
            </a:effectLst>
          </p:spPr>
        </p:pic>
      </p:grpSp>
      <p:sp>
        <p:nvSpPr>
          <p:cNvPr id="533506" name="Rectangle 2">
            <a:extLst>
              <a:ext uri="{FF2B5EF4-FFF2-40B4-BE49-F238E27FC236}">
                <a16:creationId xmlns:a16="http://schemas.microsoft.com/office/drawing/2014/main" id="{FF1C9250-7A87-BF4A-A09E-88EFEB231ED4}"/>
              </a:ext>
            </a:extLst>
          </p:cNvPr>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060" name="AutoShape 3">
            <a:extLst>
              <a:ext uri="{FF2B5EF4-FFF2-40B4-BE49-F238E27FC236}">
                <a16:creationId xmlns:a16="http://schemas.microsoft.com/office/drawing/2014/main" id="{6372A785-5A28-F84C-BC87-769FFD536FCD}"/>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061" name="Rectangle 4">
            <a:extLst>
              <a:ext uri="{FF2B5EF4-FFF2-40B4-BE49-F238E27FC236}">
                <a16:creationId xmlns:a16="http://schemas.microsoft.com/office/drawing/2014/main" id="{6EB6B3A1-2D44-1745-87B1-C0464643F471}"/>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062" name="Rectangle 5">
            <a:extLst>
              <a:ext uri="{FF2B5EF4-FFF2-40B4-BE49-F238E27FC236}">
                <a16:creationId xmlns:a16="http://schemas.microsoft.com/office/drawing/2014/main" id="{FD7D9EE6-D963-DA4B-9CCF-9B8180BF0C4D}"/>
              </a:ext>
            </a:extLst>
          </p:cNvPr>
          <p:cNvSpPr>
            <a:spLocks noChangeArrowheads="1"/>
          </p:cNvSpPr>
          <p:nvPr/>
        </p:nvSpPr>
        <p:spPr bwMode="auto">
          <a:xfrm>
            <a:off x="3059113" y="879475"/>
            <a:ext cx="19653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b="1">
                <a:solidFill>
                  <a:schemeClr val="accent2"/>
                </a:solidFill>
                <a:latin typeface="Times" pitchFamily="2" charset="0"/>
                <a:ea typeface="Gulim" panose="020B0600000101010101" pitchFamily="34" charset="-127"/>
              </a:rPr>
              <a:t> </a:t>
            </a:r>
            <a:r>
              <a:rPr lang="en-US" altLang="ko-KR" sz="2400" b="1">
                <a:solidFill>
                  <a:schemeClr val="accent2"/>
                </a:solidFill>
                <a:latin typeface="Times" pitchFamily="2" charset="0"/>
                <a:ea typeface="Gulim" panose="020B0600000101010101" pitchFamily="34" charset="-127"/>
              </a:rPr>
              <a:t>KERAJAAN</a:t>
            </a:r>
          </a:p>
        </p:txBody>
      </p:sp>
      <p:sp>
        <p:nvSpPr>
          <p:cNvPr id="45063" name="Rectangle 6">
            <a:extLst>
              <a:ext uri="{FF2B5EF4-FFF2-40B4-BE49-F238E27FC236}">
                <a16:creationId xmlns:a16="http://schemas.microsoft.com/office/drawing/2014/main" id="{9E57683B-8390-2948-A28D-2A8E8AC2A6BD}"/>
              </a:ext>
            </a:extLst>
          </p:cNvPr>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064" name="Rectangle 8">
            <a:extLst>
              <a:ext uri="{FF2B5EF4-FFF2-40B4-BE49-F238E27FC236}">
                <a16:creationId xmlns:a16="http://schemas.microsoft.com/office/drawing/2014/main" id="{52175BE1-B461-D340-A753-CAC087296F53}"/>
              </a:ext>
            </a:extLst>
          </p:cNvPr>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33515" name="Rectangle 11">
            <a:extLst>
              <a:ext uri="{FF2B5EF4-FFF2-40B4-BE49-F238E27FC236}">
                <a16:creationId xmlns:a16="http://schemas.microsoft.com/office/drawing/2014/main" id="{B2DDC637-6C38-FE4C-B2BF-106D4CF0D3C4}"/>
              </a:ext>
            </a:extLst>
          </p:cNvPr>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066" name="Rectangle 18">
            <a:extLst>
              <a:ext uri="{FF2B5EF4-FFF2-40B4-BE49-F238E27FC236}">
                <a16:creationId xmlns:a16="http://schemas.microsoft.com/office/drawing/2014/main" id="{867B21B8-E34F-7F4F-BE7B-60B2B74574F6}"/>
              </a:ext>
            </a:extLst>
          </p:cNvPr>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067" name="Line 19">
            <a:extLst>
              <a:ext uri="{FF2B5EF4-FFF2-40B4-BE49-F238E27FC236}">
                <a16:creationId xmlns:a16="http://schemas.microsoft.com/office/drawing/2014/main" id="{8C983DA6-B80F-4B46-8732-D4A61447587C}"/>
              </a:ext>
            </a:extLst>
          </p:cNvPr>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68" name="Line 20">
            <a:extLst>
              <a:ext uri="{FF2B5EF4-FFF2-40B4-BE49-F238E27FC236}">
                <a16:creationId xmlns:a16="http://schemas.microsoft.com/office/drawing/2014/main" id="{AE553F8C-0B96-8446-915C-0A39108B2FF8}"/>
              </a:ext>
            </a:extLst>
          </p:cNvPr>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69" name="Line 21">
            <a:extLst>
              <a:ext uri="{FF2B5EF4-FFF2-40B4-BE49-F238E27FC236}">
                <a16:creationId xmlns:a16="http://schemas.microsoft.com/office/drawing/2014/main" id="{648E19E4-C709-A342-A3D8-2BF46D9349D0}"/>
              </a:ext>
            </a:extLst>
          </p:cNvPr>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0" name="Line 22">
            <a:extLst>
              <a:ext uri="{FF2B5EF4-FFF2-40B4-BE49-F238E27FC236}">
                <a16:creationId xmlns:a16="http://schemas.microsoft.com/office/drawing/2014/main" id="{ED0B8A46-3B68-764A-B5CF-F1485030F9AE}"/>
              </a:ext>
            </a:extLst>
          </p:cNvPr>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1" name="Line 23">
            <a:extLst>
              <a:ext uri="{FF2B5EF4-FFF2-40B4-BE49-F238E27FC236}">
                <a16:creationId xmlns:a16="http://schemas.microsoft.com/office/drawing/2014/main" id="{15FC6087-8640-964E-AF65-F998698220B5}"/>
              </a:ext>
            </a:extLst>
          </p:cNvPr>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2" name="Line 24">
            <a:extLst>
              <a:ext uri="{FF2B5EF4-FFF2-40B4-BE49-F238E27FC236}">
                <a16:creationId xmlns:a16="http://schemas.microsoft.com/office/drawing/2014/main" id="{24E46D65-BF6A-A243-A33F-D3955FF29C79}"/>
              </a:ext>
            </a:extLst>
          </p:cNvPr>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3" name="Line 25">
            <a:extLst>
              <a:ext uri="{FF2B5EF4-FFF2-40B4-BE49-F238E27FC236}">
                <a16:creationId xmlns:a16="http://schemas.microsoft.com/office/drawing/2014/main" id="{1A7C88CE-7FB0-994A-AE01-42403652E4B2}"/>
              </a:ext>
            </a:extLst>
          </p:cNvPr>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4" name="Line 26">
            <a:extLst>
              <a:ext uri="{FF2B5EF4-FFF2-40B4-BE49-F238E27FC236}">
                <a16:creationId xmlns:a16="http://schemas.microsoft.com/office/drawing/2014/main" id="{56973BF9-641C-9144-8EED-539C05D3E881}"/>
              </a:ext>
            </a:extLst>
          </p:cNvPr>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5" name="Line 27">
            <a:extLst>
              <a:ext uri="{FF2B5EF4-FFF2-40B4-BE49-F238E27FC236}">
                <a16:creationId xmlns:a16="http://schemas.microsoft.com/office/drawing/2014/main" id="{7B0DE4F4-4A2C-7244-BA6B-B7F486FF9074}"/>
              </a:ext>
            </a:extLst>
          </p:cNvPr>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076" name="Rectangle 28">
            <a:extLst>
              <a:ext uri="{FF2B5EF4-FFF2-40B4-BE49-F238E27FC236}">
                <a16:creationId xmlns:a16="http://schemas.microsoft.com/office/drawing/2014/main" id="{65A42905-AF0F-1B45-8C3A-E15295387D45}"/>
              </a:ext>
            </a:extLst>
          </p:cNvPr>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077" name="Rectangle 29">
            <a:extLst>
              <a:ext uri="{FF2B5EF4-FFF2-40B4-BE49-F238E27FC236}">
                <a16:creationId xmlns:a16="http://schemas.microsoft.com/office/drawing/2014/main" id="{52902429-6E8F-E743-A320-1E2FE83970C1}"/>
              </a:ext>
            </a:extLst>
          </p:cNvPr>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078" name="Rectangle 30">
            <a:extLst>
              <a:ext uri="{FF2B5EF4-FFF2-40B4-BE49-F238E27FC236}">
                <a16:creationId xmlns:a16="http://schemas.microsoft.com/office/drawing/2014/main" id="{B363C790-29A4-4C4C-9492-D6EAFA52D21F}"/>
              </a:ext>
            </a:extLst>
          </p:cNvPr>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079" name="Rectangle 31">
            <a:extLst>
              <a:ext uri="{FF2B5EF4-FFF2-40B4-BE49-F238E27FC236}">
                <a16:creationId xmlns:a16="http://schemas.microsoft.com/office/drawing/2014/main" id="{B9A07F6E-E861-A242-A8F9-A619FE997EF6}"/>
              </a:ext>
            </a:extLst>
          </p:cNvPr>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080" name="Line 35">
            <a:extLst>
              <a:ext uri="{FF2B5EF4-FFF2-40B4-BE49-F238E27FC236}">
                <a16:creationId xmlns:a16="http://schemas.microsoft.com/office/drawing/2014/main" id="{03E3D0A1-3426-E244-ADD2-AA6F2B83EAB0}"/>
              </a:ext>
            </a:extLst>
          </p:cNvPr>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540" name="Rectangle 36">
            <a:extLst>
              <a:ext uri="{FF2B5EF4-FFF2-40B4-BE49-F238E27FC236}">
                <a16:creationId xmlns:a16="http://schemas.microsoft.com/office/drawing/2014/main" id="{16439E0F-13A6-A840-8E3F-D2E4A1582B1A}"/>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533541" name="Line 37">
            <a:extLst>
              <a:ext uri="{FF2B5EF4-FFF2-40B4-BE49-F238E27FC236}">
                <a16:creationId xmlns:a16="http://schemas.microsoft.com/office/drawing/2014/main" id="{B21545B7-4DC4-894F-A978-B35ECCA7729B}"/>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33542" name="Rectangle 38">
            <a:extLst>
              <a:ext uri="{FF2B5EF4-FFF2-40B4-BE49-F238E27FC236}">
                <a16:creationId xmlns:a16="http://schemas.microsoft.com/office/drawing/2014/main" id="{6828592F-41AC-AD45-80B2-AEDFAAECD0B4}"/>
              </a:ext>
            </a:extLst>
          </p:cNvPr>
          <p:cNvSpPr>
            <a:spLocks noChangeArrowheads="1"/>
          </p:cNvSpPr>
          <p:nvPr/>
        </p:nvSpPr>
        <p:spPr bwMode="auto">
          <a:xfrm>
            <a:off x="4786313" y="852488"/>
            <a:ext cx="22050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b="1">
                <a:solidFill>
                  <a:srgbClr val="FAFD00"/>
                </a:solidFill>
                <a:latin typeface="Times" charset="0"/>
                <a:ea typeface="Gulim" pitchFamily="34" charset="-127"/>
                <a:cs typeface="Gulim" pitchFamily="34" charset="-127"/>
              </a:rPr>
              <a:t>ca. 1000 S.M.</a:t>
            </a:r>
          </a:p>
        </p:txBody>
      </p:sp>
      <p:sp>
        <p:nvSpPr>
          <p:cNvPr id="45084" name="Text Box 74">
            <a:extLst>
              <a:ext uri="{FF2B5EF4-FFF2-40B4-BE49-F238E27FC236}">
                <a16:creationId xmlns:a16="http://schemas.microsoft.com/office/drawing/2014/main" id="{B6845839-A43A-C641-B0BE-A3F4F2159F7C}"/>
              </a:ext>
            </a:extLst>
          </p:cNvPr>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ko-KR" altLang="en-US" sz="1600" b="1">
              <a:solidFill>
                <a:schemeClr val="tx1"/>
              </a:solidFill>
              <a:ea typeface="Gulim" panose="020B0600000101010101" pitchFamily="34" charset="-127"/>
            </a:endParaRPr>
          </a:p>
        </p:txBody>
      </p:sp>
      <p:sp>
        <p:nvSpPr>
          <p:cNvPr id="533580" name="Text Box 76">
            <a:extLst>
              <a:ext uri="{FF2B5EF4-FFF2-40B4-BE49-F238E27FC236}">
                <a16:creationId xmlns:a16="http://schemas.microsoft.com/office/drawing/2014/main" id="{E597C85A-881C-F946-B5D3-91068C6F2A39}"/>
              </a:ext>
            </a:extLst>
          </p:cNvPr>
          <p:cNvSpPr txBox="1">
            <a:spLocks noChangeArrowheads="1"/>
          </p:cNvSpPr>
          <p:nvPr/>
        </p:nvSpPr>
        <p:spPr bwMode="auto">
          <a:xfrm>
            <a:off x="1758950" y="0"/>
            <a:ext cx="3443288" cy="3746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1 Sam. 16:13-14</a:t>
            </a:r>
          </a:p>
        </p:txBody>
      </p:sp>
      <p:grpSp>
        <p:nvGrpSpPr>
          <p:cNvPr id="45086" name="Group 138">
            <a:extLst>
              <a:ext uri="{FF2B5EF4-FFF2-40B4-BE49-F238E27FC236}">
                <a16:creationId xmlns:a16="http://schemas.microsoft.com/office/drawing/2014/main" id="{F0564B26-75DE-1044-B990-9D4D25C89E8F}"/>
              </a:ext>
            </a:extLst>
          </p:cNvPr>
          <p:cNvGrpSpPr>
            <a:grpSpLocks/>
          </p:cNvGrpSpPr>
          <p:nvPr/>
        </p:nvGrpSpPr>
        <p:grpSpPr bwMode="auto">
          <a:xfrm>
            <a:off x="8018463" y="3436938"/>
            <a:ext cx="981075" cy="1843087"/>
            <a:chOff x="5051" y="2165"/>
            <a:chExt cx="618" cy="1161"/>
          </a:xfrm>
        </p:grpSpPr>
        <p:grpSp>
          <p:nvGrpSpPr>
            <p:cNvPr id="45106" name="Group 139">
              <a:extLst>
                <a:ext uri="{FF2B5EF4-FFF2-40B4-BE49-F238E27FC236}">
                  <a16:creationId xmlns:a16="http://schemas.microsoft.com/office/drawing/2014/main" id="{8D4D422A-D569-984F-AFCF-27D19798D5A7}"/>
                </a:ext>
              </a:extLst>
            </p:cNvPr>
            <p:cNvGrpSpPr>
              <a:grpSpLocks/>
            </p:cNvGrpSpPr>
            <p:nvPr/>
          </p:nvGrpSpPr>
          <p:grpSpPr bwMode="auto">
            <a:xfrm>
              <a:off x="5051" y="2165"/>
              <a:ext cx="618" cy="1161"/>
              <a:chOff x="5051" y="2165"/>
              <a:chExt cx="618" cy="1161"/>
            </a:xfrm>
          </p:grpSpPr>
          <p:sp>
            <p:nvSpPr>
              <p:cNvPr id="45108" name="Freeform 140">
                <a:extLst>
                  <a:ext uri="{FF2B5EF4-FFF2-40B4-BE49-F238E27FC236}">
                    <a16:creationId xmlns:a16="http://schemas.microsoft.com/office/drawing/2014/main" id="{B98223F6-C5B8-B449-959C-6308C48658C1}"/>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5109" name="AutoShape 141">
                <a:extLst>
                  <a:ext uri="{FF2B5EF4-FFF2-40B4-BE49-F238E27FC236}">
                    <a16:creationId xmlns:a16="http://schemas.microsoft.com/office/drawing/2014/main" id="{ACC3BDD0-A39D-2C4F-B6B9-F3E65AFDA671}"/>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110" name="Rectangle 142">
                <a:extLst>
                  <a:ext uri="{FF2B5EF4-FFF2-40B4-BE49-F238E27FC236}">
                    <a16:creationId xmlns:a16="http://schemas.microsoft.com/office/drawing/2014/main" id="{4414A601-E43A-5F41-B42C-670510A45CE0}"/>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111" name="Line 143">
                <a:extLst>
                  <a:ext uri="{FF2B5EF4-FFF2-40B4-BE49-F238E27FC236}">
                    <a16:creationId xmlns:a16="http://schemas.microsoft.com/office/drawing/2014/main" id="{72D2B8B3-2E88-8248-ADA7-ECE118BEF026}"/>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2" name="Rectangle 144">
                <a:extLst>
                  <a:ext uri="{FF2B5EF4-FFF2-40B4-BE49-F238E27FC236}">
                    <a16:creationId xmlns:a16="http://schemas.microsoft.com/office/drawing/2014/main" id="{9B192269-89DB-8349-BCE2-AF6B81D7ED2A}"/>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113" name="Rectangle 145">
                <a:extLst>
                  <a:ext uri="{FF2B5EF4-FFF2-40B4-BE49-F238E27FC236}">
                    <a16:creationId xmlns:a16="http://schemas.microsoft.com/office/drawing/2014/main" id="{1A5EB4F6-77D5-AF42-A76B-50BC4EE33F25}"/>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114" name="Line 146">
                <a:extLst>
                  <a:ext uri="{FF2B5EF4-FFF2-40B4-BE49-F238E27FC236}">
                    <a16:creationId xmlns:a16="http://schemas.microsoft.com/office/drawing/2014/main" id="{9576BFE2-E36C-E144-8532-7A2A08C72783}"/>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5" name="Line 147">
                <a:extLst>
                  <a:ext uri="{FF2B5EF4-FFF2-40B4-BE49-F238E27FC236}">
                    <a16:creationId xmlns:a16="http://schemas.microsoft.com/office/drawing/2014/main" id="{0DA2C30E-24DC-9641-AE61-B04FDD2FD31B}"/>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6" name="Line 148">
                <a:extLst>
                  <a:ext uri="{FF2B5EF4-FFF2-40B4-BE49-F238E27FC236}">
                    <a16:creationId xmlns:a16="http://schemas.microsoft.com/office/drawing/2014/main" id="{990EA650-0A12-E243-BCAE-D781CBA27CED}"/>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7" name="Line 149">
                <a:extLst>
                  <a:ext uri="{FF2B5EF4-FFF2-40B4-BE49-F238E27FC236}">
                    <a16:creationId xmlns:a16="http://schemas.microsoft.com/office/drawing/2014/main" id="{36FB22E8-52C8-ED47-A670-71A3B37C5838}"/>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8" name="Line 150">
                <a:extLst>
                  <a:ext uri="{FF2B5EF4-FFF2-40B4-BE49-F238E27FC236}">
                    <a16:creationId xmlns:a16="http://schemas.microsoft.com/office/drawing/2014/main" id="{9A673731-2510-3147-B5C1-DCB824F31A7C}"/>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19" name="Line 151">
                <a:extLst>
                  <a:ext uri="{FF2B5EF4-FFF2-40B4-BE49-F238E27FC236}">
                    <a16:creationId xmlns:a16="http://schemas.microsoft.com/office/drawing/2014/main" id="{B11EC846-5B5D-2144-9412-9D95D65EAD13}"/>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20" name="Line 152">
                <a:extLst>
                  <a:ext uri="{FF2B5EF4-FFF2-40B4-BE49-F238E27FC236}">
                    <a16:creationId xmlns:a16="http://schemas.microsoft.com/office/drawing/2014/main" id="{60583CAE-D3F1-0742-B6E1-FA5627729208}"/>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21" name="Line 153">
                <a:extLst>
                  <a:ext uri="{FF2B5EF4-FFF2-40B4-BE49-F238E27FC236}">
                    <a16:creationId xmlns:a16="http://schemas.microsoft.com/office/drawing/2014/main" id="{A9010CE9-D23A-B14A-8726-BE0A67A00ACE}"/>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22" name="Line 154">
                <a:extLst>
                  <a:ext uri="{FF2B5EF4-FFF2-40B4-BE49-F238E27FC236}">
                    <a16:creationId xmlns:a16="http://schemas.microsoft.com/office/drawing/2014/main" id="{AFA678C5-7E2B-0342-B647-0491E8F91E30}"/>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23" name="Line 155">
                <a:extLst>
                  <a:ext uri="{FF2B5EF4-FFF2-40B4-BE49-F238E27FC236}">
                    <a16:creationId xmlns:a16="http://schemas.microsoft.com/office/drawing/2014/main" id="{58C953C5-EA61-4744-BF5D-C2A8E5F76046}"/>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124" name="Rectangle 156">
                <a:extLst>
                  <a:ext uri="{FF2B5EF4-FFF2-40B4-BE49-F238E27FC236}">
                    <a16:creationId xmlns:a16="http://schemas.microsoft.com/office/drawing/2014/main" id="{F8B29FA7-EBFF-E549-9F7B-9A70C54AF594}"/>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grpSp>
        <p:sp>
          <p:nvSpPr>
            <p:cNvPr id="45107" name="Rectangle 157">
              <a:extLst>
                <a:ext uri="{FF2B5EF4-FFF2-40B4-BE49-F238E27FC236}">
                  <a16:creationId xmlns:a16="http://schemas.microsoft.com/office/drawing/2014/main" id="{05F93AE4-6B52-A84C-84A6-8D9693AB8662}"/>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grpSp>
      <p:sp>
        <p:nvSpPr>
          <p:cNvPr id="45087" name="Text Box 158">
            <a:extLst>
              <a:ext uri="{FF2B5EF4-FFF2-40B4-BE49-F238E27FC236}">
                <a16:creationId xmlns:a16="http://schemas.microsoft.com/office/drawing/2014/main" id="{7F01BC79-DB5E-5542-853B-853E2A86FDF0}"/>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533664" name="Rectangle 160">
            <a:extLst>
              <a:ext uri="{FF2B5EF4-FFF2-40B4-BE49-F238E27FC236}">
                <a16:creationId xmlns:a16="http://schemas.microsoft.com/office/drawing/2014/main" id="{B3CDDF23-5DB8-CB43-9B9D-5456188EB94C}"/>
              </a:ext>
            </a:extLst>
          </p:cNvPr>
          <p:cNvSpPr>
            <a:spLocks noChangeArrowheads="1"/>
          </p:cNvSpPr>
          <p:nvPr/>
        </p:nvSpPr>
        <p:spPr bwMode="auto">
          <a:xfrm>
            <a:off x="8081963" y="6532563"/>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21</a:t>
            </a:r>
          </a:p>
        </p:txBody>
      </p:sp>
      <p:sp>
        <p:nvSpPr>
          <p:cNvPr id="45089" name="Text Box 161">
            <a:extLst>
              <a:ext uri="{FF2B5EF4-FFF2-40B4-BE49-F238E27FC236}">
                <a16:creationId xmlns:a16="http://schemas.microsoft.com/office/drawing/2014/main" id="{3E771FC6-43AC-E14A-B250-858D63AEF678}"/>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grpSp>
        <p:nvGrpSpPr>
          <p:cNvPr id="8" name="Group 78">
            <a:extLst>
              <a:ext uri="{FF2B5EF4-FFF2-40B4-BE49-F238E27FC236}">
                <a16:creationId xmlns:a16="http://schemas.microsoft.com/office/drawing/2014/main" id="{8DCBA70A-868B-6A42-AE9B-756A71F9E961}"/>
              </a:ext>
            </a:extLst>
          </p:cNvPr>
          <p:cNvGrpSpPr>
            <a:grpSpLocks/>
          </p:cNvGrpSpPr>
          <p:nvPr/>
        </p:nvGrpSpPr>
        <p:grpSpPr bwMode="auto">
          <a:xfrm>
            <a:off x="1522413" y="2300288"/>
            <a:ext cx="6273800" cy="3373437"/>
            <a:chOff x="1144" y="1360"/>
            <a:chExt cx="3952" cy="2125"/>
          </a:xfrm>
        </p:grpSpPr>
        <p:sp>
          <p:nvSpPr>
            <p:cNvPr id="533575" name="AutoShape 71">
              <a:extLst>
                <a:ext uri="{FF2B5EF4-FFF2-40B4-BE49-F238E27FC236}">
                  <a16:creationId xmlns:a16="http://schemas.microsoft.com/office/drawing/2014/main" id="{D1F10E78-355B-2C47-95E9-76A25443492D}"/>
                </a:ext>
              </a:extLst>
            </p:cNvPr>
            <p:cNvSpPr>
              <a:spLocks noChangeArrowheads="1"/>
            </p:cNvSpPr>
            <p:nvPr/>
          </p:nvSpPr>
          <p:spPr bwMode="auto">
            <a:xfrm>
              <a:off x="1144" y="1360"/>
              <a:ext cx="3952" cy="2125"/>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a:latin typeface="Comic Sans MS" charset="0"/>
                <a:ea typeface="+mn-ea"/>
              </a:endParaRPr>
            </a:p>
          </p:txBody>
        </p:sp>
        <p:sp>
          <p:nvSpPr>
            <p:cNvPr id="45104" name="Text Box 77">
              <a:extLst>
                <a:ext uri="{FF2B5EF4-FFF2-40B4-BE49-F238E27FC236}">
                  <a16:creationId xmlns:a16="http://schemas.microsoft.com/office/drawing/2014/main" id="{2154C4F0-A74B-634F-9495-35C78A9B4ED7}"/>
                </a:ext>
              </a:extLst>
            </p:cNvPr>
            <p:cNvSpPr txBox="1">
              <a:spLocks noChangeArrowheads="1"/>
            </p:cNvSpPr>
            <p:nvPr/>
          </p:nvSpPr>
          <p:spPr bwMode="auto">
            <a:xfrm>
              <a:off x="1440" y="1625"/>
              <a:ext cx="3639" cy="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3200" b="1">
                  <a:solidFill>
                    <a:srgbClr val="333333"/>
                  </a:solidFill>
                  <a:ea typeface="Gulim" panose="020B0600000101010101" pitchFamily="34" charset="-127"/>
                </a:rPr>
                <a:t>Raja Saul: orang yang tersiksa!</a:t>
              </a:r>
            </a:p>
            <a:p>
              <a:pPr algn="ctr">
                <a:spcBef>
                  <a:spcPct val="50000"/>
                </a:spcBef>
              </a:pPr>
              <a:r>
                <a:rPr lang="en-US" altLang="ko-KR" sz="3200" b="1">
                  <a:solidFill>
                    <a:srgbClr val="333333"/>
                  </a:solidFill>
                  <a:ea typeface="Gulim" panose="020B0600000101010101" pitchFamily="34" charset="-127"/>
                </a:rPr>
                <a:t>Samuel dipanggil untuk mengurapi penerus Saul: Daud muda dari Betlehem.</a:t>
              </a:r>
            </a:p>
          </p:txBody>
        </p:sp>
        <p:sp>
          <p:nvSpPr>
            <p:cNvPr id="45105" name="Text Box 73">
              <a:extLst>
                <a:ext uri="{FF2B5EF4-FFF2-40B4-BE49-F238E27FC236}">
                  <a16:creationId xmlns:a16="http://schemas.microsoft.com/office/drawing/2014/main" id="{BC1E2913-3D47-BF42-A3B4-8D05BDA974C5}"/>
                </a:ext>
              </a:extLst>
            </p:cNvPr>
            <p:cNvSpPr txBox="1">
              <a:spLocks noChangeArrowheads="1"/>
            </p:cNvSpPr>
            <p:nvPr/>
          </p:nvSpPr>
          <p:spPr bwMode="auto">
            <a:xfrm>
              <a:off x="1264" y="1571"/>
              <a:ext cx="3800" cy="1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3200" b="1">
                  <a:solidFill>
                    <a:schemeClr val="tx2"/>
                  </a:solidFill>
                  <a:ea typeface="Gulim" panose="020B0600000101010101" pitchFamily="34" charset="-127"/>
                </a:rPr>
                <a:t>Raja Saul: orang yang tersiksa!</a:t>
              </a:r>
            </a:p>
            <a:p>
              <a:pPr algn="ctr">
                <a:spcBef>
                  <a:spcPct val="50000"/>
                </a:spcBef>
              </a:pPr>
              <a:r>
                <a:rPr lang="en-US" altLang="ko-KR" sz="3200" b="1">
                  <a:solidFill>
                    <a:schemeClr val="tx2"/>
                  </a:solidFill>
                  <a:ea typeface="Gulim" panose="020B0600000101010101" pitchFamily="34" charset="-127"/>
                </a:rPr>
                <a:t>Samuel dipanggil untuk mengurapi penerus Saul: Daud pemuda dari Betlehem.</a:t>
              </a:r>
            </a:p>
          </p:txBody>
        </p:sp>
      </p:grpSp>
      <p:sp>
        <p:nvSpPr>
          <p:cNvPr id="45091" name="Rectangle 184">
            <a:extLst>
              <a:ext uri="{FF2B5EF4-FFF2-40B4-BE49-F238E27FC236}">
                <a16:creationId xmlns:a16="http://schemas.microsoft.com/office/drawing/2014/main" id="{7F137107-DAC1-D441-8133-A6792957122D}"/>
              </a:ext>
            </a:extLst>
          </p:cNvPr>
          <p:cNvSpPr>
            <a:spLocks noChangeArrowheads="1"/>
          </p:cNvSpPr>
          <p:nvPr/>
        </p:nvSpPr>
        <p:spPr bwMode="auto">
          <a:xfrm>
            <a:off x="3863975" y="1389063"/>
            <a:ext cx="142875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accent2"/>
                </a:solidFill>
                <a:latin typeface="Times" pitchFamily="2" charset="0"/>
                <a:ea typeface="Gulim" panose="020B0600000101010101" pitchFamily="34" charset="-127"/>
              </a:rPr>
              <a:t>S - D - S</a:t>
            </a:r>
          </a:p>
        </p:txBody>
      </p:sp>
      <p:grpSp>
        <p:nvGrpSpPr>
          <p:cNvPr id="45092" name="Group 113">
            <a:extLst>
              <a:ext uri="{FF2B5EF4-FFF2-40B4-BE49-F238E27FC236}">
                <a16:creationId xmlns:a16="http://schemas.microsoft.com/office/drawing/2014/main" id="{4A604EE7-C073-DD45-AC94-55E686CC5145}"/>
              </a:ext>
            </a:extLst>
          </p:cNvPr>
          <p:cNvGrpSpPr>
            <a:grpSpLocks/>
          </p:cNvGrpSpPr>
          <p:nvPr/>
        </p:nvGrpSpPr>
        <p:grpSpPr bwMode="auto">
          <a:xfrm>
            <a:off x="6083300" y="1136650"/>
            <a:ext cx="1289050" cy="1435100"/>
            <a:chOff x="1084" y="711"/>
            <a:chExt cx="2950" cy="2769"/>
          </a:xfrm>
        </p:grpSpPr>
        <p:grpSp>
          <p:nvGrpSpPr>
            <p:cNvPr id="45093" name="Group 114">
              <a:extLst>
                <a:ext uri="{FF2B5EF4-FFF2-40B4-BE49-F238E27FC236}">
                  <a16:creationId xmlns:a16="http://schemas.microsoft.com/office/drawing/2014/main" id="{22BE6D6B-398B-7E42-B80B-909783941162}"/>
                </a:ext>
              </a:extLst>
            </p:cNvPr>
            <p:cNvGrpSpPr>
              <a:grpSpLocks/>
            </p:cNvGrpSpPr>
            <p:nvPr/>
          </p:nvGrpSpPr>
          <p:grpSpPr bwMode="auto">
            <a:xfrm>
              <a:off x="1084" y="711"/>
              <a:ext cx="2950" cy="2769"/>
              <a:chOff x="2707" y="548"/>
              <a:chExt cx="2950" cy="2769"/>
            </a:xfrm>
          </p:grpSpPr>
          <p:grpSp>
            <p:nvGrpSpPr>
              <p:cNvPr id="45099" name="Group 115">
                <a:extLst>
                  <a:ext uri="{FF2B5EF4-FFF2-40B4-BE49-F238E27FC236}">
                    <a16:creationId xmlns:a16="http://schemas.microsoft.com/office/drawing/2014/main" id="{E7D9159A-440F-F541-A574-C861F1CCBCB6}"/>
                  </a:ext>
                </a:extLst>
              </p:cNvPr>
              <p:cNvGrpSpPr>
                <a:grpSpLocks/>
              </p:cNvGrpSpPr>
              <p:nvPr/>
            </p:nvGrpSpPr>
            <p:grpSpPr bwMode="auto">
              <a:xfrm>
                <a:off x="3180" y="1046"/>
                <a:ext cx="2105" cy="1421"/>
                <a:chOff x="578" y="2316"/>
                <a:chExt cx="2105" cy="1421"/>
              </a:xfrm>
            </p:grpSpPr>
            <p:sp>
              <p:nvSpPr>
                <p:cNvPr id="45101" name="Freeform 116" descr="Cork">
                  <a:extLst>
                    <a:ext uri="{FF2B5EF4-FFF2-40B4-BE49-F238E27FC236}">
                      <a16:creationId xmlns:a16="http://schemas.microsoft.com/office/drawing/2014/main" id="{98C19AB9-F845-8A44-B782-7D79B7523827}"/>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5102" name="Freeform 117" descr="Cork">
                  <a:extLst>
                    <a:ext uri="{FF2B5EF4-FFF2-40B4-BE49-F238E27FC236}">
                      <a16:creationId xmlns:a16="http://schemas.microsoft.com/office/drawing/2014/main" id="{0F3C6AC2-C7C5-324C-BE81-443090BB9288}"/>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5100" name="Picture 118">
                <a:extLst>
                  <a:ext uri="{FF2B5EF4-FFF2-40B4-BE49-F238E27FC236}">
                    <a16:creationId xmlns:a16="http://schemas.microsoft.com/office/drawing/2014/main" id="{CD7DF2D1-CA11-4E40-A497-37AF9A04F603}"/>
                  </a:ext>
                </a:extLst>
              </p:cNvPr>
              <p:cNvPicPr>
                <a:picLocks noChangeArrowheads="1"/>
              </p:cNvPicPr>
              <p:nvPr/>
            </p:nvPicPr>
            <p:blipFill>
              <a:blip r:embed="rId4">
                <a:lum bright="-14000"/>
                <a:extLst>
                  <a:ext uri="{28A0092B-C50C-407E-A947-70E740481C1C}">
                    <a14:useLocalDpi xmlns:a14="http://schemas.microsoft.com/office/drawing/2010/main" val="0"/>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5094" name="Freeform 119">
              <a:extLst>
                <a:ext uri="{FF2B5EF4-FFF2-40B4-BE49-F238E27FC236}">
                  <a16:creationId xmlns:a16="http://schemas.microsoft.com/office/drawing/2014/main" id="{2A4A7889-012F-EE4E-855C-D45957F44818}"/>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095" name="Freeform 120">
              <a:extLst>
                <a:ext uri="{FF2B5EF4-FFF2-40B4-BE49-F238E27FC236}">
                  <a16:creationId xmlns:a16="http://schemas.microsoft.com/office/drawing/2014/main" id="{FE18C1FD-30CF-7E4C-93D9-39D6384BA09B}"/>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096" name="Freeform 121">
              <a:extLst>
                <a:ext uri="{FF2B5EF4-FFF2-40B4-BE49-F238E27FC236}">
                  <a16:creationId xmlns:a16="http://schemas.microsoft.com/office/drawing/2014/main" id="{CE80CFA4-CA99-E746-81F6-2DD3D7224AF9}"/>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097" name="Freeform 122">
              <a:extLst>
                <a:ext uri="{FF2B5EF4-FFF2-40B4-BE49-F238E27FC236}">
                  <a16:creationId xmlns:a16="http://schemas.microsoft.com/office/drawing/2014/main" id="{46ABB779-EE6F-FF42-AFBE-44E88B0547C2}"/>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098" name="Freeform 123">
              <a:extLst>
                <a:ext uri="{FF2B5EF4-FFF2-40B4-BE49-F238E27FC236}">
                  <a16:creationId xmlns:a16="http://schemas.microsoft.com/office/drawing/2014/main" id="{1B013E55-E768-5F4E-B145-959363B75C9D}"/>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0" fill="hold"/>
                                        <p:tgtEl>
                                          <p:spTgt spid="8"/>
                                        </p:tgtEl>
                                        <p:attrNameLst>
                                          <p:attrName>ppt_x</p:attrName>
                                        </p:attrNameLst>
                                      </p:cBhvr>
                                      <p:tavLst>
                                        <p:tav tm="0">
                                          <p:val>
                                            <p:strVal val="1+#ppt_w/2"/>
                                          </p:val>
                                        </p:tav>
                                        <p:tav tm="100000">
                                          <p:val>
                                            <p:strVal val="#ppt_x"/>
                                          </p:val>
                                        </p:tav>
                                      </p:tavLst>
                                    </p:anim>
                                    <p:anim calcmode="lin" valueType="num">
                                      <p:cBhvr additive="base">
                                        <p:cTn id="8" dur="5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4530" name="Rectangle 2">
            <a:extLst>
              <a:ext uri="{FF2B5EF4-FFF2-40B4-BE49-F238E27FC236}">
                <a16:creationId xmlns:a16="http://schemas.microsoft.com/office/drawing/2014/main" id="{DA224A89-8429-1A40-AF79-502732766940}"/>
              </a:ext>
            </a:extLst>
          </p:cNvPr>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7107" name="AutoShape 3">
            <a:extLst>
              <a:ext uri="{FF2B5EF4-FFF2-40B4-BE49-F238E27FC236}">
                <a16:creationId xmlns:a16="http://schemas.microsoft.com/office/drawing/2014/main" id="{45C13A8D-7C46-9744-BEF3-C01FB64F7552}"/>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108" name="Rectangle 4">
            <a:extLst>
              <a:ext uri="{FF2B5EF4-FFF2-40B4-BE49-F238E27FC236}">
                <a16:creationId xmlns:a16="http://schemas.microsoft.com/office/drawing/2014/main" id="{D01D4D69-86A1-8546-BA89-EDB15C9077A8}"/>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109" name="Rectangle 5">
            <a:extLst>
              <a:ext uri="{FF2B5EF4-FFF2-40B4-BE49-F238E27FC236}">
                <a16:creationId xmlns:a16="http://schemas.microsoft.com/office/drawing/2014/main" id="{D4BE9581-5081-E94D-AF93-81D6D16A8657}"/>
              </a:ext>
            </a:extLst>
          </p:cNvPr>
          <p:cNvSpPr>
            <a:spLocks noChangeArrowheads="1"/>
          </p:cNvSpPr>
          <p:nvPr/>
        </p:nvSpPr>
        <p:spPr bwMode="auto">
          <a:xfrm>
            <a:off x="3059113" y="879475"/>
            <a:ext cx="19653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b="1">
                <a:solidFill>
                  <a:schemeClr val="accent2"/>
                </a:solidFill>
                <a:latin typeface="Times" pitchFamily="2" charset="0"/>
                <a:ea typeface="Gulim" panose="020B0600000101010101" pitchFamily="34" charset="-127"/>
              </a:rPr>
              <a:t> </a:t>
            </a:r>
            <a:r>
              <a:rPr lang="en-US" altLang="ko-KR" sz="2400" b="1">
                <a:solidFill>
                  <a:schemeClr val="accent2"/>
                </a:solidFill>
                <a:latin typeface="Times" pitchFamily="2" charset="0"/>
                <a:ea typeface="Gulim" panose="020B0600000101010101" pitchFamily="34" charset="-127"/>
              </a:rPr>
              <a:t>KERAJAAN</a:t>
            </a:r>
          </a:p>
        </p:txBody>
      </p:sp>
      <p:sp>
        <p:nvSpPr>
          <p:cNvPr id="47110" name="Rectangle 6">
            <a:extLst>
              <a:ext uri="{FF2B5EF4-FFF2-40B4-BE49-F238E27FC236}">
                <a16:creationId xmlns:a16="http://schemas.microsoft.com/office/drawing/2014/main" id="{EA06DF7D-765D-4546-99DF-8717450BE62E}"/>
              </a:ext>
            </a:extLst>
          </p:cNvPr>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111" name="Rectangle 8">
            <a:extLst>
              <a:ext uri="{FF2B5EF4-FFF2-40B4-BE49-F238E27FC236}">
                <a16:creationId xmlns:a16="http://schemas.microsoft.com/office/drawing/2014/main" id="{7BC2B01E-B04D-1A48-8475-B289AC3893D5}"/>
              </a:ext>
            </a:extLst>
          </p:cNvPr>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34539" name="Rectangle 11">
            <a:extLst>
              <a:ext uri="{FF2B5EF4-FFF2-40B4-BE49-F238E27FC236}">
                <a16:creationId xmlns:a16="http://schemas.microsoft.com/office/drawing/2014/main" id="{01C58ED0-D2E7-2C42-AAF0-B6E82DC9FFC5}"/>
              </a:ext>
            </a:extLst>
          </p:cNvPr>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7113" name="Rectangle 18">
            <a:extLst>
              <a:ext uri="{FF2B5EF4-FFF2-40B4-BE49-F238E27FC236}">
                <a16:creationId xmlns:a16="http://schemas.microsoft.com/office/drawing/2014/main" id="{D2DECE26-6BBD-D146-ADF1-B8F166420001}"/>
              </a:ext>
            </a:extLst>
          </p:cNvPr>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114" name="Line 19">
            <a:extLst>
              <a:ext uri="{FF2B5EF4-FFF2-40B4-BE49-F238E27FC236}">
                <a16:creationId xmlns:a16="http://schemas.microsoft.com/office/drawing/2014/main" id="{2C55BAA5-5622-B34B-A1A7-A3F71557F9C1}"/>
              </a:ext>
            </a:extLst>
          </p:cNvPr>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5" name="Line 20">
            <a:extLst>
              <a:ext uri="{FF2B5EF4-FFF2-40B4-BE49-F238E27FC236}">
                <a16:creationId xmlns:a16="http://schemas.microsoft.com/office/drawing/2014/main" id="{C7084914-89E4-834E-A967-676E4C0017C0}"/>
              </a:ext>
            </a:extLst>
          </p:cNvPr>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6" name="Line 21">
            <a:extLst>
              <a:ext uri="{FF2B5EF4-FFF2-40B4-BE49-F238E27FC236}">
                <a16:creationId xmlns:a16="http://schemas.microsoft.com/office/drawing/2014/main" id="{73018199-90C4-E24C-8E92-FAD547DCF7E3}"/>
              </a:ext>
            </a:extLst>
          </p:cNvPr>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7" name="Line 22">
            <a:extLst>
              <a:ext uri="{FF2B5EF4-FFF2-40B4-BE49-F238E27FC236}">
                <a16:creationId xmlns:a16="http://schemas.microsoft.com/office/drawing/2014/main" id="{3A1C5A49-5F12-D742-BF0C-478ED0B9CA88}"/>
              </a:ext>
            </a:extLst>
          </p:cNvPr>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8" name="Line 23">
            <a:extLst>
              <a:ext uri="{FF2B5EF4-FFF2-40B4-BE49-F238E27FC236}">
                <a16:creationId xmlns:a16="http://schemas.microsoft.com/office/drawing/2014/main" id="{61522D5F-DA57-CC4E-A2B4-0B131E916322}"/>
              </a:ext>
            </a:extLst>
          </p:cNvPr>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19" name="Line 24">
            <a:extLst>
              <a:ext uri="{FF2B5EF4-FFF2-40B4-BE49-F238E27FC236}">
                <a16:creationId xmlns:a16="http://schemas.microsoft.com/office/drawing/2014/main" id="{89F68E74-B417-7542-8F11-08658FBBFB74}"/>
              </a:ext>
            </a:extLst>
          </p:cNvPr>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0" name="Line 25">
            <a:extLst>
              <a:ext uri="{FF2B5EF4-FFF2-40B4-BE49-F238E27FC236}">
                <a16:creationId xmlns:a16="http://schemas.microsoft.com/office/drawing/2014/main" id="{77E840A1-DD86-2F45-8D81-8AC8E4C63AEA}"/>
              </a:ext>
            </a:extLst>
          </p:cNvPr>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1" name="Line 26">
            <a:extLst>
              <a:ext uri="{FF2B5EF4-FFF2-40B4-BE49-F238E27FC236}">
                <a16:creationId xmlns:a16="http://schemas.microsoft.com/office/drawing/2014/main" id="{74598689-E041-5346-8B51-B85C826C3C64}"/>
              </a:ext>
            </a:extLst>
          </p:cNvPr>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2" name="Line 27">
            <a:extLst>
              <a:ext uri="{FF2B5EF4-FFF2-40B4-BE49-F238E27FC236}">
                <a16:creationId xmlns:a16="http://schemas.microsoft.com/office/drawing/2014/main" id="{415433D5-4F16-944A-855E-D57D752C62B1}"/>
              </a:ext>
            </a:extLst>
          </p:cNvPr>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23" name="Rectangle 28">
            <a:extLst>
              <a:ext uri="{FF2B5EF4-FFF2-40B4-BE49-F238E27FC236}">
                <a16:creationId xmlns:a16="http://schemas.microsoft.com/office/drawing/2014/main" id="{AACB3EFB-ED6C-7B43-9D66-5D611686EC35}"/>
              </a:ext>
            </a:extLst>
          </p:cNvPr>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124" name="Rectangle 29">
            <a:extLst>
              <a:ext uri="{FF2B5EF4-FFF2-40B4-BE49-F238E27FC236}">
                <a16:creationId xmlns:a16="http://schemas.microsoft.com/office/drawing/2014/main" id="{AD8A3FF1-F0FC-6140-ABEB-AAC3DD4CDE3F}"/>
              </a:ext>
            </a:extLst>
          </p:cNvPr>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125" name="Rectangle 30">
            <a:extLst>
              <a:ext uri="{FF2B5EF4-FFF2-40B4-BE49-F238E27FC236}">
                <a16:creationId xmlns:a16="http://schemas.microsoft.com/office/drawing/2014/main" id="{E5944B89-F886-2B4E-BB1C-9E9CF56575C8}"/>
              </a:ext>
            </a:extLst>
          </p:cNvPr>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126" name="Rectangle 31">
            <a:extLst>
              <a:ext uri="{FF2B5EF4-FFF2-40B4-BE49-F238E27FC236}">
                <a16:creationId xmlns:a16="http://schemas.microsoft.com/office/drawing/2014/main" id="{F41A124A-8B58-0848-AA24-C7B1BB68D43C}"/>
              </a:ext>
            </a:extLst>
          </p:cNvPr>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127" name="Line 35">
            <a:extLst>
              <a:ext uri="{FF2B5EF4-FFF2-40B4-BE49-F238E27FC236}">
                <a16:creationId xmlns:a16="http://schemas.microsoft.com/office/drawing/2014/main" id="{21072780-C97B-7D4C-AC27-6145BC84DFC8}"/>
              </a:ext>
            </a:extLst>
          </p:cNvPr>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564" name="Rectangle 36">
            <a:extLst>
              <a:ext uri="{FF2B5EF4-FFF2-40B4-BE49-F238E27FC236}">
                <a16:creationId xmlns:a16="http://schemas.microsoft.com/office/drawing/2014/main" id="{4DF2D8E4-472B-3541-9072-7D27CB3D83E1}"/>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534565" name="Line 37">
            <a:extLst>
              <a:ext uri="{FF2B5EF4-FFF2-40B4-BE49-F238E27FC236}">
                <a16:creationId xmlns:a16="http://schemas.microsoft.com/office/drawing/2014/main" id="{027D0DA7-B523-8F46-83AB-2715036E74A0}"/>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34566" name="Rectangle 38">
            <a:extLst>
              <a:ext uri="{FF2B5EF4-FFF2-40B4-BE49-F238E27FC236}">
                <a16:creationId xmlns:a16="http://schemas.microsoft.com/office/drawing/2014/main" id="{60EC609C-7811-B94C-A0BD-666CE7430FA8}"/>
              </a:ext>
            </a:extLst>
          </p:cNvPr>
          <p:cNvSpPr>
            <a:spLocks noChangeArrowheads="1"/>
          </p:cNvSpPr>
          <p:nvPr/>
        </p:nvSpPr>
        <p:spPr bwMode="auto">
          <a:xfrm>
            <a:off x="4786313" y="852488"/>
            <a:ext cx="22050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b="1">
                <a:solidFill>
                  <a:srgbClr val="FAFD00"/>
                </a:solidFill>
                <a:latin typeface="Times" charset="0"/>
                <a:ea typeface="Gulim" pitchFamily="34" charset="-127"/>
                <a:cs typeface="Gulim" pitchFamily="34" charset="-127"/>
              </a:rPr>
              <a:t>ca. 1000 S.M.</a:t>
            </a:r>
          </a:p>
        </p:txBody>
      </p:sp>
      <p:sp>
        <p:nvSpPr>
          <p:cNvPr id="534568" name="Oval 40">
            <a:extLst>
              <a:ext uri="{FF2B5EF4-FFF2-40B4-BE49-F238E27FC236}">
                <a16:creationId xmlns:a16="http://schemas.microsoft.com/office/drawing/2014/main" id="{CC45CCBD-BCDC-C545-A25E-4509D080F7E9}"/>
              </a:ext>
            </a:extLst>
          </p:cNvPr>
          <p:cNvSpPr>
            <a:spLocks noChangeArrowheads="1"/>
          </p:cNvSpPr>
          <p:nvPr/>
        </p:nvSpPr>
        <p:spPr bwMode="auto">
          <a:xfrm>
            <a:off x="4178300" y="1295400"/>
            <a:ext cx="723900" cy="685800"/>
          </a:xfrm>
          <a:prstGeom prst="ellipse">
            <a:avLst/>
          </a:prstGeom>
          <a:noFill/>
          <a:ln w="57150">
            <a:solidFill>
              <a:srgbClr val="3333CC"/>
            </a:solidFill>
            <a:round/>
            <a:headEnd/>
            <a:tailEnd/>
          </a:ln>
          <a:effectLst>
            <a:outerShdw blurRad="63500" dist="99190" dir="2388334" algn="ctr" rotWithShape="0">
              <a:schemeClr val="bg2">
                <a:alpha val="74998"/>
              </a:schemeClr>
            </a:outerShdw>
          </a:effectLst>
        </p:spPr>
        <p:txBody>
          <a:bodyPr wrap="none" anchor="ctr"/>
          <a:lstStyle/>
          <a:p>
            <a:pPr algn="ctr">
              <a:defRPr/>
            </a:pPr>
            <a:endParaRPr lang="ko-KR" altLang="en-US" sz="1600">
              <a:solidFill>
                <a:schemeClr val="accent1"/>
              </a:solidFill>
              <a:latin typeface="Times" charset="0"/>
              <a:ea typeface="Gulim" pitchFamily="34" charset="-127"/>
              <a:cs typeface="Gulim" pitchFamily="34" charset="-127"/>
            </a:endParaRPr>
          </a:p>
        </p:txBody>
      </p:sp>
      <p:sp>
        <p:nvSpPr>
          <p:cNvPr id="534595" name="Text Box 67">
            <a:extLst>
              <a:ext uri="{FF2B5EF4-FFF2-40B4-BE49-F238E27FC236}">
                <a16:creationId xmlns:a16="http://schemas.microsoft.com/office/drawing/2014/main" id="{41CE9920-D583-B048-B829-47C691AAD5AD}"/>
              </a:ext>
            </a:extLst>
          </p:cNvPr>
          <p:cNvSpPr txBox="1">
            <a:spLocks noChangeArrowheads="1"/>
          </p:cNvSpPr>
          <p:nvPr/>
        </p:nvSpPr>
        <p:spPr bwMode="auto">
          <a:xfrm>
            <a:off x="1757363" y="-22225"/>
            <a:ext cx="5668962" cy="3746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1 Sam. 16:1</a:t>
            </a:r>
          </a:p>
        </p:txBody>
      </p:sp>
      <p:grpSp>
        <p:nvGrpSpPr>
          <p:cNvPr id="47133" name="Group 89">
            <a:extLst>
              <a:ext uri="{FF2B5EF4-FFF2-40B4-BE49-F238E27FC236}">
                <a16:creationId xmlns:a16="http://schemas.microsoft.com/office/drawing/2014/main" id="{55C02E37-D1B2-E74D-AFAE-1D9410A7A550}"/>
              </a:ext>
            </a:extLst>
          </p:cNvPr>
          <p:cNvGrpSpPr>
            <a:grpSpLocks/>
          </p:cNvGrpSpPr>
          <p:nvPr/>
        </p:nvGrpSpPr>
        <p:grpSpPr bwMode="auto">
          <a:xfrm>
            <a:off x="8018463" y="3436938"/>
            <a:ext cx="981075" cy="1843087"/>
            <a:chOff x="5051" y="2165"/>
            <a:chExt cx="618" cy="1161"/>
          </a:xfrm>
        </p:grpSpPr>
        <p:grpSp>
          <p:nvGrpSpPr>
            <p:cNvPr id="47155" name="Group 90">
              <a:extLst>
                <a:ext uri="{FF2B5EF4-FFF2-40B4-BE49-F238E27FC236}">
                  <a16:creationId xmlns:a16="http://schemas.microsoft.com/office/drawing/2014/main" id="{3716554C-D450-7F47-BD6A-3315B1E9AAB5}"/>
                </a:ext>
              </a:extLst>
            </p:cNvPr>
            <p:cNvGrpSpPr>
              <a:grpSpLocks/>
            </p:cNvGrpSpPr>
            <p:nvPr/>
          </p:nvGrpSpPr>
          <p:grpSpPr bwMode="auto">
            <a:xfrm>
              <a:off x="5051" y="2165"/>
              <a:ext cx="618" cy="1161"/>
              <a:chOff x="5051" y="2165"/>
              <a:chExt cx="618" cy="1161"/>
            </a:xfrm>
          </p:grpSpPr>
          <p:sp>
            <p:nvSpPr>
              <p:cNvPr id="47157" name="Freeform 91">
                <a:extLst>
                  <a:ext uri="{FF2B5EF4-FFF2-40B4-BE49-F238E27FC236}">
                    <a16:creationId xmlns:a16="http://schemas.microsoft.com/office/drawing/2014/main" id="{87E98BED-D49D-0146-8C31-0B2D7F367A75}"/>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7158" name="AutoShape 92">
                <a:extLst>
                  <a:ext uri="{FF2B5EF4-FFF2-40B4-BE49-F238E27FC236}">
                    <a16:creationId xmlns:a16="http://schemas.microsoft.com/office/drawing/2014/main" id="{1FDB796F-F6B2-F14E-B1D8-255F27EE50D7}"/>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159" name="Rectangle 93">
                <a:extLst>
                  <a:ext uri="{FF2B5EF4-FFF2-40B4-BE49-F238E27FC236}">
                    <a16:creationId xmlns:a16="http://schemas.microsoft.com/office/drawing/2014/main" id="{B8050D10-AE7A-9D43-8084-387EBE123E38}"/>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160" name="Line 94">
                <a:extLst>
                  <a:ext uri="{FF2B5EF4-FFF2-40B4-BE49-F238E27FC236}">
                    <a16:creationId xmlns:a16="http://schemas.microsoft.com/office/drawing/2014/main" id="{82CA629A-F9B2-AC41-A4CA-007F6841C934}"/>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1" name="Rectangle 95">
                <a:extLst>
                  <a:ext uri="{FF2B5EF4-FFF2-40B4-BE49-F238E27FC236}">
                    <a16:creationId xmlns:a16="http://schemas.microsoft.com/office/drawing/2014/main" id="{7A0121C9-6D0D-4F4B-A9D3-59CB174114B4}"/>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162" name="Rectangle 96">
                <a:extLst>
                  <a:ext uri="{FF2B5EF4-FFF2-40B4-BE49-F238E27FC236}">
                    <a16:creationId xmlns:a16="http://schemas.microsoft.com/office/drawing/2014/main" id="{0F8BCAF5-EF82-1844-B36A-9EBD0572DC8E}"/>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163" name="Line 97">
                <a:extLst>
                  <a:ext uri="{FF2B5EF4-FFF2-40B4-BE49-F238E27FC236}">
                    <a16:creationId xmlns:a16="http://schemas.microsoft.com/office/drawing/2014/main" id="{E881BA10-E890-3941-AC72-F024ABCA1D64}"/>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4" name="Line 98">
                <a:extLst>
                  <a:ext uri="{FF2B5EF4-FFF2-40B4-BE49-F238E27FC236}">
                    <a16:creationId xmlns:a16="http://schemas.microsoft.com/office/drawing/2014/main" id="{1F0CC74D-0F55-4E45-B700-551D6A73B153}"/>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5" name="Line 99">
                <a:extLst>
                  <a:ext uri="{FF2B5EF4-FFF2-40B4-BE49-F238E27FC236}">
                    <a16:creationId xmlns:a16="http://schemas.microsoft.com/office/drawing/2014/main" id="{438A74A6-0D58-014F-ADAE-36238CBC4AEF}"/>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6" name="Line 100">
                <a:extLst>
                  <a:ext uri="{FF2B5EF4-FFF2-40B4-BE49-F238E27FC236}">
                    <a16:creationId xmlns:a16="http://schemas.microsoft.com/office/drawing/2014/main" id="{6742E867-DAE0-DA43-A803-FB3C64193E21}"/>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7" name="Line 101">
                <a:extLst>
                  <a:ext uri="{FF2B5EF4-FFF2-40B4-BE49-F238E27FC236}">
                    <a16:creationId xmlns:a16="http://schemas.microsoft.com/office/drawing/2014/main" id="{180E0AFA-1BAB-6E46-BC51-247CD417477A}"/>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8" name="Line 102">
                <a:extLst>
                  <a:ext uri="{FF2B5EF4-FFF2-40B4-BE49-F238E27FC236}">
                    <a16:creationId xmlns:a16="http://schemas.microsoft.com/office/drawing/2014/main" id="{53E58377-17F8-224C-9AEB-8EBE3339E797}"/>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69" name="Line 103">
                <a:extLst>
                  <a:ext uri="{FF2B5EF4-FFF2-40B4-BE49-F238E27FC236}">
                    <a16:creationId xmlns:a16="http://schemas.microsoft.com/office/drawing/2014/main" id="{26FA9612-25AD-C74A-9D3C-755C38EFFB1F}"/>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70" name="Line 104">
                <a:extLst>
                  <a:ext uri="{FF2B5EF4-FFF2-40B4-BE49-F238E27FC236}">
                    <a16:creationId xmlns:a16="http://schemas.microsoft.com/office/drawing/2014/main" id="{65D4EE9A-776B-9141-A138-692548EBC8C4}"/>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71" name="Line 105">
                <a:extLst>
                  <a:ext uri="{FF2B5EF4-FFF2-40B4-BE49-F238E27FC236}">
                    <a16:creationId xmlns:a16="http://schemas.microsoft.com/office/drawing/2014/main" id="{47901C1D-7B7D-7943-9110-33C560695125}"/>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72" name="Line 106">
                <a:extLst>
                  <a:ext uri="{FF2B5EF4-FFF2-40B4-BE49-F238E27FC236}">
                    <a16:creationId xmlns:a16="http://schemas.microsoft.com/office/drawing/2014/main" id="{D34F1CD6-B602-AC4B-A9E1-27E790A76EF9}"/>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73" name="Rectangle 107">
                <a:extLst>
                  <a:ext uri="{FF2B5EF4-FFF2-40B4-BE49-F238E27FC236}">
                    <a16:creationId xmlns:a16="http://schemas.microsoft.com/office/drawing/2014/main" id="{C264A5AB-62B5-DA48-82F3-211BD6BCB85A}"/>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grpSp>
        <p:sp>
          <p:nvSpPr>
            <p:cNvPr id="47156" name="Rectangle 108">
              <a:extLst>
                <a:ext uri="{FF2B5EF4-FFF2-40B4-BE49-F238E27FC236}">
                  <a16:creationId xmlns:a16="http://schemas.microsoft.com/office/drawing/2014/main" id="{2CBC9CCF-E3D0-3F44-B0EF-7678832526DD}"/>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grpSp>
      <p:sp>
        <p:nvSpPr>
          <p:cNvPr id="47134" name="Text Box 109">
            <a:extLst>
              <a:ext uri="{FF2B5EF4-FFF2-40B4-BE49-F238E27FC236}">
                <a16:creationId xmlns:a16="http://schemas.microsoft.com/office/drawing/2014/main" id="{BA906479-50A5-834B-8F03-4E20AA9AC98B}"/>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534639" name="Rectangle 111">
            <a:extLst>
              <a:ext uri="{FF2B5EF4-FFF2-40B4-BE49-F238E27FC236}">
                <a16:creationId xmlns:a16="http://schemas.microsoft.com/office/drawing/2014/main" id="{9D8258D2-0BA7-EB46-B529-E6D85AD7C1C5}"/>
              </a:ext>
            </a:extLst>
          </p:cNvPr>
          <p:cNvSpPr>
            <a:spLocks noChangeArrowheads="1"/>
          </p:cNvSpPr>
          <p:nvPr/>
        </p:nvSpPr>
        <p:spPr bwMode="auto">
          <a:xfrm>
            <a:off x="8081963" y="6532563"/>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22</a:t>
            </a:r>
          </a:p>
        </p:txBody>
      </p:sp>
      <p:sp>
        <p:nvSpPr>
          <p:cNvPr id="47136" name="Text Box 112">
            <a:extLst>
              <a:ext uri="{FF2B5EF4-FFF2-40B4-BE49-F238E27FC236}">
                <a16:creationId xmlns:a16="http://schemas.microsoft.com/office/drawing/2014/main" id="{6D7002FF-F784-224E-A92D-1EDA7E188954}"/>
              </a:ext>
            </a:extLst>
          </p:cNvPr>
          <p:cNvSpPr txBox="1">
            <a:spLocks noChangeArrowheads="1"/>
          </p:cNvSpPr>
          <p:nvPr/>
        </p:nvSpPr>
        <p:spPr bwMode="auto">
          <a:xfrm>
            <a:off x="6823075" y="6284913"/>
            <a:ext cx="19891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sp>
        <p:nvSpPr>
          <p:cNvPr id="534663" name="Text Box 135">
            <a:extLst>
              <a:ext uri="{FF2B5EF4-FFF2-40B4-BE49-F238E27FC236}">
                <a16:creationId xmlns:a16="http://schemas.microsoft.com/office/drawing/2014/main" id="{B9AF5133-5E04-8743-A476-7529DC979442}"/>
              </a:ext>
            </a:extLst>
          </p:cNvPr>
          <p:cNvSpPr txBox="1">
            <a:spLocks noChangeArrowheads="1"/>
          </p:cNvSpPr>
          <p:nvPr/>
        </p:nvSpPr>
        <p:spPr bwMode="auto">
          <a:xfrm>
            <a:off x="2678113" y="5797550"/>
            <a:ext cx="50276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a:solidFill>
                  <a:schemeClr val="tx1"/>
                </a:solidFill>
                <a:ea typeface="Gulim" panose="020B0600000101010101" pitchFamily="34" charset="-127"/>
              </a:rPr>
              <a:t>Gembala Menjaga Domba Dekat Betlehem</a:t>
            </a:r>
          </a:p>
        </p:txBody>
      </p:sp>
      <p:sp>
        <p:nvSpPr>
          <p:cNvPr id="47139" name="Rectangle 136">
            <a:extLst>
              <a:ext uri="{FF2B5EF4-FFF2-40B4-BE49-F238E27FC236}">
                <a16:creationId xmlns:a16="http://schemas.microsoft.com/office/drawing/2014/main" id="{02A6690A-5D63-0F4E-9449-D21C72508634}"/>
              </a:ext>
            </a:extLst>
          </p:cNvPr>
          <p:cNvSpPr>
            <a:spLocks noChangeArrowheads="1"/>
          </p:cNvSpPr>
          <p:nvPr/>
        </p:nvSpPr>
        <p:spPr bwMode="auto">
          <a:xfrm>
            <a:off x="3863975" y="1389063"/>
            <a:ext cx="142875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accent2"/>
                </a:solidFill>
                <a:latin typeface="Times" pitchFamily="2" charset="0"/>
                <a:ea typeface="Gulim" panose="020B0600000101010101" pitchFamily="34" charset="-127"/>
              </a:rPr>
              <a:t>S - D - S</a:t>
            </a:r>
          </a:p>
        </p:txBody>
      </p:sp>
      <p:sp>
        <p:nvSpPr>
          <p:cNvPr id="47140" name="Text Box 137">
            <a:extLst>
              <a:ext uri="{FF2B5EF4-FFF2-40B4-BE49-F238E27FC236}">
                <a16:creationId xmlns:a16="http://schemas.microsoft.com/office/drawing/2014/main" id="{895CF0EF-C33E-4848-A088-BF18A8FA3D57}"/>
              </a:ext>
            </a:extLst>
          </p:cNvPr>
          <p:cNvSpPr txBox="1">
            <a:spLocks noChangeArrowheads="1"/>
          </p:cNvSpPr>
          <p:nvPr/>
        </p:nvSpPr>
        <p:spPr bwMode="auto">
          <a:xfrm>
            <a:off x="8594725"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1</a:t>
            </a:r>
            <a:endParaRPr lang="en-US" altLang="ko-KR" sz="2000">
              <a:solidFill>
                <a:srgbClr val="FFA27C"/>
              </a:solidFill>
              <a:latin typeface="B VAG Rounded Bold" charset="0"/>
              <a:ea typeface="Gulim" panose="020B0600000101010101" pitchFamily="34" charset="-127"/>
            </a:endParaRPr>
          </a:p>
        </p:txBody>
      </p:sp>
      <p:grpSp>
        <p:nvGrpSpPr>
          <p:cNvPr id="47141" name="Group 141">
            <a:extLst>
              <a:ext uri="{FF2B5EF4-FFF2-40B4-BE49-F238E27FC236}">
                <a16:creationId xmlns:a16="http://schemas.microsoft.com/office/drawing/2014/main" id="{08BD41D1-8EF6-1645-87BB-0E8D8DDE65A9}"/>
              </a:ext>
            </a:extLst>
          </p:cNvPr>
          <p:cNvGrpSpPr>
            <a:grpSpLocks/>
          </p:cNvGrpSpPr>
          <p:nvPr/>
        </p:nvGrpSpPr>
        <p:grpSpPr bwMode="auto">
          <a:xfrm>
            <a:off x="1000125" y="3159125"/>
            <a:ext cx="1844675" cy="1397000"/>
            <a:chOff x="630" y="1990"/>
            <a:chExt cx="1162" cy="880"/>
          </a:xfrm>
        </p:grpSpPr>
        <p:sp>
          <p:nvSpPr>
            <p:cNvPr id="534670" name="Rectangle 142">
              <a:extLst>
                <a:ext uri="{FF2B5EF4-FFF2-40B4-BE49-F238E27FC236}">
                  <a16:creationId xmlns:a16="http://schemas.microsoft.com/office/drawing/2014/main" id="{CECF97AF-9538-AD43-8EFB-AE08875ACE4A}"/>
                </a:ext>
              </a:extLst>
            </p:cNvPr>
            <p:cNvSpPr>
              <a:spLocks noChangeArrowheads="1"/>
            </p:cNvSpPr>
            <p:nvPr/>
          </p:nvSpPr>
          <p:spPr bwMode="auto">
            <a:xfrm>
              <a:off x="630" y="2296"/>
              <a:ext cx="1162" cy="57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ltLang="ko-KR" sz="3600">
                  <a:solidFill>
                    <a:srgbClr val="FFEA18"/>
                  </a:solidFill>
                  <a:latin typeface="Times" charset="0"/>
                  <a:ea typeface="Gulim" pitchFamily="34" charset="-127"/>
                  <a:cs typeface="Gulim" pitchFamily="34" charset="-127"/>
                </a:rPr>
                <a:t>A</a:t>
              </a:r>
              <a:r>
                <a:rPr lang="en-US" altLang="ko-KR" sz="3600">
                  <a:solidFill>
                    <a:srgbClr val="51DC00"/>
                  </a:solidFill>
                  <a:latin typeface="Times" charset="0"/>
                  <a:ea typeface="Gulim" pitchFamily="34" charset="-127"/>
                  <a:cs typeface="Gulim" pitchFamily="34" charset="-127"/>
                </a:rPr>
                <a:t> </a:t>
              </a:r>
              <a:r>
                <a:rPr lang="en-US" altLang="ko-KR" sz="5400">
                  <a:solidFill>
                    <a:srgbClr val="1CFF23"/>
                  </a:solidFill>
                  <a:latin typeface="Times" charset="0"/>
                  <a:ea typeface="Gulim" pitchFamily="34" charset="-127"/>
                  <a:cs typeface="Gulim" pitchFamily="34" charset="-127"/>
                </a:rPr>
                <a:t>K</a:t>
              </a:r>
              <a:r>
                <a:rPr lang="en-US" altLang="ko-KR" sz="3600">
                  <a:solidFill>
                    <a:schemeClr val="tx2"/>
                  </a:solidFill>
                  <a:latin typeface="Times" charset="0"/>
                  <a:ea typeface="Gulim" pitchFamily="34" charset="-127"/>
                  <a:cs typeface="Gulim" pitchFamily="34" charset="-127"/>
                </a:rPr>
                <a:t> P</a:t>
              </a:r>
            </a:p>
          </p:txBody>
        </p:sp>
        <p:pic>
          <p:nvPicPr>
            <p:cNvPr id="534671" name="Picture 143" descr="Kakap">
              <a:extLst>
                <a:ext uri="{FF2B5EF4-FFF2-40B4-BE49-F238E27FC236}">
                  <a16:creationId xmlns:a16="http://schemas.microsoft.com/office/drawing/2014/main" id="{B15367E1-7E8B-C24B-9DE9-1D370322604E}"/>
                </a:ext>
              </a:extLst>
            </p:cNvPr>
            <p:cNvPicPr>
              <a:picLocks noChangeAspect="1" noChangeArrowheads="1"/>
            </p:cNvPicPr>
            <p:nvPr/>
          </p:nvPicPr>
          <p:blipFill>
            <a:blip r:embed="rId3"/>
            <a:srcRect/>
            <a:stretch>
              <a:fillRect/>
            </a:stretch>
          </p:blipFill>
          <p:spPr bwMode="auto">
            <a:xfrm>
              <a:off x="744" y="1990"/>
              <a:ext cx="882" cy="482"/>
            </a:xfrm>
            <a:prstGeom prst="rect">
              <a:avLst/>
            </a:prstGeom>
            <a:noFill/>
            <a:effectLst>
              <a:outerShdw blurRad="63500" dist="135003" dir="2471156" algn="ctr" rotWithShape="0">
                <a:schemeClr val="bg2">
                  <a:alpha val="74998"/>
                </a:schemeClr>
              </a:outerShdw>
            </a:effectLst>
          </p:spPr>
        </p:pic>
      </p:grpSp>
      <p:grpSp>
        <p:nvGrpSpPr>
          <p:cNvPr id="81" name="Group 113">
            <a:extLst>
              <a:ext uri="{FF2B5EF4-FFF2-40B4-BE49-F238E27FC236}">
                <a16:creationId xmlns:a16="http://schemas.microsoft.com/office/drawing/2014/main" id="{34A45093-56C1-F544-A62D-0ED3A5C27B98}"/>
              </a:ext>
            </a:extLst>
          </p:cNvPr>
          <p:cNvGrpSpPr>
            <a:grpSpLocks/>
          </p:cNvGrpSpPr>
          <p:nvPr/>
        </p:nvGrpSpPr>
        <p:grpSpPr bwMode="auto">
          <a:xfrm>
            <a:off x="6289985" y="1290059"/>
            <a:ext cx="919814" cy="1010116"/>
            <a:chOff x="1557" y="1007"/>
            <a:chExt cx="2105" cy="1949"/>
          </a:xfrm>
        </p:grpSpPr>
        <p:grpSp>
          <p:nvGrpSpPr>
            <p:cNvPr id="82" name="Group 115">
              <a:extLst>
                <a:ext uri="{FF2B5EF4-FFF2-40B4-BE49-F238E27FC236}">
                  <a16:creationId xmlns:a16="http://schemas.microsoft.com/office/drawing/2014/main" id="{D003F8C8-D5FD-1846-8C5D-B0F5D6016E2F}"/>
                </a:ext>
              </a:extLst>
            </p:cNvPr>
            <p:cNvGrpSpPr>
              <a:grpSpLocks/>
            </p:cNvGrpSpPr>
            <p:nvPr/>
          </p:nvGrpSpPr>
          <p:grpSpPr bwMode="auto">
            <a:xfrm>
              <a:off x="1557" y="1209"/>
              <a:ext cx="2105" cy="1421"/>
              <a:chOff x="578" y="2316"/>
              <a:chExt cx="2105" cy="1421"/>
            </a:xfrm>
          </p:grpSpPr>
          <p:sp>
            <p:nvSpPr>
              <p:cNvPr id="88" name="Freeform 116" descr="Cork">
                <a:extLst>
                  <a:ext uri="{FF2B5EF4-FFF2-40B4-BE49-F238E27FC236}">
                    <a16:creationId xmlns:a16="http://schemas.microsoft.com/office/drawing/2014/main" id="{513EC98D-4B1F-8B43-9196-33C52F704DF7}"/>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9" name="Freeform 117" descr="Cork">
                <a:extLst>
                  <a:ext uri="{FF2B5EF4-FFF2-40B4-BE49-F238E27FC236}">
                    <a16:creationId xmlns:a16="http://schemas.microsoft.com/office/drawing/2014/main" id="{9F6842FE-A893-7C4E-8368-EC9F2F5A0C65}"/>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83" name="Freeform 119">
              <a:extLst>
                <a:ext uri="{FF2B5EF4-FFF2-40B4-BE49-F238E27FC236}">
                  <a16:creationId xmlns:a16="http://schemas.microsoft.com/office/drawing/2014/main" id="{D68356E0-AA41-3248-B1F8-0FB3C8090B62}"/>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4" name="Freeform 120">
              <a:extLst>
                <a:ext uri="{FF2B5EF4-FFF2-40B4-BE49-F238E27FC236}">
                  <a16:creationId xmlns:a16="http://schemas.microsoft.com/office/drawing/2014/main" id="{A0053E3D-A00A-C446-A632-F438374CA8A0}"/>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5" name="Freeform 121">
              <a:extLst>
                <a:ext uri="{FF2B5EF4-FFF2-40B4-BE49-F238E27FC236}">
                  <a16:creationId xmlns:a16="http://schemas.microsoft.com/office/drawing/2014/main" id="{93D01562-CDDC-3546-9E86-7EA00FB47976}"/>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6" name="Freeform 122">
              <a:extLst>
                <a:ext uri="{FF2B5EF4-FFF2-40B4-BE49-F238E27FC236}">
                  <a16:creationId xmlns:a16="http://schemas.microsoft.com/office/drawing/2014/main" id="{0D513BA1-A188-AC4D-936C-1B960A348BD4}"/>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7" name="Freeform 123">
              <a:extLst>
                <a:ext uri="{FF2B5EF4-FFF2-40B4-BE49-F238E27FC236}">
                  <a16:creationId xmlns:a16="http://schemas.microsoft.com/office/drawing/2014/main" id="{2C504E0B-0245-8D4C-8994-54BC3AE0F453}"/>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90" name="Group 113">
            <a:extLst>
              <a:ext uri="{FF2B5EF4-FFF2-40B4-BE49-F238E27FC236}">
                <a16:creationId xmlns:a16="http://schemas.microsoft.com/office/drawing/2014/main" id="{6EF7FFF0-6BB8-8141-AF43-1044CC3E0D69}"/>
              </a:ext>
            </a:extLst>
          </p:cNvPr>
          <p:cNvGrpSpPr>
            <a:grpSpLocks/>
          </p:cNvGrpSpPr>
          <p:nvPr/>
        </p:nvGrpSpPr>
        <p:grpSpPr bwMode="auto">
          <a:xfrm>
            <a:off x="6289985" y="3307772"/>
            <a:ext cx="919814" cy="1010116"/>
            <a:chOff x="1557" y="1007"/>
            <a:chExt cx="2105" cy="1949"/>
          </a:xfrm>
        </p:grpSpPr>
        <p:grpSp>
          <p:nvGrpSpPr>
            <p:cNvPr id="91" name="Group 115">
              <a:extLst>
                <a:ext uri="{FF2B5EF4-FFF2-40B4-BE49-F238E27FC236}">
                  <a16:creationId xmlns:a16="http://schemas.microsoft.com/office/drawing/2014/main" id="{C178E2CE-226F-034A-8F2B-9F239DCB8A9A}"/>
                </a:ext>
              </a:extLst>
            </p:cNvPr>
            <p:cNvGrpSpPr>
              <a:grpSpLocks/>
            </p:cNvGrpSpPr>
            <p:nvPr/>
          </p:nvGrpSpPr>
          <p:grpSpPr bwMode="auto">
            <a:xfrm>
              <a:off x="1557" y="1209"/>
              <a:ext cx="2105" cy="1421"/>
              <a:chOff x="578" y="2316"/>
              <a:chExt cx="2105" cy="1421"/>
            </a:xfrm>
          </p:grpSpPr>
          <p:sp>
            <p:nvSpPr>
              <p:cNvPr id="97" name="Freeform 116" descr="Cork">
                <a:extLst>
                  <a:ext uri="{FF2B5EF4-FFF2-40B4-BE49-F238E27FC236}">
                    <a16:creationId xmlns:a16="http://schemas.microsoft.com/office/drawing/2014/main" id="{8DC116DD-2BD2-F247-9C98-E082EAFB68A1}"/>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8" name="Freeform 117" descr="Cork">
                <a:extLst>
                  <a:ext uri="{FF2B5EF4-FFF2-40B4-BE49-F238E27FC236}">
                    <a16:creationId xmlns:a16="http://schemas.microsoft.com/office/drawing/2014/main" id="{AB04CFEB-901F-1C42-B02D-431D5B4B2CA1}"/>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92" name="Freeform 119">
              <a:extLst>
                <a:ext uri="{FF2B5EF4-FFF2-40B4-BE49-F238E27FC236}">
                  <a16:creationId xmlns:a16="http://schemas.microsoft.com/office/drawing/2014/main" id="{19811F08-E082-1549-8E9B-706FEEAF7CFD}"/>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3" name="Freeform 120">
              <a:extLst>
                <a:ext uri="{FF2B5EF4-FFF2-40B4-BE49-F238E27FC236}">
                  <a16:creationId xmlns:a16="http://schemas.microsoft.com/office/drawing/2014/main" id="{954C6546-F934-C44C-A1BE-833DFE891A89}"/>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4" name="Freeform 121">
              <a:extLst>
                <a:ext uri="{FF2B5EF4-FFF2-40B4-BE49-F238E27FC236}">
                  <a16:creationId xmlns:a16="http://schemas.microsoft.com/office/drawing/2014/main" id="{1C1C4881-FD52-7140-A071-6AB4E9C6B550}"/>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5" name="Freeform 122">
              <a:extLst>
                <a:ext uri="{FF2B5EF4-FFF2-40B4-BE49-F238E27FC236}">
                  <a16:creationId xmlns:a16="http://schemas.microsoft.com/office/drawing/2014/main" id="{C1384C0E-878C-8141-A5E6-1D4CC9D572B9}"/>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6" name="Freeform 123">
              <a:extLst>
                <a:ext uri="{FF2B5EF4-FFF2-40B4-BE49-F238E27FC236}">
                  <a16:creationId xmlns:a16="http://schemas.microsoft.com/office/drawing/2014/main" id="{3265DA63-3CAD-FF4F-80B8-A4CB545BABD8}"/>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pic>
        <p:nvPicPr>
          <p:cNvPr id="534593" name="Picture 65">
            <a:extLst>
              <a:ext uri="{FF2B5EF4-FFF2-40B4-BE49-F238E27FC236}">
                <a16:creationId xmlns:a16="http://schemas.microsoft.com/office/drawing/2014/main" id="{C06D7939-6BF1-BD44-8DDB-E6AE3563BDD4}"/>
              </a:ext>
            </a:extLst>
          </p:cNvPr>
          <p:cNvPicPr>
            <a:picLocks noChangeAspect="1" noChangeArrowheads="1"/>
          </p:cNvPicPr>
          <p:nvPr/>
        </p:nvPicPr>
        <p:blipFill>
          <a:blip r:embed="rId5"/>
          <a:srcRect l="19531" t="21875" r="31641" b="33333"/>
          <a:stretch>
            <a:fillRect/>
          </a:stretch>
        </p:blipFill>
        <p:spPr bwMode="auto">
          <a:xfrm>
            <a:off x="3120233" y="2657853"/>
            <a:ext cx="4724400" cy="3103562"/>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534568"/>
                                        </p:tgtEl>
                                        <p:attrNameLst>
                                          <p:attrName>style.visibility</p:attrName>
                                        </p:attrNameLst>
                                      </p:cBhvr>
                                      <p:to>
                                        <p:strVal val="visible"/>
                                      </p:to>
                                    </p:set>
                                    <p:animEffect transition="in" filter="dissolve">
                                      <p:cBhvr>
                                        <p:cTn id="7" dur="500"/>
                                        <p:tgtEl>
                                          <p:spTgt spid="5345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34593"/>
                                        </p:tgtEl>
                                        <p:attrNameLst>
                                          <p:attrName>style.visibility</p:attrName>
                                        </p:attrNameLst>
                                      </p:cBhvr>
                                      <p:to>
                                        <p:strVal val="visible"/>
                                      </p:to>
                                    </p:set>
                                    <p:animEffect transition="in" filter="dissolve">
                                      <p:cBhvr>
                                        <p:cTn id="12" dur="500"/>
                                        <p:tgtEl>
                                          <p:spTgt spid="534593"/>
                                        </p:tgtEl>
                                      </p:cBhvr>
                                    </p:animEffect>
                                  </p:childTnLst>
                                </p:cTn>
                              </p:par>
                            </p:childTnLst>
                          </p:cTn>
                        </p:par>
                        <p:par>
                          <p:cTn id="13" fill="hold" nodeType="afterGroup">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534663"/>
                                        </p:tgtEl>
                                        <p:attrNameLst>
                                          <p:attrName>style.visibility</p:attrName>
                                        </p:attrNameLst>
                                      </p:cBhvr>
                                      <p:to>
                                        <p:strVal val="visible"/>
                                      </p:to>
                                    </p:set>
                                    <p:animEffect transition="in" filter="dissolve">
                                      <p:cBhvr>
                                        <p:cTn id="16" dur="500"/>
                                        <p:tgtEl>
                                          <p:spTgt spid="534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68" grpId="0" animBg="1" autoUpdateAnimBg="0"/>
      <p:bldP spid="534663"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6" name="Group 113">
            <a:extLst>
              <a:ext uri="{FF2B5EF4-FFF2-40B4-BE49-F238E27FC236}">
                <a16:creationId xmlns:a16="http://schemas.microsoft.com/office/drawing/2014/main" id="{8D9E6F34-A7DD-A348-ADDB-5BCDB9183E05}"/>
              </a:ext>
            </a:extLst>
          </p:cNvPr>
          <p:cNvGrpSpPr>
            <a:grpSpLocks/>
          </p:cNvGrpSpPr>
          <p:nvPr/>
        </p:nvGrpSpPr>
        <p:grpSpPr bwMode="auto">
          <a:xfrm>
            <a:off x="6289985" y="1290059"/>
            <a:ext cx="919814" cy="1010116"/>
            <a:chOff x="1557" y="1007"/>
            <a:chExt cx="2105" cy="1949"/>
          </a:xfrm>
        </p:grpSpPr>
        <p:grpSp>
          <p:nvGrpSpPr>
            <p:cNvPr id="87" name="Group 115">
              <a:extLst>
                <a:ext uri="{FF2B5EF4-FFF2-40B4-BE49-F238E27FC236}">
                  <a16:creationId xmlns:a16="http://schemas.microsoft.com/office/drawing/2014/main" id="{7673C288-A833-2144-82CD-B2BE72BC7429}"/>
                </a:ext>
              </a:extLst>
            </p:cNvPr>
            <p:cNvGrpSpPr>
              <a:grpSpLocks/>
            </p:cNvGrpSpPr>
            <p:nvPr/>
          </p:nvGrpSpPr>
          <p:grpSpPr bwMode="auto">
            <a:xfrm>
              <a:off x="1557" y="1209"/>
              <a:ext cx="2105" cy="1421"/>
              <a:chOff x="578" y="2316"/>
              <a:chExt cx="2105" cy="1421"/>
            </a:xfrm>
          </p:grpSpPr>
          <p:sp>
            <p:nvSpPr>
              <p:cNvPr id="93" name="Freeform 116" descr="Cork">
                <a:extLst>
                  <a:ext uri="{FF2B5EF4-FFF2-40B4-BE49-F238E27FC236}">
                    <a16:creationId xmlns:a16="http://schemas.microsoft.com/office/drawing/2014/main" id="{BAA68342-3095-4441-9B21-373C557726DA}"/>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4" name="Freeform 117" descr="Cork">
                <a:extLst>
                  <a:ext uri="{FF2B5EF4-FFF2-40B4-BE49-F238E27FC236}">
                    <a16:creationId xmlns:a16="http://schemas.microsoft.com/office/drawing/2014/main" id="{A1F7D83C-8149-B147-8BDE-225EC0846208}"/>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88" name="Freeform 119">
              <a:extLst>
                <a:ext uri="{FF2B5EF4-FFF2-40B4-BE49-F238E27FC236}">
                  <a16:creationId xmlns:a16="http://schemas.microsoft.com/office/drawing/2014/main" id="{2CF018EB-4CE0-4B49-B94B-3642A913912A}"/>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9" name="Freeform 120">
              <a:extLst>
                <a:ext uri="{FF2B5EF4-FFF2-40B4-BE49-F238E27FC236}">
                  <a16:creationId xmlns:a16="http://schemas.microsoft.com/office/drawing/2014/main" id="{82F84789-B1D2-174E-9AE9-86DF99342B4D}"/>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0" name="Freeform 121">
              <a:extLst>
                <a:ext uri="{FF2B5EF4-FFF2-40B4-BE49-F238E27FC236}">
                  <a16:creationId xmlns:a16="http://schemas.microsoft.com/office/drawing/2014/main" id="{7199CE2F-23B1-B34F-A7BD-ABB3A5C581EE}"/>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1" name="Freeform 122">
              <a:extLst>
                <a:ext uri="{FF2B5EF4-FFF2-40B4-BE49-F238E27FC236}">
                  <a16:creationId xmlns:a16="http://schemas.microsoft.com/office/drawing/2014/main" id="{57F599BD-5869-B04B-9F4C-18967FD86C08}"/>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2" name="Freeform 123">
              <a:extLst>
                <a:ext uri="{FF2B5EF4-FFF2-40B4-BE49-F238E27FC236}">
                  <a16:creationId xmlns:a16="http://schemas.microsoft.com/office/drawing/2014/main" id="{134A1DA0-F7F9-1D4A-AB11-B285E4B69D33}"/>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95" name="Group 113">
            <a:extLst>
              <a:ext uri="{FF2B5EF4-FFF2-40B4-BE49-F238E27FC236}">
                <a16:creationId xmlns:a16="http://schemas.microsoft.com/office/drawing/2014/main" id="{6E51432D-4FCF-8640-A9E3-5DF6F158128D}"/>
              </a:ext>
            </a:extLst>
          </p:cNvPr>
          <p:cNvGrpSpPr>
            <a:grpSpLocks/>
          </p:cNvGrpSpPr>
          <p:nvPr/>
        </p:nvGrpSpPr>
        <p:grpSpPr bwMode="auto">
          <a:xfrm>
            <a:off x="6289985" y="3307772"/>
            <a:ext cx="919814" cy="1010116"/>
            <a:chOff x="1557" y="1007"/>
            <a:chExt cx="2105" cy="1949"/>
          </a:xfrm>
        </p:grpSpPr>
        <p:grpSp>
          <p:nvGrpSpPr>
            <p:cNvPr id="96" name="Group 115">
              <a:extLst>
                <a:ext uri="{FF2B5EF4-FFF2-40B4-BE49-F238E27FC236}">
                  <a16:creationId xmlns:a16="http://schemas.microsoft.com/office/drawing/2014/main" id="{606BC717-7FF3-5149-B46C-104D4F5A7B89}"/>
                </a:ext>
              </a:extLst>
            </p:cNvPr>
            <p:cNvGrpSpPr>
              <a:grpSpLocks/>
            </p:cNvGrpSpPr>
            <p:nvPr/>
          </p:nvGrpSpPr>
          <p:grpSpPr bwMode="auto">
            <a:xfrm>
              <a:off x="1557" y="1209"/>
              <a:ext cx="2105" cy="1421"/>
              <a:chOff x="578" y="2316"/>
              <a:chExt cx="2105" cy="1421"/>
            </a:xfrm>
          </p:grpSpPr>
          <p:sp>
            <p:nvSpPr>
              <p:cNvPr id="102" name="Freeform 116" descr="Cork">
                <a:extLst>
                  <a:ext uri="{FF2B5EF4-FFF2-40B4-BE49-F238E27FC236}">
                    <a16:creationId xmlns:a16="http://schemas.microsoft.com/office/drawing/2014/main" id="{D6B5D9F0-4EBE-1647-93C9-AF2DACB6DEA1}"/>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3" name="Freeform 117" descr="Cork">
                <a:extLst>
                  <a:ext uri="{FF2B5EF4-FFF2-40B4-BE49-F238E27FC236}">
                    <a16:creationId xmlns:a16="http://schemas.microsoft.com/office/drawing/2014/main" id="{2C12D993-D9B4-DA44-96E2-A086EF2FC2F4}"/>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97" name="Freeform 119">
              <a:extLst>
                <a:ext uri="{FF2B5EF4-FFF2-40B4-BE49-F238E27FC236}">
                  <a16:creationId xmlns:a16="http://schemas.microsoft.com/office/drawing/2014/main" id="{4385DE77-562B-C741-A06C-AF3E8941918A}"/>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8" name="Freeform 120">
              <a:extLst>
                <a:ext uri="{FF2B5EF4-FFF2-40B4-BE49-F238E27FC236}">
                  <a16:creationId xmlns:a16="http://schemas.microsoft.com/office/drawing/2014/main" id="{14AC50F0-6331-C044-B17B-B3B355891BA4}"/>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9" name="Freeform 121">
              <a:extLst>
                <a:ext uri="{FF2B5EF4-FFF2-40B4-BE49-F238E27FC236}">
                  <a16:creationId xmlns:a16="http://schemas.microsoft.com/office/drawing/2014/main" id="{1BF8FAD0-CBF3-4D4A-A58D-523A4AA2A852}"/>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0" name="Freeform 122">
              <a:extLst>
                <a:ext uri="{FF2B5EF4-FFF2-40B4-BE49-F238E27FC236}">
                  <a16:creationId xmlns:a16="http://schemas.microsoft.com/office/drawing/2014/main" id="{BDF075A2-6E08-844B-8C83-846EE12777DB}"/>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1" name="Freeform 123">
              <a:extLst>
                <a:ext uri="{FF2B5EF4-FFF2-40B4-BE49-F238E27FC236}">
                  <a16:creationId xmlns:a16="http://schemas.microsoft.com/office/drawing/2014/main" id="{0ECD0103-1A6F-7C47-87DC-92B4E68CE5AF}"/>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32482" name="Rectangle 2">
            <a:extLst>
              <a:ext uri="{FF2B5EF4-FFF2-40B4-BE49-F238E27FC236}">
                <a16:creationId xmlns:a16="http://schemas.microsoft.com/office/drawing/2014/main" id="{D922B31A-CEB4-7E47-AE1A-01F33ADA527D}"/>
              </a:ext>
            </a:extLst>
          </p:cNvPr>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9156" name="AutoShape 3">
            <a:extLst>
              <a:ext uri="{FF2B5EF4-FFF2-40B4-BE49-F238E27FC236}">
                <a16:creationId xmlns:a16="http://schemas.microsoft.com/office/drawing/2014/main" id="{7FF23663-F1E7-4E46-8C65-F705AEE644D5}"/>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9157" name="Rectangle 4">
            <a:extLst>
              <a:ext uri="{FF2B5EF4-FFF2-40B4-BE49-F238E27FC236}">
                <a16:creationId xmlns:a16="http://schemas.microsoft.com/office/drawing/2014/main" id="{387F73E8-529E-AD42-9A6F-E08C866B54B6}"/>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9158" name="Rectangle 174">
            <a:extLst>
              <a:ext uri="{FF2B5EF4-FFF2-40B4-BE49-F238E27FC236}">
                <a16:creationId xmlns:a16="http://schemas.microsoft.com/office/drawing/2014/main" id="{3AFA2E85-3147-6844-8A17-69334D543887}"/>
              </a:ext>
            </a:extLst>
          </p:cNvPr>
          <p:cNvSpPr>
            <a:spLocks noChangeArrowheads="1"/>
          </p:cNvSpPr>
          <p:nvPr/>
        </p:nvSpPr>
        <p:spPr bwMode="auto">
          <a:xfrm>
            <a:off x="3863975" y="1389063"/>
            <a:ext cx="142875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accent2"/>
                </a:solidFill>
                <a:latin typeface="Times" pitchFamily="2" charset="0"/>
                <a:ea typeface="Gulim" panose="020B0600000101010101" pitchFamily="34" charset="-127"/>
              </a:rPr>
              <a:t>S - D - S</a:t>
            </a:r>
          </a:p>
        </p:txBody>
      </p:sp>
      <p:sp>
        <p:nvSpPr>
          <p:cNvPr id="49159" name="Rectangle 5">
            <a:extLst>
              <a:ext uri="{FF2B5EF4-FFF2-40B4-BE49-F238E27FC236}">
                <a16:creationId xmlns:a16="http://schemas.microsoft.com/office/drawing/2014/main" id="{5DA098F6-B731-C940-A2C2-54FBD03A99ED}"/>
              </a:ext>
            </a:extLst>
          </p:cNvPr>
          <p:cNvSpPr>
            <a:spLocks noChangeArrowheads="1"/>
          </p:cNvSpPr>
          <p:nvPr/>
        </p:nvSpPr>
        <p:spPr bwMode="auto">
          <a:xfrm>
            <a:off x="3059113" y="879475"/>
            <a:ext cx="19653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b="1">
                <a:solidFill>
                  <a:schemeClr val="accent2"/>
                </a:solidFill>
                <a:latin typeface="Times" pitchFamily="2" charset="0"/>
                <a:ea typeface="Gulim" panose="020B0600000101010101" pitchFamily="34" charset="-127"/>
              </a:rPr>
              <a:t> </a:t>
            </a:r>
            <a:r>
              <a:rPr lang="en-US" altLang="ko-KR" sz="2400" b="1">
                <a:solidFill>
                  <a:schemeClr val="accent2"/>
                </a:solidFill>
                <a:latin typeface="Times" pitchFamily="2" charset="0"/>
                <a:ea typeface="Gulim" panose="020B0600000101010101" pitchFamily="34" charset="-127"/>
              </a:rPr>
              <a:t>KERAJAAN</a:t>
            </a:r>
          </a:p>
        </p:txBody>
      </p:sp>
      <p:sp>
        <p:nvSpPr>
          <p:cNvPr id="49160" name="Rectangle 6">
            <a:extLst>
              <a:ext uri="{FF2B5EF4-FFF2-40B4-BE49-F238E27FC236}">
                <a16:creationId xmlns:a16="http://schemas.microsoft.com/office/drawing/2014/main" id="{0F247931-F87F-4641-A4E0-AE0C49C01F3B}"/>
              </a:ext>
            </a:extLst>
          </p:cNvPr>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9161" name="Rectangle 8">
            <a:extLst>
              <a:ext uri="{FF2B5EF4-FFF2-40B4-BE49-F238E27FC236}">
                <a16:creationId xmlns:a16="http://schemas.microsoft.com/office/drawing/2014/main" id="{E034F330-24EE-D542-874A-A724A98743C4}"/>
              </a:ext>
            </a:extLst>
          </p:cNvPr>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32491" name="Rectangle 11">
            <a:extLst>
              <a:ext uri="{FF2B5EF4-FFF2-40B4-BE49-F238E27FC236}">
                <a16:creationId xmlns:a16="http://schemas.microsoft.com/office/drawing/2014/main" id="{E19E842F-83EB-4F48-91D4-9CA8342AE916}"/>
              </a:ext>
            </a:extLst>
          </p:cNvPr>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9163" name="Rectangle 18">
            <a:extLst>
              <a:ext uri="{FF2B5EF4-FFF2-40B4-BE49-F238E27FC236}">
                <a16:creationId xmlns:a16="http://schemas.microsoft.com/office/drawing/2014/main" id="{85E92700-8B7E-334C-A5AA-A2B4F8A28C5C}"/>
              </a:ext>
            </a:extLst>
          </p:cNvPr>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9164" name="Line 19">
            <a:extLst>
              <a:ext uri="{FF2B5EF4-FFF2-40B4-BE49-F238E27FC236}">
                <a16:creationId xmlns:a16="http://schemas.microsoft.com/office/drawing/2014/main" id="{B5093A99-1EDA-394A-9C99-1A44314744BC}"/>
              </a:ext>
            </a:extLst>
          </p:cNvPr>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5" name="Line 20">
            <a:extLst>
              <a:ext uri="{FF2B5EF4-FFF2-40B4-BE49-F238E27FC236}">
                <a16:creationId xmlns:a16="http://schemas.microsoft.com/office/drawing/2014/main" id="{05DB0868-5979-7443-BB7C-3605A9623404}"/>
              </a:ext>
            </a:extLst>
          </p:cNvPr>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6" name="Line 21">
            <a:extLst>
              <a:ext uri="{FF2B5EF4-FFF2-40B4-BE49-F238E27FC236}">
                <a16:creationId xmlns:a16="http://schemas.microsoft.com/office/drawing/2014/main" id="{5C34D308-9246-4B49-9A19-EFE0D583497B}"/>
              </a:ext>
            </a:extLst>
          </p:cNvPr>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7" name="Line 22">
            <a:extLst>
              <a:ext uri="{FF2B5EF4-FFF2-40B4-BE49-F238E27FC236}">
                <a16:creationId xmlns:a16="http://schemas.microsoft.com/office/drawing/2014/main" id="{18029E43-9CAB-4E4E-823E-732D37728A8D}"/>
              </a:ext>
            </a:extLst>
          </p:cNvPr>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8" name="Line 23">
            <a:extLst>
              <a:ext uri="{FF2B5EF4-FFF2-40B4-BE49-F238E27FC236}">
                <a16:creationId xmlns:a16="http://schemas.microsoft.com/office/drawing/2014/main" id="{25A2E1D6-4A9B-444F-9A94-A853190280BC}"/>
              </a:ext>
            </a:extLst>
          </p:cNvPr>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9" name="Line 24">
            <a:extLst>
              <a:ext uri="{FF2B5EF4-FFF2-40B4-BE49-F238E27FC236}">
                <a16:creationId xmlns:a16="http://schemas.microsoft.com/office/drawing/2014/main" id="{C99A67AF-26B9-CE4A-9815-127AF1AD143C}"/>
              </a:ext>
            </a:extLst>
          </p:cNvPr>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0" name="Line 25">
            <a:extLst>
              <a:ext uri="{FF2B5EF4-FFF2-40B4-BE49-F238E27FC236}">
                <a16:creationId xmlns:a16="http://schemas.microsoft.com/office/drawing/2014/main" id="{FD66AD40-5A14-6640-861D-8CBE5C2B3C0F}"/>
              </a:ext>
            </a:extLst>
          </p:cNvPr>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1" name="Line 26">
            <a:extLst>
              <a:ext uri="{FF2B5EF4-FFF2-40B4-BE49-F238E27FC236}">
                <a16:creationId xmlns:a16="http://schemas.microsoft.com/office/drawing/2014/main" id="{0D78EBA2-CFDF-234B-83DE-357D3C72ACF6}"/>
              </a:ext>
            </a:extLst>
          </p:cNvPr>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2" name="Line 27">
            <a:extLst>
              <a:ext uri="{FF2B5EF4-FFF2-40B4-BE49-F238E27FC236}">
                <a16:creationId xmlns:a16="http://schemas.microsoft.com/office/drawing/2014/main" id="{8B24F8FF-0362-484F-BE73-FCF4C2058E99}"/>
              </a:ext>
            </a:extLst>
          </p:cNvPr>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3" name="Rectangle 28">
            <a:extLst>
              <a:ext uri="{FF2B5EF4-FFF2-40B4-BE49-F238E27FC236}">
                <a16:creationId xmlns:a16="http://schemas.microsoft.com/office/drawing/2014/main" id="{74E56E0D-27B5-C643-AD75-E825872EC8FA}"/>
              </a:ext>
            </a:extLst>
          </p:cNvPr>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9174" name="Rectangle 29">
            <a:extLst>
              <a:ext uri="{FF2B5EF4-FFF2-40B4-BE49-F238E27FC236}">
                <a16:creationId xmlns:a16="http://schemas.microsoft.com/office/drawing/2014/main" id="{F1D73065-71BB-A04B-800A-4E8BC9BB5182}"/>
              </a:ext>
            </a:extLst>
          </p:cNvPr>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9175" name="Rectangle 30">
            <a:extLst>
              <a:ext uri="{FF2B5EF4-FFF2-40B4-BE49-F238E27FC236}">
                <a16:creationId xmlns:a16="http://schemas.microsoft.com/office/drawing/2014/main" id="{ADE10E1C-9B6D-5440-8A05-0DD8F58A51C3}"/>
              </a:ext>
            </a:extLst>
          </p:cNvPr>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9176" name="Rectangle 31">
            <a:extLst>
              <a:ext uri="{FF2B5EF4-FFF2-40B4-BE49-F238E27FC236}">
                <a16:creationId xmlns:a16="http://schemas.microsoft.com/office/drawing/2014/main" id="{FB1A6A57-CD25-F24B-8EA5-A608D766A779}"/>
              </a:ext>
            </a:extLst>
          </p:cNvPr>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9177" name="Line 35">
            <a:extLst>
              <a:ext uri="{FF2B5EF4-FFF2-40B4-BE49-F238E27FC236}">
                <a16:creationId xmlns:a16="http://schemas.microsoft.com/office/drawing/2014/main" id="{16682234-D67D-DC4B-B982-4734F2E1247F}"/>
              </a:ext>
            </a:extLst>
          </p:cNvPr>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516" name="Rectangle 36">
            <a:extLst>
              <a:ext uri="{FF2B5EF4-FFF2-40B4-BE49-F238E27FC236}">
                <a16:creationId xmlns:a16="http://schemas.microsoft.com/office/drawing/2014/main" id="{C77F248F-DE67-114D-85AE-60D3A610AE7D}"/>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532517" name="Line 37">
            <a:extLst>
              <a:ext uri="{FF2B5EF4-FFF2-40B4-BE49-F238E27FC236}">
                <a16:creationId xmlns:a16="http://schemas.microsoft.com/office/drawing/2014/main" id="{7D485BCD-63B6-C944-8616-8C4BE5D01C52}"/>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32518" name="Rectangle 38">
            <a:extLst>
              <a:ext uri="{FF2B5EF4-FFF2-40B4-BE49-F238E27FC236}">
                <a16:creationId xmlns:a16="http://schemas.microsoft.com/office/drawing/2014/main" id="{14EF496F-4D28-2744-9025-2FEE08E39974}"/>
              </a:ext>
            </a:extLst>
          </p:cNvPr>
          <p:cNvSpPr>
            <a:spLocks noChangeArrowheads="1"/>
          </p:cNvSpPr>
          <p:nvPr/>
        </p:nvSpPr>
        <p:spPr bwMode="auto">
          <a:xfrm>
            <a:off x="4786313" y="852488"/>
            <a:ext cx="22050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b="1">
                <a:solidFill>
                  <a:srgbClr val="FAFD00"/>
                </a:solidFill>
                <a:latin typeface="Times" charset="0"/>
                <a:ea typeface="Gulim" pitchFamily="34" charset="-127"/>
                <a:cs typeface="Gulim" pitchFamily="34" charset="-127"/>
              </a:rPr>
              <a:t>ca. 1000 S.M.</a:t>
            </a:r>
          </a:p>
        </p:txBody>
      </p:sp>
      <p:sp>
        <p:nvSpPr>
          <p:cNvPr id="532546" name="Oval 66">
            <a:extLst>
              <a:ext uri="{FF2B5EF4-FFF2-40B4-BE49-F238E27FC236}">
                <a16:creationId xmlns:a16="http://schemas.microsoft.com/office/drawing/2014/main" id="{A0F208EA-44AA-D740-91C4-9E7AE62DC2F9}"/>
              </a:ext>
            </a:extLst>
          </p:cNvPr>
          <p:cNvSpPr>
            <a:spLocks noChangeArrowheads="1"/>
          </p:cNvSpPr>
          <p:nvPr/>
        </p:nvSpPr>
        <p:spPr bwMode="auto">
          <a:xfrm>
            <a:off x="4178300" y="1295400"/>
            <a:ext cx="723900" cy="685800"/>
          </a:xfrm>
          <a:prstGeom prst="ellipse">
            <a:avLst/>
          </a:prstGeom>
          <a:noFill/>
          <a:ln w="57150">
            <a:solidFill>
              <a:srgbClr val="3333CC"/>
            </a:solidFill>
            <a:round/>
            <a:headEnd/>
            <a:tailEnd/>
          </a:ln>
          <a:effectLst>
            <a:outerShdw blurRad="63500" dist="99190" dir="2388334" algn="ctr" rotWithShape="0">
              <a:schemeClr val="bg2">
                <a:alpha val="74998"/>
              </a:schemeClr>
            </a:outerShdw>
          </a:effectLst>
        </p:spPr>
        <p:txBody>
          <a:bodyPr wrap="none" anchor="ctr"/>
          <a:lstStyle/>
          <a:p>
            <a:pPr algn="ctr">
              <a:defRPr/>
            </a:pPr>
            <a:endParaRPr lang="ko-KR" altLang="en-US" sz="1600">
              <a:solidFill>
                <a:schemeClr val="accent1"/>
              </a:solidFill>
              <a:latin typeface="Times" charset="0"/>
              <a:ea typeface="Gulim" pitchFamily="34" charset="-127"/>
              <a:cs typeface="Gulim" pitchFamily="34" charset="-127"/>
            </a:endParaRPr>
          </a:p>
        </p:txBody>
      </p:sp>
      <p:grpSp>
        <p:nvGrpSpPr>
          <p:cNvPr id="49182" name="Group 104">
            <a:extLst>
              <a:ext uri="{FF2B5EF4-FFF2-40B4-BE49-F238E27FC236}">
                <a16:creationId xmlns:a16="http://schemas.microsoft.com/office/drawing/2014/main" id="{265C0663-8D76-0347-808F-67142F1F57AD}"/>
              </a:ext>
            </a:extLst>
          </p:cNvPr>
          <p:cNvGrpSpPr>
            <a:grpSpLocks/>
          </p:cNvGrpSpPr>
          <p:nvPr/>
        </p:nvGrpSpPr>
        <p:grpSpPr bwMode="auto">
          <a:xfrm>
            <a:off x="8018463" y="3436938"/>
            <a:ext cx="981075" cy="1843087"/>
            <a:chOff x="5051" y="2165"/>
            <a:chExt cx="618" cy="1161"/>
          </a:xfrm>
        </p:grpSpPr>
        <p:grpSp>
          <p:nvGrpSpPr>
            <p:cNvPr id="49198" name="Group 105">
              <a:extLst>
                <a:ext uri="{FF2B5EF4-FFF2-40B4-BE49-F238E27FC236}">
                  <a16:creationId xmlns:a16="http://schemas.microsoft.com/office/drawing/2014/main" id="{1A50EE96-3222-3743-A619-5DBA43BF9A4E}"/>
                </a:ext>
              </a:extLst>
            </p:cNvPr>
            <p:cNvGrpSpPr>
              <a:grpSpLocks/>
            </p:cNvGrpSpPr>
            <p:nvPr/>
          </p:nvGrpSpPr>
          <p:grpSpPr bwMode="auto">
            <a:xfrm>
              <a:off x="5051" y="2165"/>
              <a:ext cx="618" cy="1161"/>
              <a:chOff x="5051" y="2165"/>
              <a:chExt cx="618" cy="1161"/>
            </a:xfrm>
          </p:grpSpPr>
          <p:sp>
            <p:nvSpPr>
              <p:cNvPr id="49200" name="Freeform 106">
                <a:extLst>
                  <a:ext uri="{FF2B5EF4-FFF2-40B4-BE49-F238E27FC236}">
                    <a16:creationId xmlns:a16="http://schemas.microsoft.com/office/drawing/2014/main" id="{B823DBF9-5735-DD4D-AB0D-7827C7B49A66}"/>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9201" name="AutoShape 107">
                <a:extLst>
                  <a:ext uri="{FF2B5EF4-FFF2-40B4-BE49-F238E27FC236}">
                    <a16:creationId xmlns:a16="http://schemas.microsoft.com/office/drawing/2014/main" id="{0B9D4676-2E12-CC46-9062-37A3D12EE62F}"/>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9202" name="Rectangle 108">
                <a:extLst>
                  <a:ext uri="{FF2B5EF4-FFF2-40B4-BE49-F238E27FC236}">
                    <a16:creationId xmlns:a16="http://schemas.microsoft.com/office/drawing/2014/main" id="{08B973B0-FF8C-124D-94E0-1C6CAF1BEC90}"/>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9203" name="Line 109">
                <a:extLst>
                  <a:ext uri="{FF2B5EF4-FFF2-40B4-BE49-F238E27FC236}">
                    <a16:creationId xmlns:a16="http://schemas.microsoft.com/office/drawing/2014/main" id="{09489DA8-5189-7C40-B09D-BDF6892C8B3A}"/>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4" name="Rectangle 110">
                <a:extLst>
                  <a:ext uri="{FF2B5EF4-FFF2-40B4-BE49-F238E27FC236}">
                    <a16:creationId xmlns:a16="http://schemas.microsoft.com/office/drawing/2014/main" id="{764E5ABA-9617-7247-BAB3-1D276E4DFA20}"/>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9205" name="Rectangle 111">
                <a:extLst>
                  <a:ext uri="{FF2B5EF4-FFF2-40B4-BE49-F238E27FC236}">
                    <a16:creationId xmlns:a16="http://schemas.microsoft.com/office/drawing/2014/main" id="{203790AF-B018-EA4A-9FCD-7F65EE462EA5}"/>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9206" name="Line 112">
                <a:extLst>
                  <a:ext uri="{FF2B5EF4-FFF2-40B4-BE49-F238E27FC236}">
                    <a16:creationId xmlns:a16="http://schemas.microsoft.com/office/drawing/2014/main" id="{FD91BACA-4039-C844-980F-86542E7FCEB1}"/>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7" name="Line 113">
                <a:extLst>
                  <a:ext uri="{FF2B5EF4-FFF2-40B4-BE49-F238E27FC236}">
                    <a16:creationId xmlns:a16="http://schemas.microsoft.com/office/drawing/2014/main" id="{9132AD17-611D-8E4F-9B66-2A5BE195F097}"/>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8" name="Line 114">
                <a:extLst>
                  <a:ext uri="{FF2B5EF4-FFF2-40B4-BE49-F238E27FC236}">
                    <a16:creationId xmlns:a16="http://schemas.microsoft.com/office/drawing/2014/main" id="{532B604C-B5F1-C44C-A51D-0BFB27D81F7C}"/>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9" name="Line 115">
                <a:extLst>
                  <a:ext uri="{FF2B5EF4-FFF2-40B4-BE49-F238E27FC236}">
                    <a16:creationId xmlns:a16="http://schemas.microsoft.com/office/drawing/2014/main" id="{6572B830-A57E-654E-991B-ED5A57E6469F}"/>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0" name="Line 116">
                <a:extLst>
                  <a:ext uri="{FF2B5EF4-FFF2-40B4-BE49-F238E27FC236}">
                    <a16:creationId xmlns:a16="http://schemas.microsoft.com/office/drawing/2014/main" id="{D00E9779-D3A4-1D47-AF18-EC32A4E6F5B0}"/>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1" name="Line 117">
                <a:extLst>
                  <a:ext uri="{FF2B5EF4-FFF2-40B4-BE49-F238E27FC236}">
                    <a16:creationId xmlns:a16="http://schemas.microsoft.com/office/drawing/2014/main" id="{D0F8FC06-45A9-B84A-905A-E177D2455DEC}"/>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2" name="Line 118">
                <a:extLst>
                  <a:ext uri="{FF2B5EF4-FFF2-40B4-BE49-F238E27FC236}">
                    <a16:creationId xmlns:a16="http://schemas.microsoft.com/office/drawing/2014/main" id="{F5D830E2-5E3C-0F44-A72F-0BFF34D32DD2}"/>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3" name="Line 119">
                <a:extLst>
                  <a:ext uri="{FF2B5EF4-FFF2-40B4-BE49-F238E27FC236}">
                    <a16:creationId xmlns:a16="http://schemas.microsoft.com/office/drawing/2014/main" id="{236E3A42-775C-AF4E-A270-50B1D87D5508}"/>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4" name="Line 120">
                <a:extLst>
                  <a:ext uri="{FF2B5EF4-FFF2-40B4-BE49-F238E27FC236}">
                    <a16:creationId xmlns:a16="http://schemas.microsoft.com/office/drawing/2014/main" id="{DC2B29A9-B129-7743-A32E-29A639547EE0}"/>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5" name="Line 121">
                <a:extLst>
                  <a:ext uri="{FF2B5EF4-FFF2-40B4-BE49-F238E27FC236}">
                    <a16:creationId xmlns:a16="http://schemas.microsoft.com/office/drawing/2014/main" id="{D829DD28-359A-804A-9175-57F0D2BF6826}"/>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6" name="Rectangle 122">
                <a:extLst>
                  <a:ext uri="{FF2B5EF4-FFF2-40B4-BE49-F238E27FC236}">
                    <a16:creationId xmlns:a16="http://schemas.microsoft.com/office/drawing/2014/main" id="{AFDE8071-24E8-B74C-B0ED-84C6A56B6D2D}"/>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grpSp>
        <p:sp>
          <p:nvSpPr>
            <p:cNvPr id="49199" name="Rectangle 123">
              <a:extLst>
                <a:ext uri="{FF2B5EF4-FFF2-40B4-BE49-F238E27FC236}">
                  <a16:creationId xmlns:a16="http://schemas.microsoft.com/office/drawing/2014/main" id="{8E7D7A46-067C-0A4C-89F0-36068D5E23B3}"/>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grpSp>
      <p:sp>
        <p:nvSpPr>
          <p:cNvPr id="49183" name="Text Box 124">
            <a:extLst>
              <a:ext uri="{FF2B5EF4-FFF2-40B4-BE49-F238E27FC236}">
                <a16:creationId xmlns:a16="http://schemas.microsoft.com/office/drawing/2014/main" id="{32A9515D-A838-6A4C-9D62-760D07D4A504}"/>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532606" name="Rectangle 126">
            <a:extLst>
              <a:ext uri="{FF2B5EF4-FFF2-40B4-BE49-F238E27FC236}">
                <a16:creationId xmlns:a16="http://schemas.microsoft.com/office/drawing/2014/main" id="{63BC0EB6-1A52-3945-A39A-57632DB613E5}"/>
              </a:ext>
            </a:extLst>
          </p:cNvPr>
          <p:cNvSpPr>
            <a:spLocks noChangeArrowheads="1"/>
          </p:cNvSpPr>
          <p:nvPr/>
        </p:nvSpPr>
        <p:spPr bwMode="auto">
          <a:xfrm>
            <a:off x="8081963" y="6532563"/>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23</a:t>
            </a:r>
          </a:p>
        </p:txBody>
      </p:sp>
      <p:sp>
        <p:nvSpPr>
          <p:cNvPr id="49185" name="Text Box 127">
            <a:extLst>
              <a:ext uri="{FF2B5EF4-FFF2-40B4-BE49-F238E27FC236}">
                <a16:creationId xmlns:a16="http://schemas.microsoft.com/office/drawing/2014/main" id="{96AEE37A-5EC2-0A4C-83E9-C1EFC5AB8045}"/>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grpSp>
        <p:nvGrpSpPr>
          <p:cNvPr id="10" name="Group 173">
            <a:extLst>
              <a:ext uri="{FF2B5EF4-FFF2-40B4-BE49-F238E27FC236}">
                <a16:creationId xmlns:a16="http://schemas.microsoft.com/office/drawing/2014/main" id="{EF4C06F3-523C-D247-9F40-C51F6A117631}"/>
              </a:ext>
            </a:extLst>
          </p:cNvPr>
          <p:cNvGrpSpPr>
            <a:grpSpLocks/>
          </p:cNvGrpSpPr>
          <p:nvPr/>
        </p:nvGrpSpPr>
        <p:grpSpPr bwMode="auto">
          <a:xfrm>
            <a:off x="4776788" y="1173163"/>
            <a:ext cx="4267200" cy="2082800"/>
            <a:chOff x="2984" y="712"/>
            <a:chExt cx="2688" cy="1312"/>
          </a:xfrm>
        </p:grpSpPr>
        <p:grpSp>
          <p:nvGrpSpPr>
            <p:cNvPr id="49193" name="Group 42">
              <a:extLst>
                <a:ext uri="{FF2B5EF4-FFF2-40B4-BE49-F238E27FC236}">
                  <a16:creationId xmlns:a16="http://schemas.microsoft.com/office/drawing/2014/main" id="{01B347C4-4E27-A64E-865E-8B4C954B77B0}"/>
                </a:ext>
              </a:extLst>
            </p:cNvPr>
            <p:cNvGrpSpPr>
              <a:grpSpLocks/>
            </p:cNvGrpSpPr>
            <p:nvPr/>
          </p:nvGrpSpPr>
          <p:grpSpPr bwMode="auto">
            <a:xfrm>
              <a:off x="2984" y="712"/>
              <a:ext cx="2688" cy="1312"/>
              <a:chOff x="2936" y="712"/>
              <a:chExt cx="2688" cy="1312"/>
            </a:xfrm>
          </p:grpSpPr>
          <p:sp>
            <p:nvSpPr>
              <p:cNvPr id="532523" name="AutoShape 43">
                <a:extLst>
                  <a:ext uri="{FF2B5EF4-FFF2-40B4-BE49-F238E27FC236}">
                    <a16:creationId xmlns:a16="http://schemas.microsoft.com/office/drawing/2014/main" id="{723227AC-05BD-AE43-9D71-FAB930B5B533}"/>
                  </a:ext>
                </a:extLst>
              </p:cNvPr>
              <p:cNvSpPr>
                <a:spLocks noChangeArrowheads="1"/>
              </p:cNvSpPr>
              <p:nvPr/>
            </p:nvSpPr>
            <p:spPr bwMode="auto">
              <a:xfrm rot="-10800000">
                <a:off x="2936" y="752"/>
                <a:ext cx="1080" cy="5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83104"/>
              </a:solidFill>
              <a:ln w="12700">
                <a:solidFill>
                  <a:schemeClr val="tx1"/>
                </a:solidFill>
                <a:miter lim="800000"/>
                <a:headEnd/>
                <a:tailEnd/>
              </a:ln>
              <a:effectLst>
                <a:outerShdw blurRad="63500" dist="17961"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32524" name="AutoShape 44">
                <a:extLst>
                  <a:ext uri="{FF2B5EF4-FFF2-40B4-BE49-F238E27FC236}">
                    <a16:creationId xmlns:a16="http://schemas.microsoft.com/office/drawing/2014/main" id="{58E23541-4969-2149-8C5C-154F3CD1C8C3}"/>
                  </a:ext>
                </a:extLst>
              </p:cNvPr>
              <p:cNvSpPr>
                <a:spLocks noChangeArrowheads="1"/>
              </p:cNvSpPr>
              <p:nvPr/>
            </p:nvSpPr>
            <p:spPr bwMode="auto">
              <a:xfrm>
                <a:off x="3704" y="712"/>
                <a:ext cx="1920" cy="1312"/>
              </a:xfrm>
              <a:prstGeom prst="roundRect">
                <a:avLst>
                  <a:gd name="adj" fmla="val 16667"/>
                </a:avLst>
              </a:prstGeom>
              <a:noFill/>
              <a:ln w="76200">
                <a:solidFill>
                  <a:srgbClr val="D83104"/>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sp>
          <p:nvSpPr>
            <p:cNvPr id="532652" name="Text Box 172">
              <a:extLst>
                <a:ext uri="{FF2B5EF4-FFF2-40B4-BE49-F238E27FC236}">
                  <a16:creationId xmlns:a16="http://schemas.microsoft.com/office/drawing/2014/main" id="{FA60BD2C-7070-8E46-A887-303689105A49}"/>
                </a:ext>
              </a:extLst>
            </p:cNvPr>
            <p:cNvSpPr txBox="1">
              <a:spLocks noChangeArrowheads="1"/>
            </p:cNvSpPr>
            <p:nvPr/>
          </p:nvSpPr>
          <p:spPr bwMode="auto">
            <a:xfrm>
              <a:off x="4021" y="867"/>
              <a:ext cx="544" cy="346"/>
            </a:xfrm>
            <a:prstGeom prst="rect">
              <a:avLst/>
            </a:prstGeom>
            <a:noFill/>
            <a:ln w="12700">
              <a:noFill/>
              <a:miter lim="800000"/>
              <a:headEnd/>
              <a:tailEnd/>
            </a:ln>
            <a:effectLst>
              <a:outerShdw blurRad="63500" dist="29783" dir="3885598" algn="ctr" rotWithShape="0">
                <a:schemeClr val="bg2">
                  <a:alpha val="74998"/>
                </a:schemeClr>
              </a:outerShdw>
            </a:effectLst>
          </p:spPr>
          <p:txBody>
            <a:bodyPr>
              <a:spAutoFit/>
            </a:bodyPr>
            <a:lstStyle/>
            <a:p>
              <a:pPr>
                <a:spcBef>
                  <a:spcPct val="50000"/>
                </a:spcBef>
                <a:defRPr/>
              </a:pPr>
              <a:r>
                <a:rPr lang="en-US" altLang="ko-KR" sz="3000" b="1" i="1">
                  <a:solidFill>
                    <a:schemeClr val="tx1"/>
                  </a:solidFill>
                  <a:latin typeface="Kosher-Normal" charset="0"/>
                  <a:ea typeface="Gulim" pitchFamily="34" charset="-127"/>
                  <a:cs typeface="Gulim" pitchFamily="34" charset="-127"/>
                </a:rPr>
                <a:t>PD</a:t>
              </a:r>
            </a:p>
          </p:txBody>
        </p:sp>
        <p:sp>
          <p:nvSpPr>
            <p:cNvPr id="532514" name="Rectangle 34">
              <a:extLst>
                <a:ext uri="{FF2B5EF4-FFF2-40B4-BE49-F238E27FC236}">
                  <a16:creationId xmlns:a16="http://schemas.microsoft.com/office/drawing/2014/main" id="{208A3361-F3A6-4141-BF59-5DDE3CCCE355}"/>
                </a:ext>
              </a:extLst>
            </p:cNvPr>
            <p:cNvSpPr>
              <a:spLocks noChangeArrowheads="1"/>
            </p:cNvSpPr>
            <p:nvPr/>
          </p:nvSpPr>
          <p:spPr bwMode="auto">
            <a:xfrm>
              <a:off x="3890" y="1360"/>
              <a:ext cx="1574" cy="594"/>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defRPr/>
              </a:pPr>
              <a:r>
                <a:rPr lang="en-US" altLang="ko-KR" b="1">
                  <a:solidFill>
                    <a:schemeClr val="tx1"/>
                  </a:solidFill>
                  <a:latin typeface="Helvetica" charset="0"/>
                  <a:ea typeface="Gulim" charset="0"/>
                  <a:cs typeface="Gulim" charset="0"/>
                </a:rPr>
                <a:t>2 Sam 7: 4-16</a:t>
              </a:r>
            </a:p>
            <a:p>
              <a:pPr>
                <a:defRPr/>
              </a:pPr>
              <a:r>
                <a:rPr lang="en-US" altLang="ko-KR" b="1">
                  <a:solidFill>
                    <a:schemeClr val="tx1"/>
                  </a:solidFill>
                  <a:latin typeface="Helvetica" charset="0"/>
                  <a:ea typeface="Gulim" charset="0"/>
                  <a:cs typeface="Gulim" charset="0"/>
                </a:rPr>
                <a:t>1 Taw 17:3-15</a:t>
              </a:r>
              <a:endParaRPr lang="en-US" altLang="ko-KR" b="1" i="1">
                <a:solidFill>
                  <a:srgbClr val="99FF99"/>
                </a:solidFill>
                <a:latin typeface="Times" charset="0"/>
                <a:ea typeface="Gulim" charset="0"/>
                <a:cs typeface="Gulim" charset="0"/>
              </a:endParaRPr>
            </a:p>
          </p:txBody>
        </p:sp>
      </p:grpSp>
      <p:sp>
        <p:nvSpPr>
          <p:cNvPr id="532655" name="Oval 175">
            <a:extLst>
              <a:ext uri="{FF2B5EF4-FFF2-40B4-BE49-F238E27FC236}">
                <a16:creationId xmlns:a16="http://schemas.microsoft.com/office/drawing/2014/main" id="{E7084B46-5C91-B140-8E77-ACA60CEE7FEB}"/>
              </a:ext>
            </a:extLst>
          </p:cNvPr>
          <p:cNvSpPr>
            <a:spLocks noChangeArrowheads="1"/>
          </p:cNvSpPr>
          <p:nvPr/>
        </p:nvSpPr>
        <p:spPr bwMode="auto">
          <a:xfrm>
            <a:off x="6300788" y="1354138"/>
            <a:ext cx="827087" cy="781050"/>
          </a:xfrm>
          <a:prstGeom prst="ellipse">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9188" name="Text Box 178">
            <a:extLst>
              <a:ext uri="{FF2B5EF4-FFF2-40B4-BE49-F238E27FC236}">
                <a16:creationId xmlns:a16="http://schemas.microsoft.com/office/drawing/2014/main" id="{4DA0C23C-3028-2841-81D9-E7FAAECBAC7F}"/>
              </a:ext>
            </a:extLst>
          </p:cNvPr>
          <p:cNvSpPr txBox="1">
            <a:spLocks noChangeArrowheads="1"/>
          </p:cNvSpPr>
          <p:nvPr/>
        </p:nvSpPr>
        <p:spPr bwMode="auto">
          <a:xfrm>
            <a:off x="8594725"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1</a:t>
            </a:r>
            <a:endParaRPr lang="en-US" altLang="ko-KR" sz="2000">
              <a:solidFill>
                <a:srgbClr val="FFA27C"/>
              </a:solidFill>
              <a:latin typeface="B VAG Rounded Bold" charset="0"/>
              <a:ea typeface="Gulim" panose="020B0600000101010101" pitchFamily="34" charset="-127"/>
            </a:endParaRPr>
          </a:p>
        </p:txBody>
      </p:sp>
      <p:sp>
        <p:nvSpPr>
          <p:cNvPr id="532659" name="Text Box 179">
            <a:extLst>
              <a:ext uri="{FF2B5EF4-FFF2-40B4-BE49-F238E27FC236}">
                <a16:creationId xmlns:a16="http://schemas.microsoft.com/office/drawing/2014/main" id="{59F0FE36-E5FF-2B47-B18E-CBF006E15EC6}"/>
              </a:ext>
            </a:extLst>
          </p:cNvPr>
          <p:cNvSpPr txBox="1">
            <a:spLocks noChangeArrowheads="1"/>
          </p:cNvSpPr>
          <p:nvPr/>
        </p:nvSpPr>
        <p:spPr bwMode="auto">
          <a:xfrm>
            <a:off x="7069138" y="1236663"/>
            <a:ext cx="1773237" cy="67627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ctr">
              <a:lnSpc>
                <a:spcPct val="80000"/>
              </a:lnSpc>
              <a:spcBef>
                <a:spcPct val="50000"/>
              </a:spcBef>
              <a:defRPr/>
            </a:pPr>
            <a:r>
              <a:rPr lang="en-US" altLang="ko-KR" sz="2400" b="1">
                <a:solidFill>
                  <a:srgbClr val="FFEA18"/>
                </a:solidFill>
                <a:latin typeface="Arial" charset="0"/>
                <a:ea typeface="Gulim" pitchFamily="34" charset="-127"/>
                <a:cs typeface="Gulim" pitchFamily="34" charset="-127"/>
              </a:rPr>
              <a:t>Perjanjian Daud </a:t>
            </a:r>
          </a:p>
        </p:txBody>
      </p:sp>
      <p:grpSp>
        <p:nvGrpSpPr>
          <p:cNvPr id="49190" name="Group 183">
            <a:extLst>
              <a:ext uri="{FF2B5EF4-FFF2-40B4-BE49-F238E27FC236}">
                <a16:creationId xmlns:a16="http://schemas.microsoft.com/office/drawing/2014/main" id="{1AB09B34-50CC-F044-8453-148A8E9E2CEF}"/>
              </a:ext>
            </a:extLst>
          </p:cNvPr>
          <p:cNvGrpSpPr>
            <a:grpSpLocks/>
          </p:cNvGrpSpPr>
          <p:nvPr/>
        </p:nvGrpSpPr>
        <p:grpSpPr bwMode="auto">
          <a:xfrm>
            <a:off x="1000125" y="3159125"/>
            <a:ext cx="1844675" cy="1397000"/>
            <a:chOff x="630" y="1990"/>
            <a:chExt cx="1162" cy="880"/>
          </a:xfrm>
        </p:grpSpPr>
        <p:sp>
          <p:nvSpPr>
            <p:cNvPr id="532664" name="Rectangle 184">
              <a:extLst>
                <a:ext uri="{FF2B5EF4-FFF2-40B4-BE49-F238E27FC236}">
                  <a16:creationId xmlns:a16="http://schemas.microsoft.com/office/drawing/2014/main" id="{92B9D8B9-9252-724E-9AA0-B7D2E0809CC2}"/>
                </a:ext>
              </a:extLst>
            </p:cNvPr>
            <p:cNvSpPr>
              <a:spLocks noChangeArrowheads="1"/>
            </p:cNvSpPr>
            <p:nvPr/>
          </p:nvSpPr>
          <p:spPr bwMode="auto">
            <a:xfrm>
              <a:off x="630" y="2296"/>
              <a:ext cx="1162" cy="57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ltLang="ko-KR" sz="3600">
                  <a:solidFill>
                    <a:srgbClr val="FFEA18"/>
                  </a:solidFill>
                  <a:latin typeface="Times" charset="0"/>
                  <a:ea typeface="Gulim" pitchFamily="34" charset="-127"/>
                  <a:cs typeface="Gulim" pitchFamily="34" charset="-127"/>
                </a:rPr>
                <a:t>A</a:t>
              </a:r>
              <a:r>
                <a:rPr lang="en-US" altLang="ko-KR" sz="3600">
                  <a:solidFill>
                    <a:srgbClr val="51DC00"/>
                  </a:solidFill>
                  <a:latin typeface="Times" charset="0"/>
                  <a:ea typeface="Gulim" pitchFamily="34" charset="-127"/>
                  <a:cs typeface="Gulim" pitchFamily="34" charset="-127"/>
                </a:rPr>
                <a:t> </a:t>
              </a:r>
              <a:r>
                <a:rPr lang="en-US" altLang="ko-KR" sz="5400">
                  <a:solidFill>
                    <a:srgbClr val="1CFF23"/>
                  </a:solidFill>
                  <a:latin typeface="Times" charset="0"/>
                  <a:ea typeface="Gulim" pitchFamily="34" charset="-127"/>
                  <a:cs typeface="Gulim" pitchFamily="34" charset="-127"/>
                </a:rPr>
                <a:t>K</a:t>
              </a:r>
              <a:r>
                <a:rPr lang="en-US" altLang="ko-KR" sz="3600">
                  <a:solidFill>
                    <a:schemeClr val="tx2"/>
                  </a:solidFill>
                  <a:latin typeface="Times" charset="0"/>
                  <a:ea typeface="Gulim" pitchFamily="34" charset="-127"/>
                  <a:cs typeface="Gulim" pitchFamily="34" charset="-127"/>
                </a:rPr>
                <a:t> P</a:t>
              </a:r>
            </a:p>
          </p:txBody>
        </p:sp>
        <p:pic>
          <p:nvPicPr>
            <p:cNvPr id="532665" name="Picture 185" descr="Kakap">
              <a:extLst>
                <a:ext uri="{FF2B5EF4-FFF2-40B4-BE49-F238E27FC236}">
                  <a16:creationId xmlns:a16="http://schemas.microsoft.com/office/drawing/2014/main" id="{1FE1CDC0-5ABF-3E40-99D4-6B19560A8A81}"/>
                </a:ext>
              </a:extLst>
            </p:cNvPr>
            <p:cNvPicPr>
              <a:picLocks noChangeAspect="1" noChangeArrowheads="1"/>
            </p:cNvPicPr>
            <p:nvPr/>
          </p:nvPicPr>
          <p:blipFill>
            <a:blip r:embed="rId4"/>
            <a:srcRect/>
            <a:stretch>
              <a:fillRect/>
            </a:stretch>
          </p:blipFill>
          <p:spPr bwMode="auto">
            <a:xfrm>
              <a:off x="744" y="1990"/>
              <a:ext cx="882" cy="482"/>
            </a:xfrm>
            <a:prstGeom prst="rect">
              <a:avLst/>
            </a:prstGeom>
            <a:noFill/>
            <a:effectLst>
              <a:outerShdw blurRad="63500" dist="135003" dir="2471156" algn="ctr" rotWithShape="0">
                <a:schemeClr val="bg2">
                  <a:alpha val="74998"/>
                </a:schemeClr>
              </a:outerShdw>
            </a:effectLst>
          </p:spPr>
        </p:pic>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532655"/>
                                        </p:tgtEl>
                                        <p:attrNameLst>
                                          <p:attrName>style.visibility</p:attrName>
                                        </p:attrNameLst>
                                      </p:cBhvr>
                                      <p:to>
                                        <p:strVal val="visible"/>
                                      </p:to>
                                    </p:set>
                                    <p:anim calcmode="lin" valueType="num">
                                      <p:cBhvr>
                                        <p:cTn id="13" dur="500" fill="hold"/>
                                        <p:tgtEl>
                                          <p:spTgt spid="532655"/>
                                        </p:tgtEl>
                                        <p:attrNameLst>
                                          <p:attrName>ppt_w</p:attrName>
                                        </p:attrNameLst>
                                      </p:cBhvr>
                                      <p:tavLst>
                                        <p:tav tm="0">
                                          <p:val>
                                            <p:fltVal val="0"/>
                                          </p:val>
                                        </p:tav>
                                        <p:tav tm="100000">
                                          <p:val>
                                            <p:strVal val="#ppt_w"/>
                                          </p:val>
                                        </p:tav>
                                      </p:tavLst>
                                    </p:anim>
                                    <p:anim calcmode="lin" valueType="num">
                                      <p:cBhvr>
                                        <p:cTn id="14" dur="500" fill="hold"/>
                                        <p:tgtEl>
                                          <p:spTgt spid="532655"/>
                                        </p:tgtEl>
                                        <p:attrNameLst>
                                          <p:attrName>ppt_h</p:attrName>
                                        </p:attrNameLst>
                                      </p:cBhvr>
                                      <p:tavLst>
                                        <p:tav tm="0">
                                          <p:val>
                                            <p:fltVal val="0"/>
                                          </p:val>
                                        </p:tav>
                                        <p:tav tm="100000">
                                          <p:val>
                                            <p:strVal val="#ppt_h"/>
                                          </p:val>
                                        </p:tav>
                                      </p:tavLst>
                                    </p:anim>
                                    <p:anim calcmode="lin" valueType="num">
                                      <p:cBhvr>
                                        <p:cTn id="15" dur="500" fill="hold"/>
                                        <p:tgtEl>
                                          <p:spTgt spid="532655"/>
                                        </p:tgtEl>
                                        <p:attrNameLst>
                                          <p:attrName>ppt_x</p:attrName>
                                        </p:attrNameLst>
                                      </p:cBhvr>
                                      <p:tavLst>
                                        <p:tav tm="0">
                                          <p:val>
                                            <p:fltVal val="0.5"/>
                                          </p:val>
                                        </p:tav>
                                        <p:tav tm="100000">
                                          <p:val>
                                            <p:strVal val="#ppt_x"/>
                                          </p:val>
                                        </p:tav>
                                      </p:tavLst>
                                    </p:anim>
                                    <p:anim calcmode="lin" valueType="num">
                                      <p:cBhvr>
                                        <p:cTn id="16" dur="500" fill="hold"/>
                                        <p:tgtEl>
                                          <p:spTgt spid="53265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55"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8514" name="Rectangle 2">
            <a:extLst>
              <a:ext uri="{FF2B5EF4-FFF2-40B4-BE49-F238E27FC236}">
                <a16:creationId xmlns:a16="http://schemas.microsoft.com/office/drawing/2014/main" id="{A4FD6017-5DA9-7248-AFE6-B9A842BA3FBF}"/>
              </a:ext>
            </a:extLst>
          </p:cNvPr>
          <p:cNvSpPr>
            <a:spLocks noChangeArrowheads="1"/>
          </p:cNvSpPr>
          <p:nvPr/>
        </p:nvSpPr>
        <p:spPr bwMode="auto">
          <a:xfrm>
            <a:off x="1089025" y="2366963"/>
            <a:ext cx="7110413" cy="3322637"/>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ko-KR" altLang="en-US" sz="3600" b="1">
                <a:solidFill>
                  <a:schemeClr val="tx1"/>
                </a:solidFill>
                <a:latin typeface="Times" charset="0"/>
                <a:ea typeface="Gulim" charset="0"/>
                <a:cs typeface="Gulim" charset="0"/>
              </a:rPr>
              <a:t>                   </a:t>
            </a:r>
            <a:r>
              <a:rPr lang="en-US" altLang="ko-KR" sz="3600" b="1">
                <a:solidFill>
                  <a:schemeClr val="tx1"/>
                </a:solidFill>
                <a:latin typeface="Times" charset="0"/>
                <a:ea typeface="Gulim" charset="0"/>
                <a:cs typeface="Gulim" charset="0"/>
              </a:rPr>
              <a:t>2 Samuel 7</a:t>
            </a:r>
            <a:endParaRPr lang="en-US" altLang="ko-KR" sz="3200" b="1">
              <a:solidFill>
                <a:schemeClr val="tx1"/>
              </a:solidFill>
              <a:latin typeface="Times" charset="0"/>
              <a:ea typeface="Gulim" charset="0"/>
              <a:cs typeface="Gulim" charset="0"/>
            </a:endParaRPr>
          </a:p>
          <a:p>
            <a:pPr>
              <a:defRPr/>
            </a:pPr>
            <a:r>
              <a:rPr lang="en-US" altLang="ko-KR" sz="3200" b="1">
                <a:solidFill>
                  <a:schemeClr val="tx1"/>
                </a:solidFill>
                <a:latin typeface="Times" charset="0"/>
                <a:ea typeface="Gulim" charset="0"/>
                <a:cs typeface="Gulim" charset="0"/>
              </a:rPr>
              <a:t>	</a:t>
            </a:r>
            <a:r>
              <a:rPr lang="en-US" altLang="ko-KR" sz="4000" b="1" baseline="30000">
                <a:solidFill>
                  <a:schemeClr val="tx1"/>
                </a:solidFill>
                <a:latin typeface="Times" charset="0"/>
                <a:ea typeface="Gulim" charset="0"/>
                <a:cs typeface="Gulim" charset="0"/>
              </a:rPr>
              <a:t>16</a:t>
            </a:r>
            <a:r>
              <a:rPr lang="en-US" altLang="ko-KR" sz="3600" b="1">
                <a:solidFill>
                  <a:schemeClr val="tx1"/>
                </a:solidFill>
                <a:latin typeface="Times" charset="0"/>
                <a:ea typeface="Gulim" charset="0"/>
                <a:cs typeface="Gulim" charset="0"/>
              </a:rPr>
              <a:t> </a:t>
            </a:r>
            <a:r>
              <a:rPr lang="en-US" altLang="ko-KR" sz="3600" b="1" i="1" u="sng">
                <a:solidFill>
                  <a:schemeClr val="tx1"/>
                </a:solidFill>
                <a:latin typeface="Times" charset="0"/>
                <a:ea typeface="Gulim" charset="0"/>
                <a:cs typeface="Gulim" charset="0"/>
              </a:rPr>
              <a:t>Keluarga</a:t>
            </a:r>
            <a:r>
              <a:rPr lang="en-US" altLang="ko-KR" sz="3600" b="1">
                <a:solidFill>
                  <a:schemeClr val="tx1"/>
                </a:solidFill>
                <a:latin typeface="Times" charset="0"/>
                <a:ea typeface="Gulim" charset="0"/>
                <a:cs typeface="Gulim" charset="0"/>
              </a:rPr>
              <a:t> dan </a:t>
            </a:r>
            <a:r>
              <a:rPr lang="en-US" altLang="ko-KR" sz="3600" b="1" i="1" u="sng">
                <a:solidFill>
                  <a:schemeClr val="tx1"/>
                </a:solidFill>
                <a:latin typeface="Times" charset="0"/>
                <a:ea typeface="Gulim" charset="0"/>
                <a:cs typeface="Gulim" charset="0"/>
              </a:rPr>
              <a:t>kerajaan</a:t>
            </a:r>
            <a:r>
              <a:rPr lang="en-US" altLang="ko-KR" sz="3600" b="1">
                <a:solidFill>
                  <a:schemeClr val="tx1"/>
                </a:solidFill>
                <a:latin typeface="Times" charset="0"/>
                <a:ea typeface="Gulim" charset="0"/>
                <a:cs typeface="Gulim" charset="0"/>
              </a:rPr>
              <a:t>mu akan kokoh untuk selama-lamanya di hadapanKu, </a:t>
            </a:r>
            <a:r>
              <a:rPr lang="en-US" altLang="ko-KR" sz="3600" b="1" i="1" u="sng">
                <a:solidFill>
                  <a:schemeClr val="tx1"/>
                </a:solidFill>
                <a:latin typeface="Times" charset="0"/>
                <a:ea typeface="Gulim" charset="0"/>
                <a:cs typeface="Gulim" charset="0"/>
              </a:rPr>
              <a:t>tahta</a:t>
            </a:r>
            <a:r>
              <a:rPr lang="en-US" altLang="ko-KR" sz="3600" b="1">
                <a:solidFill>
                  <a:schemeClr val="tx1"/>
                </a:solidFill>
                <a:latin typeface="Times" charset="0"/>
                <a:ea typeface="Gulim" charset="0"/>
                <a:cs typeface="Gulim" charset="0"/>
              </a:rPr>
              <a:t>mu akan kokoh untuk selama-lamanya</a:t>
            </a:r>
            <a:endParaRPr lang="en-US" altLang="ko-KR" sz="3200" b="1">
              <a:solidFill>
                <a:schemeClr val="tx1"/>
              </a:solidFill>
              <a:latin typeface="Times" charset="0"/>
              <a:ea typeface="Gulim" charset="0"/>
              <a:cs typeface="Gulim" charset="0"/>
            </a:endParaRPr>
          </a:p>
          <a:p>
            <a:pPr algn="ctr">
              <a:defRPr/>
            </a:pPr>
            <a:endParaRPr lang="ko-KR" altLang="en-US" sz="3200" b="1">
              <a:solidFill>
                <a:schemeClr val="tx1"/>
              </a:solidFill>
              <a:latin typeface="Times" charset="0"/>
              <a:ea typeface="Gulim" charset="0"/>
              <a:cs typeface="Gulim" charset="0"/>
            </a:endParaRPr>
          </a:p>
        </p:txBody>
      </p:sp>
      <p:sp>
        <p:nvSpPr>
          <p:cNvPr id="448515" name="Rectangle 3">
            <a:extLst>
              <a:ext uri="{FF2B5EF4-FFF2-40B4-BE49-F238E27FC236}">
                <a16:creationId xmlns:a16="http://schemas.microsoft.com/office/drawing/2014/main" id="{CD2BBC22-3E45-5246-B043-78E91B6BD2AA}"/>
              </a:ext>
            </a:extLst>
          </p:cNvPr>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ko-KR" altLang="en-US" b="1">
                <a:solidFill>
                  <a:srgbClr val="FAFD00"/>
                </a:solidFill>
                <a:latin typeface="Times" charset="0"/>
                <a:ea typeface="Gulim" pitchFamily="34" charset="-127"/>
                <a:cs typeface="Gulim" pitchFamily="34" charset="-127"/>
              </a:rPr>
              <a:t>                            </a:t>
            </a:r>
          </a:p>
        </p:txBody>
      </p:sp>
      <p:sp>
        <p:nvSpPr>
          <p:cNvPr id="448516" name="Rectangle 4">
            <a:extLst>
              <a:ext uri="{FF2B5EF4-FFF2-40B4-BE49-F238E27FC236}">
                <a16:creationId xmlns:a16="http://schemas.microsoft.com/office/drawing/2014/main" id="{AB4D42C3-7B2E-6044-A935-D30F68E50431}"/>
              </a:ext>
            </a:extLst>
          </p:cNvPr>
          <p:cNvSpPr>
            <a:spLocks noChangeArrowheads="1"/>
          </p:cNvSpPr>
          <p:nvPr/>
        </p:nvSpPr>
        <p:spPr bwMode="auto">
          <a:xfrm>
            <a:off x="1509713" y="728663"/>
            <a:ext cx="7177087" cy="164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spcBef>
                <a:spcPct val="50000"/>
              </a:spcBef>
              <a:defRPr/>
            </a:pPr>
            <a:r>
              <a:rPr lang="en-US" altLang="ko-KR" sz="3600" b="1">
                <a:solidFill>
                  <a:schemeClr val="folHlink"/>
                </a:solidFill>
                <a:latin typeface="Times" charset="0"/>
                <a:ea typeface="Gulim" charset="0"/>
                <a:cs typeface="Gulim" charset="0"/>
              </a:rPr>
              <a:t>PERJANJIAN DAUD</a:t>
            </a:r>
            <a:r>
              <a:rPr lang="en-US" altLang="ko-KR" sz="3600" b="1">
                <a:solidFill>
                  <a:schemeClr val="tx2"/>
                </a:solidFill>
                <a:latin typeface="Times" charset="0"/>
                <a:ea typeface="Gulim" charset="0"/>
                <a:cs typeface="Gulim" charset="0"/>
              </a:rPr>
              <a:t> </a:t>
            </a:r>
            <a:endParaRPr lang="en-US" altLang="ko-KR" sz="3600" b="1">
              <a:solidFill>
                <a:schemeClr val="tx1"/>
              </a:solidFill>
              <a:latin typeface="Times" charset="0"/>
              <a:ea typeface="Gulim" charset="0"/>
              <a:cs typeface="Gulim" charset="0"/>
            </a:endParaRPr>
          </a:p>
          <a:p>
            <a:pPr algn="ctr">
              <a:spcBef>
                <a:spcPct val="50000"/>
              </a:spcBef>
              <a:defRPr/>
            </a:pPr>
            <a:r>
              <a:rPr lang="en-US" altLang="ko-KR" sz="2000" b="1">
                <a:solidFill>
                  <a:schemeClr val="tx1"/>
                </a:solidFill>
                <a:latin typeface="Times" charset="0"/>
                <a:ea typeface="Gulim" charset="0"/>
                <a:cs typeface="Gulim" charset="0"/>
              </a:rPr>
              <a:t>TIGA  JAMINANNYA</a:t>
            </a:r>
            <a:endParaRPr lang="en-US" altLang="ko-KR" sz="3600" b="1">
              <a:solidFill>
                <a:schemeClr val="tx1"/>
              </a:solidFill>
              <a:latin typeface="Times" charset="0"/>
              <a:ea typeface="Gulim" charset="0"/>
              <a:cs typeface="Gulim" charset="0"/>
            </a:endParaRPr>
          </a:p>
          <a:p>
            <a:pPr algn="ctr">
              <a:defRPr/>
            </a:pPr>
            <a:endParaRPr lang="ko-KR" altLang="en-US" sz="3600" b="1">
              <a:solidFill>
                <a:schemeClr val="tx1"/>
              </a:solidFill>
              <a:latin typeface="Times" charset="0"/>
              <a:ea typeface="Gulim" charset="0"/>
              <a:cs typeface="Gulim" charset="0"/>
            </a:endParaRPr>
          </a:p>
        </p:txBody>
      </p:sp>
      <p:sp>
        <p:nvSpPr>
          <p:cNvPr id="448517" name="Rectangle 5">
            <a:extLst>
              <a:ext uri="{FF2B5EF4-FFF2-40B4-BE49-F238E27FC236}">
                <a16:creationId xmlns:a16="http://schemas.microsoft.com/office/drawing/2014/main" id="{5DAAC4A6-DE93-DD4E-9208-12D057E7309A}"/>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448518" name="Line 6">
            <a:extLst>
              <a:ext uri="{FF2B5EF4-FFF2-40B4-BE49-F238E27FC236}">
                <a16:creationId xmlns:a16="http://schemas.microsoft.com/office/drawing/2014/main" id="{A66D739D-9F7B-9D49-A587-1874978781CC}"/>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48543" name="Text Box 31">
            <a:extLst>
              <a:ext uri="{FF2B5EF4-FFF2-40B4-BE49-F238E27FC236}">
                <a16:creationId xmlns:a16="http://schemas.microsoft.com/office/drawing/2014/main" id="{34FF991A-DE37-D846-B3FF-D09D41F1ACC9}"/>
              </a:ext>
            </a:extLst>
          </p:cNvPr>
          <p:cNvSpPr txBox="1">
            <a:spLocks noChangeArrowheads="1"/>
          </p:cNvSpPr>
          <p:nvPr/>
        </p:nvSpPr>
        <p:spPr bwMode="auto">
          <a:xfrm>
            <a:off x="2455863" y="2919413"/>
            <a:ext cx="20621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sz="3600" b="1" i="1" u="sng">
                <a:solidFill>
                  <a:srgbClr val="FFCC00"/>
                </a:solidFill>
                <a:latin typeface="Times" pitchFamily="2" charset="0"/>
                <a:ea typeface="Gulim" panose="020B0600000101010101" pitchFamily="34" charset="-127"/>
              </a:rPr>
              <a:t>Keluarga</a:t>
            </a:r>
          </a:p>
        </p:txBody>
      </p:sp>
      <p:sp>
        <p:nvSpPr>
          <p:cNvPr id="448545" name="Text Box 33">
            <a:extLst>
              <a:ext uri="{FF2B5EF4-FFF2-40B4-BE49-F238E27FC236}">
                <a16:creationId xmlns:a16="http://schemas.microsoft.com/office/drawing/2014/main" id="{21FCBC3A-F56E-4540-A8C5-667ADE5D062E}"/>
              </a:ext>
            </a:extLst>
          </p:cNvPr>
          <p:cNvSpPr txBox="1">
            <a:spLocks noChangeArrowheads="1"/>
          </p:cNvSpPr>
          <p:nvPr/>
        </p:nvSpPr>
        <p:spPr bwMode="auto">
          <a:xfrm>
            <a:off x="5173663" y="2917825"/>
            <a:ext cx="20145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sz="3600" b="1" i="1" u="sng">
                <a:solidFill>
                  <a:srgbClr val="FFCC00"/>
                </a:solidFill>
                <a:latin typeface="Times" pitchFamily="2" charset="0"/>
                <a:ea typeface="Gulim" panose="020B0600000101010101" pitchFamily="34" charset="-127"/>
              </a:rPr>
              <a:t>kerajaan</a:t>
            </a:r>
          </a:p>
        </p:txBody>
      </p:sp>
      <p:sp>
        <p:nvSpPr>
          <p:cNvPr id="448546" name="Text Box 34">
            <a:extLst>
              <a:ext uri="{FF2B5EF4-FFF2-40B4-BE49-F238E27FC236}">
                <a16:creationId xmlns:a16="http://schemas.microsoft.com/office/drawing/2014/main" id="{F12B0CC8-9C37-1149-B685-C77B8D41EBDA}"/>
              </a:ext>
            </a:extLst>
          </p:cNvPr>
          <p:cNvSpPr txBox="1">
            <a:spLocks noChangeArrowheads="1"/>
          </p:cNvSpPr>
          <p:nvPr/>
        </p:nvSpPr>
        <p:spPr bwMode="auto">
          <a:xfrm>
            <a:off x="4775200" y="3468688"/>
            <a:ext cx="35433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sz="3600" b="1">
                <a:solidFill>
                  <a:srgbClr val="FF3300"/>
                </a:solidFill>
                <a:latin typeface="Times" pitchFamily="2" charset="0"/>
                <a:ea typeface="Gulim" panose="020B0600000101010101" pitchFamily="34" charset="-127"/>
              </a:rPr>
              <a:t>selama-lamanya</a:t>
            </a:r>
          </a:p>
        </p:txBody>
      </p:sp>
      <p:sp>
        <p:nvSpPr>
          <p:cNvPr id="448547" name="Text Box 35">
            <a:extLst>
              <a:ext uri="{FF2B5EF4-FFF2-40B4-BE49-F238E27FC236}">
                <a16:creationId xmlns:a16="http://schemas.microsoft.com/office/drawing/2014/main" id="{ED7D09BB-EDFB-814B-BA10-019E3AAAAF5D}"/>
              </a:ext>
            </a:extLst>
          </p:cNvPr>
          <p:cNvSpPr txBox="1">
            <a:spLocks noChangeArrowheads="1"/>
          </p:cNvSpPr>
          <p:nvPr/>
        </p:nvSpPr>
        <p:spPr bwMode="auto">
          <a:xfrm>
            <a:off x="4124325" y="4010025"/>
            <a:ext cx="15113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sz="3600" b="1" i="1" u="sng">
                <a:solidFill>
                  <a:srgbClr val="FFCC00"/>
                </a:solidFill>
                <a:latin typeface="Times" pitchFamily="2" charset="0"/>
                <a:ea typeface="Gulim" panose="020B0600000101010101" pitchFamily="34" charset="-127"/>
              </a:rPr>
              <a:t>tahta</a:t>
            </a:r>
          </a:p>
        </p:txBody>
      </p:sp>
      <p:sp>
        <p:nvSpPr>
          <p:cNvPr id="448548" name="Text Box 36">
            <a:extLst>
              <a:ext uri="{FF2B5EF4-FFF2-40B4-BE49-F238E27FC236}">
                <a16:creationId xmlns:a16="http://schemas.microsoft.com/office/drawing/2014/main" id="{5B7B89F8-A4A4-8442-80CF-42072AE3CCF4}"/>
              </a:ext>
            </a:extLst>
          </p:cNvPr>
          <p:cNvSpPr txBox="1">
            <a:spLocks noChangeArrowheads="1"/>
          </p:cNvSpPr>
          <p:nvPr/>
        </p:nvSpPr>
        <p:spPr bwMode="auto">
          <a:xfrm>
            <a:off x="3700463" y="4573588"/>
            <a:ext cx="39957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sz="3600" b="1">
                <a:solidFill>
                  <a:srgbClr val="FF3300"/>
                </a:solidFill>
                <a:latin typeface="Times" pitchFamily="2" charset="0"/>
                <a:ea typeface="Gulim" panose="020B0600000101010101" pitchFamily="34" charset="-127"/>
              </a:rPr>
              <a:t>selama-lamanya</a:t>
            </a:r>
          </a:p>
        </p:txBody>
      </p:sp>
      <p:grpSp>
        <p:nvGrpSpPr>
          <p:cNvPr id="51211" name="Group 74">
            <a:extLst>
              <a:ext uri="{FF2B5EF4-FFF2-40B4-BE49-F238E27FC236}">
                <a16:creationId xmlns:a16="http://schemas.microsoft.com/office/drawing/2014/main" id="{1EA7C646-E696-0246-A063-D4723B621FB2}"/>
              </a:ext>
            </a:extLst>
          </p:cNvPr>
          <p:cNvGrpSpPr>
            <a:grpSpLocks/>
          </p:cNvGrpSpPr>
          <p:nvPr/>
        </p:nvGrpSpPr>
        <p:grpSpPr bwMode="auto">
          <a:xfrm>
            <a:off x="8018463" y="3436938"/>
            <a:ext cx="981075" cy="1843087"/>
            <a:chOff x="5051" y="2165"/>
            <a:chExt cx="618" cy="1161"/>
          </a:xfrm>
        </p:grpSpPr>
        <p:grpSp>
          <p:nvGrpSpPr>
            <p:cNvPr id="51216" name="Group 75">
              <a:extLst>
                <a:ext uri="{FF2B5EF4-FFF2-40B4-BE49-F238E27FC236}">
                  <a16:creationId xmlns:a16="http://schemas.microsoft.com/office/drawing/2014/main" id="{2F3659DC-6B21-BF4C-9231-A53A3D73FDC8}"/>
                </a:ext>
              </a:extLst>
            </p:cNvPr>
            <p:cNvGrpSpPr>
              <a:grpSpLocks/>
            </p:cNvGrpSpPr>
            <p:nvPr/>
          </p:nvGrpSpPr>
          <p:grpSpPr bwMode="auto">
            <a:xfrm>
              <a:off x="5051" y="2165"/>
              <a:ext cx="618" cy="1161"/>
              <a:chOff x="5051" y="2165"/>
              <a:chExt cx="618" cy="1161"/>
            </a:xfrm>
          </p:grpSpPr>
          <p:sp>
            <p:nvSpPr>
              <p:cNvPr id="51218" name="Freeform 76">
                <a:extLst>
                  <a:ext uri="{FF2B5EF4-FFF2-40B4-BE49-F238E27FC236}">
                    <a16:creationId xmlns:a16="http://schemas.microsoft.com/office/drawing/2014/main" id="{9322E779-4ABF-0F43-886F-2F06F659533E}"/>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1219" name="AutoShape 77">
                <a:extLst>
                  <a:ext uri="{FF2B5EF4-FFF2-40B4-BE49-F238E27FC236}">
                    <a16:creationId xmlns:a16="http://schemas.microsoft.com/office/drawing/2014/main" id="{7619F866-6AA9-7142-9A62-6AFD9CCD07EC}"/>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1220" name="Rectangle 78">
                <a:extLst>
                  <a:ext uri="{FF2B5EF4-FFF2-40B4-BE49-F238E27FC236}">
                    <a16:creationId xmlns:a16="http://schemas.microsoft.com/office/drawing/2014/main" id="{3568E949-17B0-AF4D-8E9C-7CF1B499C1A5}"/>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1221" name="Line 79">
                <a:extLst>
                  <a:ext uri="{FF2B5EF4-FFF2-40B4-BE49-F238E27FC236}">
                    <a16:creationId xmlns:a16="http://schemas.microsoft.com/office/drawing/2014/main" id="{48BB55C1-76E6-914A-95C7-4F18C93E88F3}"/>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2" name="Rectangle 80">
                <a:extLst>
                  <a:ext uri="{FF2B5EF4-FFF2-40B4-BE49-F238E27FC236}">
                    <a16:creationId xmlns:a16="http://schemas.microsoft.com/office/drawing/2014/main" id="{0B085BEE-8835-6446-BAD2-87096AC697D8}"/>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1223" name="Rectangle 81">
                <a:extLst>
                  <a:ext uri="{FF2B5EF4-FFF2-40B4-BE49-F238E27FC236}">
                    <a16:creationId xmlns:a16="http://schemas.microsoft.com/office/drawing/2014/main" id="{F3D244C7-A966-DD49-80CD-E494953DD003}"/>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1224" name="Line 82">
                <a:extLst>
                  <a:ext uri="{FF2B5EF4-FFF2-40B4-BE49-F238E27FC236}">
                    <a16:creationId xmlns:a16="http://schemas.microsoft.com/office/drawing/2014/main" id="{4ED09026-E2CA-3A4F-86F8-B8D69A77AAE2}"/>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5" name="Line 83">
                <a:extLst>
                  <a:ext uri="{FF2B5EF4-FFF2-40B4-BE49-F238E27FC236}">
                    <a16:creationId xmlns:a16="http://schemas.microsoft.com/office/drawing/2014/main" id="{D444F844-DD5C-5F41-B00A-E45F7CD8AED7}"/>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6" name="Line 84">
                <a:extLst>
                  <a:ext uri="{FF2B5EF4-FFF2-40B4-BE49-F238E27FC236}">
                    <a16:creationId xmlns:a16="http://schemas.microsoft.com/office/drawing/2014/main" id="{F16D0DE5-ACEE-0C41-B9F2-D94E98A93D97}"/>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7" name="Line 85">
                <a:extLst>
                  <a:ext uri="{FF2B5EF4-FFF2-40B4-BE49-F238E27FC236}">
                    <a16:creationId xmlns:a16="http://schemas.microsoft.com/office/drawing/2014/main" id="{C0C22085-5456-CA4F-82E9-73950D7F5FB0}"/>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8" name="Line 86">
                <a:extLst>
                  <a:ext uri="{FF2B5EF4-FFF2-40B4-BE49-F238E27FC236}">
                    <a16:creationId xmlns:a16="http://schemas.microsoft.com/office/drawing/2014/main" id="{A1F7EE3F-A632-7D48-AFC0-0C6A3AC778CC}"/>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29" name="Line 87">
                <a:extLst>
                  <a:ext uri="{FF2B5EF4-FFF2-40B4-BE49-F238E27FC236}">
                    <a16:creationId xmlns:a16="http://schemas.microsoft.com/office/drawing/2014/main" id="{D1E514BE-89F8-3244-94C3-FAB8FA97A275}"/>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0" name="Line 88">
                <a:extLst>
                  <a:ext uri="{FF2B5EF4-FFF2-40B4-BE49-F238E27FC236}">
                    <a16:creationId xmlns:a16="http://schemas.microsoft.com/office/drawing/2014/main" id="{339E57F5-78CD-0049-90C2-6415FBA010F1}"/>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1" name="Line 89">
                <a:extLst>
                  <a:ext uri="{FF2B5EF4-FFF2-40B4-BE49-F238E27FC236}">
                    <a16:creationId xmlns:a16="http://schemas.microsoft.com/office/drawing/2014/main" id="{49EA2C74-0546-FF40-8D96-6248453778C1}"/>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2" name="Line 90">
                <a:extLst>
                  <a:ext uri="{FF2B5EF4-FFF2-40B4-BE49-F238E27FC236}">
                    <a16:creationId xmlns:a16="http://schemas.microsoft.com/office/drawing/2014/main" id="{D7EF4F27-F1F7-F646-8177-13662CCAA07F}"/>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3" name="Line 91">
                <a:extLst>
                  <a:ext uri="{FF2B5EF4-FFF2-40B4-BE49-F238E27FC236}">
                    <a16:creationId xmlns:a16="http://schemas.microsoft.com/office/drawing/2014/main" id="{3C120D53-1CF2-5E40-B841-012D752319A6}"/>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34" name="Rectangle 92">
                <a:extLst>
                  <a:ext uri="{FF2B5EF4-FFF2-40B4-BE49-F238E27FC236}">
                    <a16:creationId xmlns:a16="http://schemas.microsoft.com/office/drawing/2014/main" id="{2A4F9534-3FF7-974E-9359-C3A78D76426C}"/>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grpSp>
        <p:sp>
          <p:nvSpPr>
            <p:cNvPr id="51217" name="Rectangle 93">
              <a:extLst>
                <a:ext uri="{FF2B5EF4-FFF2-40B4-BE49-F238E27FC236}">
                  <a16:creationId xmlns:a16="http://schemas.microsoft.com/office/drawing/2014/main" id="{1B0A8FCD-286D-3F49-A7D6-97302E02D530}"/>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grpSp>
      <p:sp>
        <p:nvSpPr>
          <p:cNvPr id="51212" name="Text Box 94">
            <a:extLst>
              <a:ext uri="{FF2B5EF4-FFF2-40B4-BE49-F238E27FC236}">
                <a16:creationId xmlns:a16="http://schemas.microsoft.com/office/drawing/2014/main" id="{FDC4334C-035F-184E-8F32-900E2DE0F435}"/>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51213" name="Text Box 95">
            <a:extLst>
              <a:ext uri="{FF2B5EF4-FFF2-40B4-BE49-F238E27FC236}">
                <a16:creationId xmlns:a16="http://schemas.microsoft.com/office/drawing/2014/main" id="{395BCBE5-3128-0148-8303-08C3C21D06D0}"/>
              </a:ext>
            </a:extLst>
          </p:cNvPr>
          <p:cNvSpPr txBox="1">
            <a:spLocks noChangeArrowheads="1"/>
          </p:cNvSpPr>
          <p:nvPr/>
        </p:nvSpPr>
        <p:spPr bwMode="auto">
          <a:xfrm>
            <a:off x="8594725" y="6399213"/>
            <a:ext cx="323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5</a:t>
            </a:r>
            <a:endParaRPr lang="en-US" altLang="ko-KR" sz="2000">
              <a:solidFill>
                <a:srgbClr val="FFA27C"/>
              </a:solidFill>
              <a:latin typeface="B VAG Rounded Bold" charset="0"/>
              <a:ea typeface="Gulim" panose="020B0600000101010101" pitchFamily="34" charset="-127"/>
            </a:endParaRPr>
          </a:p>
        </p:txBody>
      </p:sp>
      <p:sp>
        <p:nvSpPr>
          <p:cNvPr id="448608" name="Rectangle 96">
            <a:extLst>
              <a:ext uri="{FF2B5EF4-FFF2-40B4-BE49-F238E27FC236}">
                <a16:creationId xmlns:a16="http://schemas.microsoft.com/office/drawing/2014/main" id="{D097F71A-500B-5A40-9DBD-37CF2926DEF6}"/>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24</a:t>
            </a:r>
          </a:p>
        </p:txBody>
      </p:sp>
      <p:sp>
        <p:nvSpPr>
          <p:cNvPr id="51215" name="Text Box 97">
            <a:extLst>
              <a:ext uri="{FF2B5EF4-FFF2-40B4-BE49-F238E27FC236}">
                <a16:creationId xmlns:a16="http://schemas.microsoft.com/office/drawing/2014/main" id="{9D73F314-054D-3149-A4D0-68357FAC1E64}"/>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48543"/>
                                        </p:tgtEl>
                                        <p:attrNameLst>
                                          <p:attrName>style.visibility</p:attrName>
                                        </p:attrNameLst>
                                      </p:cBhvr>
                                      <p:to>
                                        <p:strVal val="visible"/>
                                      </p:to>
                                    </p:set>
                                    <p:anim calcmode="lin" valueType="num">
                                      <p:cBhvr>
                                        <p:cTn id="7" dur="500" fill="hold"/>
                                        <p:tgtEl>
                                          <p:spTgt spid="448543"/>
                                        </p:tgtEl>
                                        <p:attrNameLst>
                                          <p:attrName>ppt_w</p:attrName>
                                        </p:attrNameLst>
                                      </p:cBhvr>
                                      <p:tavLst>
                                        <p:tav tm="0">
                                          <p:val>
                                            <p:fltVal val="0"/>
                                          </p:val>
                                        </p:tav>
                                        <p:tav tm="100000">
                                          <p:val>
                                            <p:strVal val="#ppt_w"/>
                                          </p:val>
                                        </p:tav>
                                      </p:tavLst>
                                    </p:anim>
                                    <p:anim calcmode="lin" valueType="num">
                                      <p:cBhvr>
                                        <p:cTn id="8" dur="500" fill="hold"/>
                                        <p:tgtEl>
                                          <p:spTgt spid="448543"/>
                                        </p:tgtEl>
                                        <p:attrNameLst>
                                          <p:attrName>ppt_h</p:attrName>
                                        </p:attrNameLst>
                                      </p:cBhvr>
                                      <p:tavLst>
                                        <p:tav tm="0">
                                          <p:val>
                                            <p:fltVal val="0"/>
                                          </p:val>
                                        </p:tav>
                                        <p:tav tm="100000">
                                          <p:val>
                                            <p:strVal val="#ppt_h"/>
                                          </p:val>
                                        </p:tav>
                                      </p:tavLst>
                                    </p:anim>
                                    <p:anim calcmode="lin" valueType="num">
                                      <p:cBhvr>
                                        <p:cTn id="9" dur="500" fill="hold"/>
                                        <p:tgtEl>
                                          <p:spTgt spid="448543"/>
                                        </p:tgtEl>
                                        <p:attrNameLst>
                                          <p:attrName>ppt_x</p:attrName>
                                        </p:attrNameLst>
                                      </p:cBhvr>
                                      <p:tavLst>
                                        <p:tav tm="0">
                                          <p:val>
                                            <p:fltVal val="0.5"/>
                                          </p:val>
                                        </p:tav>
                                        <p:tav tm="100000">
                                          <p:val>
                                            <p:strVal val="#ppt_x"/>
                                          </p:val>
                                        </p:tav>
                                      </p:tavLst>
                                    </p:anim>
                                    <p:anim calcmode="lin" valueType="num">
                                      <p:cBhvr>
                                        <p:cTn id="10" dur="500" fill="hold"/>
                                        <p:tgtEl>
                                          <p:spTgt spid="44854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48545"/>
                                        </p:tgtEl>
                                        <p:attrNameLst>
                                          <p:attrName>style.visibility</p:attrName>
                                        </p:attrNameLst>
                                      </p:cBhvr>
                                      <p:to>
                                        <p:strVal val="visible"/>
                                      </p:to>
                                    </p:set>
                                    <p:anim calcmode="lin" valueType="num">
                                      <p:cBhvr>
                                        <p:cTn id="15" dur="500" fill="hold"/>
                                        <p:tgtEl>
                                          <p:spTgt spid="448545"/>
                                        </p:tgtEl>
                                        <p:attrNameLst>
                                          <p:attrName>ppt_w</p:attrName>
                                        </p:attrNameLst>
                                      </p:cBhvr>
                                      <p:tavLst>
                                        <p:tav tm="0">
                                          <p:val>
                                            <p:fltVal val="0"/>
                                          </p:val>
                                        </p:tav>
                                        <p:tav tm="100000">
                                          <p:val>
                                            <p:strVal val="#ppt_w"/>
                                          </p:val>
                                        </p:tav>
                                      </p:tavLst>
                                    </p:anim>
                                    <p:anim calcmode="lin" valueType="num">
                                      <p:cBhvr>
                                        <p:cTn id="16" dur="500" fill="hold"/>
                                        <p:tgtEl>
                                          <p:spTgt spid="448545"/>
                                        </p:tgtEl>
                                        <p:attrNameLst>
                                          <p:attrName>ppt_h</p:attrName>
                                        </p:attrNameLst>
                                      </p:cBhvr>
                                      <p:tavLst>
                                        <p:tav tm="0">
                                          <p:val>
                                            <p:fltVal val="0"/>
                                          </p:val>
                                        </p:tav>
                                        <p:tav tm="100000">
                                          <p:val>
                                            <p:strVal val="#ppt_h"/>
                                          </p:val>
                                        </p:tav>
                                      </p:tavLst>
                                    </p:anim>
                                    <p:anim calcmode="lin" valueType="num">
                                      <p:cBhvr>
                                        <p:cTn id="17" dur="500" fill="hold"/>
                                        <p:tgtEl>
                                          <p:spTgt spid="448545"/>
                                        </p:tgtEl>
                                        <p:attrNameLst>
                                          <p:attrName>ppt_x</p:attrName>
                                        </p:attrNameLst>
                                      </p:cBhvr>
                                      <p:tavLst>
                                        <p:tav tm="0">
                                          <p:val>
                                            <p:fltVal val="0.5"/>
                                          </p:val>
                                        </p:tav>
                                        <p:tav tm="100000">
                                          <p:val>
                                            <p:strVal val="#ppt_x"/>
                                          </p:val>
                                        </p:tav>
                                      </p:tavLst>
                                    </p:anim>
                                    <p:anim calcmode="lin" valueType="num">
                                      <p:cBhvr>
                                        <p:cTn id="18" dur="500" fill="hold"/>
                                        <p:tgtEl>
                                          <p:spTgt spid="448545"/>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448546"/>
                                        </p:tgtEl>
                                        <p:attrNameLst>
                                          <p:attrName>style.visibility</p:attrName>
                                        </p:attrNameLst>
                                      </p:cBhvr>
                                      <p:to>
                                        <p:strVal val="visible"/>
                                      </p:to>
                                    </p:set>
                                    <p:anim calcmode="lin" valueType="num">
                                      <p:cBhvr>
                                        <p:cTn id="23" dur="500" fill="hold"/>
                                        <p:tgtEl>
                                          <p:spTgt spid="448546"/>
                                        </p:tgtEl>
                                        <p:attrNameLst>
                                          <p:attrName>ppt_w</p:attrName>
                                        </p:attrNameLst>
                                      </p:cBhvr>
                                      <p:tavLst>
                                        <p:tav tm="0">
                                          <p:val>
                                            <p:fltVal val="0"/>
                                          </p:val>
                                        </p:tav>
                                        <p:tav tm="100000">
                                          <p:val>
                                            <p:strVal val="#ppt_w"/>
                                          </p:val>
                                        </p:tav>
                                      </p:tavLst>
                                    </p:anim>
                                    <p:anim calcmode="lin" valueType="num">
                                      <p:cBhvr>
                                        <p:cTn id="24" dur="500" fill="hold"/>
                                        <p:tgtEl>
                                          <p:spTgt spid="448546"/>
                                        </p:tgtEl>
                                        <p:attrNameLst>
                                          <p:attrName>ppt_h</p:attrName>
                                        </p:attrNameLst>
                                      </p:cBhvr>
                                      <p:tavLst>
                                        <p:tav tm="0">
                                          <p:val>
                                            <p:fltVal val="0"/>
                                          </p:val>
                                        </p:tav>
                                        <p:tav tm="100000">
                                          <p:val>
                                            <p:strVal val="#ppt_h"/>
                                          </p:val>
                                        </p:tav>
                                      </p:tavLst>
                                    </p:anim>
                                    <p:anim calcmode="lin" valueType="num">
                                      <p:cBhvr>
                                        <p:cTn id="25" dur="500" fill="hold"/>
                                        <p:tgtEl>
                                          <p:spTgt spid="448546"/>
                                        </p:tgtEl>
                                        <p:attrNameLst>
                                          <p:attrName>ppt_x</p:attrName>
                                        </p:attrNameLst>
                                      </p:cBhvr>
                                      <p:tavLst>
                                        <p:tav tm="0">
                                          <p:val>
                                            <p:fltVal val="0.5"/>
                                          </p:val>
                                        </p:tav>
                                        <p:tav tm="100000">
                                          <p:val>
                                            <p:strVal val="#ppt_x"/>
                                          </p:val>
                                        </p:tav>
                                      </p:tavLst>
                                    </p:anim>
                                    <p:anim calcmode="lin" valueType="num">
                                      <p:cBhvr>
                                        <p:cTn id="26" dur="500" fill="hold"/>
                                        <p:tgtEl>
                                          <p:spTgt spid="448546"/>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448547"/>
                                        </p:tgtEl>
                                        <p:attrNameLst>
                                          <p:attrName>style.visibility</p:attrName>
                                        </p:attrNameLst>
                                      </p:cBhvr>
                                      <p:to>
                                        <p:strVal val="visible"/>
                                      </p:to>
                                    </p:set>
                                    <p:anim calcmode="lin" valueType="num">
                                      <p:cBhvr>
                                        <p:cTn id="31" dur="500" fill="hold"/>
                                        <p:tgtEl>
                                          <p:spTgt spid="448547"/>
                                        </p:tgtEl>
                                        <p:attrNameLst>
                                          <p:attrName>ppt_w</p:attrName>
                                        </p:attrNameLst>
                                      </p:cBhvr>
                                      <p:tavLst>
                                        <p:tav tm="0">
                                          <p:val>
                                            <p:fltVal val="0"/>
                                          </p:val>
                                        </p:tav>
                                        <p:tav tm="100000">
                                          <p:val>
                                            <p:strVal val="#ppt_w"/>
                                          </p:val>
                                        </p:tav>
                                      </p:tavLst>
                                    </p:anim>
                                    <p:anim calcmode="lin" valueType="num">
                                      <p:cBhvr>
                                        <p:cTn id="32" dur="500" fill="hold"/>
                                        <p:tgtEl>
                                          <p:spTgt spid="448547"/>
                                        </p:tgtEl>
                                        <p:attrNameLst>
                                          <p:attrName>ppt_h</p:attrName>
                                        </p:attrNameLst>
                                      </p:cBhvr>
                                      <p:tavLst>
                                        <p:tav tm="0">
                                          <p:val>
                                            <p:fltVal val="0"/>
                                          </p:val>
                                        </p:tav>
                                        <p:tav tm="100000">
                                          <p:val>
                                            <p:strVal val="#ppt_h"/>
                                          </p:val>
                                        </p:tav>
                                      </p:tavLst>
                                    </p:anim>
                                    <p:anim calcmode="lin" valueType="num">
                                      <p:cBhvr>
                                        <p:cTn id="33" dur="500" fill="hold"/>
                                        <p:tgtEl>
                                          <p:spTgt spid="448547"/>
                                        </p:tgtEl>
                                        <p:attrNameLst>
                                          <p:attrName>ppt_x</p:attrName>
                                        </p:attrNameLst>
                                      </p:cBhvr>
                                      <p:tavLst>
                                        <p:tav tm="0">
                                          <p:val>
                                            <p:fltVal val="0.5"/>
                                          </p:val>
                                        </p:tav>
                                        <p:tav tm="100000">
                                          <p:val>
                                            <p:strVal val="#ppt_x"/>
                                          </p:val>
                                        </p:tav>
                                      </p:tavLst>
                                    </p:anim>
                                    <p:anim calcmode="lin" valueType="num">
                                      <p:cBhvr>
                                        <p:cTn id="34" dur="500" fill="hold"/>
                                        <p:tgtEl>
                                          <p:spTgt spid="448547"/>
                                        </p:tgtEl>
                                        <p:attrNameLst>
                                          <p:attrName>ppt_y</p:attrName>
                                        </p:attrNameLst>
                                      </p:cBhvr>
                                      <p:tavLst>
                                        <p:tav tm="0">
                                          <p:val>
                                            <p:fltVal val="0.5"/>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528" fill="hold" grpId="0" nodeType="clickEffect">
                                  <p:stCondLst>
                                    <p:cond delay="0"/>
                                  </p:stCondLst>
                                  <p:childTnLst>
                                    <p:set>
                                      <p:cBhvr>
                                        <p:cTn id="38" dur="1" fill="hold">
                                          <p:stCondLst>
                                            <p:cond delay="0"/>
                                          </p:stCondLst>
                                        </p:cTn>
                                        <p:tgtEl>
                                          <p:spTgt spid="448548"/>
                                        </p:tgtEl>
                                        <p:attrNameLst>
                                          <p:attrName>style.visibility</p:attrName>
                                        </p:attrNameLst>
                                      </p:cBhvr>
                                      <p:to>
                                        <p:strVal val="visible"/>
                                      </p:to>
                                    </p:set>
                                    <p:anim calcmode="lin" valueType="num">
                                      <p:cBhvr>
                                        <p:cTn id="39" dur="500" fill="hold"/>
                                        <p:tgtEl>
                                          <p:spTgt spid="448548"/>
                                        </p:tgtEl>
                                        <p:attrNameLst>
                                          <p:attrName>ppt_w</p:attrName>
                                        </p:attrNameLst>
                                      </p:cBhvr>
                                      <p:tavLst>
                                        <p:tav tm="0">
                                          <p:val>
                                            <p:fltVal val="0"/>
                                          </p:val>
                                        </p:tav>
                                        <p:tav tm="100000">
                                          <p:val>
                                            <p:strVal val="#ppt_w"/>
                                          </p:val>
                                        </p:tav>
                                      </p:tavLst>
                                    </p:anim>
                                    <p:anim calcmode="lin" valueType="num">
                                      <p:cBhvr>
                                        <p:cTn id="40" dur="500" fill="hold"/>
                                        <p:tgtEl>
                                          <p:spTgt spid="448548"/>
                                        </p:tgtEl>
                                        <p:attrNameLst>
                                          <p:attrName>ppt_h</p:attrName>
                                        </p:attrNameLst>
                                      </p:cBhvr>
                                      <p:tavLst>
                                        <p:tav tm="0">
                                          <p:val>
                                            <p:fltVal val="0"/>
                                          </p:val>
                                        </p:tav>
                                        <p:tav tm="100000">
                                          <p:val>
                                            <p:strVal val="#ppt_h"/>
                                          </p:val>
                                        </p:tav>
                                      </p:tavLst>
                                    </p:anim>
                                    <p:anim calcmode="lin" valueType="num">
                                      <p:cBhvr>
                                        <p:cTn id="41" dur="500" fill="hold"/>
                                        <p:tgtEl>
                                          <p:spTgt spid="448548"/>
                                        </p:tgtEl>
                                        <p:attrNameLst>
                                          <p:attrName>ppt_x</p:attrName>
                                        </p:attrNameLst>
                                      </p:cBhvr>
                                      <p:tavLst>
                                        <p:tav tm="0">
                                          <p:val>
                                            <p:fltVal val="0.5"/>
                                          </p:val>
                                        </p:tav>
                                        <p:tav tm="100000">
                                          <p:val>
                                            <p:strVal val="#ppt_x"/>
                                          </p:val>
                                        </p:tav>
                                      </p:tavLst>
                                    </p:anim>
                                    <p:anim calcmode="lin" valueType="num">
                                      <p:cBhvr>
                                        <p:cTn id="42" dur="500" fill="hold"/>
                                        <p:tgtEl>
                                          <p:spTgt spid="44854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43" grpId="0" autoUpdateAnimBg="0"/>
      <p:bldP spid="448545" grpId="0" autoUpdateAnimBg="0"/>
      <p:bldP spid="448546" grpId="0" autoUpdateAnimBg="0"/>
      <p:bldP spid="448547" grpId="0" autoUpdateAnimBg="0"/>
      <p:bldP spid="448548"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49" name="Rectangle 98" descr="Green marble">
            <a:extLst>
              <a:ext uri="{FF2B5EF4-FFF2-40B4-BE49-F238E27FC236}">
                <a16:creationId xmlns:a16="http://schemas.microsoft.com/office/drawing/2014/main" id="{01B7E733-57F3-DD49-B5A3-3195FCC4C63C}"/>
              </a:ext>
            </a:extLst>
          </p:cNvPr>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49538" name="Rectangle 2">
            <a:extLst>
              <a:ext uri="{FF2B5EF4-FFF2-40B4-BE49-F238E27FC236}">
                <a16:creationId xmlns:a16="http://schemas.microsoft.com/office/drawing/2014/main" id="{9FFE268B-AB45-7941-9F17-6882E637004B}"/>
              </a:ext>
            </a:extLst>
          </p:cNvPr>
          <p:cNvSpPr>
            <a:spLocks noChangeArrowheads="1"/>
          </p:cNvSpPr>
          <p:nvPr/>
        </p:nvSpPr>
        <p:spPr bwMode="auto">
          <a:xfrm>
            <a:off x="85725" y="954088"/>
            <a:ext cx="8942388" cy="3198812"/>
          </a:xfrm>
          <a:prstGeom prst="rect">
            <a:avLst/>
          </a:prstGeom>
          <a:noFill/>
          <a:ln w="12700">
            <a:noFill/>
            <a:miter lim="800000"/>
            <a:headEnd/>
            <a:tailEnd/>
          </a:ln>
          <a:effectLst>
            <a:outerShdw blurRad="63500" dist="81320" dir="3080412" algn="ctr" rotWithShape="0">
              <a:schemeClr val="bg2">
                <a:alpha val="74998"/>
              </a:schemeClr>
            </a:outerShdw>
          </a:effectLst>
        </p:spPr>
        <p:txBody>
          <a:bodyPr lIns="90487" tIns="44450" rIns="90487" bIns="44450">
            <a:spAutoFit/>
          </a:bodyPr>
          <a:lstStyle/>
          <a:p>
            <a:pPr algn="ctr">
              <a:defRPr/>
            </a:pPr>
            <a:r>
              <a:rPr lang="en-US" altLang="ko-KR" sz="3600">
                <a:solidFill>
                  <a:srgbClr val="FAFD00"/>
                </a:solidFill>
                <a:latin typeface="Times" charset="0"/>
                <a:ea typeface="Gulim" pitchFamily="34" charset="-127"/>
                <a:cs typeface="Gulim" pitchFamily="34" charset="-127"/>
              </a:rPr>
              <a:t>Perjanjian Abraham</a:t>
            </a:r>
          </a:p>
          <a:p>
            <a:pPr algn="ctr">
              <a:defRPr/>
            </a:pPr>
            <a:r>
              <a:rPr lang="en-US" altLang="ko-KR" sz="3200" i="1">
                <a:solidFill>
                  <a:srgbClr val="00FF00"/>
                </a:solidFill>
                <a:latin typeface="Times" charset="0"/>
                <a:ea typeface="Gulim" pitchFamily="34" charset="-127"/>
                <a:cs typeface="Gulim" pitchFamily="34" charset="-127"/>
              </a:rPr>
              <a:t>Kej. 12: 1-3</a:t>
            </a:r>
          </a:p>
          <a:p>
            <a:pPr algn="ctr">
              <a:defRPr/>
            </a:pPr>
            <a:endParaRPr lang="en-US" altLang="ko-KR" sz="3200" i="1">
              <a:solidFill>
                <a:srgbClr val="00FF00"/>
              </a:solidFill>
              <a:latin typeface="Times" charset="0"/>
              <a:ea typeface="Gulim" pitchFamily="34" charset="-127"/>
              <a:cs typeface="Gulim" pitchFamily="34" charset="-127"/>
            </a:endParaRPr>
          </a:p>
          <a:p>
            <a:pPr algn="ctr">
              <a:defRPr/>
            </a:pPr>
            <a:endParaRPr lang="en-US" altLang="ko-KR" sz="3200" i="1">
              <a:solidFill>
                <a:srgbClr val="00FF00"/>
              </a:solidFill>
              <a:latin typeface="Times" charset="0"/>
              <a:ea typeface="Gulim" pitchFamily="34" charset="-127"/>
              <a:cs typeface="Gulim" pitchFamily="34" charset="-127"/>
            </a:endParaRPr>
          </a:p>
          <a:p>
            <a:pPr algn="ctr">
              <a:defRPr/>
            </a:pPr>
            <a:endParaRPr lang="en-US" altLang="ko-KR" sz="3600">
              <a:latin typeface="Times" charset="0"/>
              <a:ea typeface="Gulim" pitchFamily="34" charset="-127"/>
              <a:cs typeface="Gulim" pitchFamily="34" charset="-127"/>
            </a:endParaRPr>
          </a:p>
          <a:p>
            <a:pPr>
              <a:defRPr/>
            </a:pPr>
            <a:r>
              <a:rPr lang="en-US" altLang="ko-KR" sz="3600">
                <a:solidFill>
                  <a:srgbClr val="FAFD00"/>
                </a:solidFill>
                <a:latin typeface="Times" charset="0"/>
                <a:ea typeface="Gulim" pitchFamily="34" charset="-127"/>
                <a:cs typeface="Gulim" pitchFamily="34" charset="-127"/>
              </a:rPr>
              <a:t>      </a:t>
            </a:r>
            <a:r>
              <a:rPr lang="en-US" altLang="ko-KR" sz="3600">
                <a:solidFill>
                  <a:srgbClr val="00FF00"/>
                </a:solidFill>
                <a:latin typeface="Times" charset="0"/>
                <a:ea typeface="Gulim" pitchFamily="34" charset="-127"/>
                <a:cs typeface="Gulim" pitchFamily="34" charset="-127"/>
              </a:rPr>
              <a:t>TANAH            BENIH         BERKAT</a:t>
            </a:r>
          </a:p>
        </p:txBody>
      </p:sp>
      <p:sp>
        <p:nvSpPr>
          <p:cNvPr id="449539" name="Line 3">
            <a:extLst>
              <a:ext uri="{FF2B5EF4-FFF2-40B4-BE49-F238E27FC236}">
                <a16:creationId xmlns:a16="http://schemas.microsoft.com/office/drawing/2014/main" id="{3F2B1219-A2B2-6B4A-A135-9CC39F827030}"/>
              </a:ext>
            </a:extLst>
          </p:cNvPr>
          <p:cNvSpPr>
            <a:spLocks noChangeShapeType="1"/>
          </p:cNvSpPr>
          <p:nvPr/>
        </p:nvSpPr>
        <p:spPr bwMode="auto">
          <a:xfrm>
            <a:off x="4537075" y="2208213"/>
            <a:ext cx="1588" cy="788987"/>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49540" name="Line 4">
            <a:extLst>
              <a:ext uri="{FF2B5EF4-FFF2-40B4-BE49-F238E27FC236}">
                <a16:creationId xmlns:a16="http://schemas.microsoft.com/office/drawing/2014/main" id="{5F9842C3-B324-F043-A072-BBB32D4BD1A9}"/>
              </a:ext>
            </a:extLst>
          </p:cNvPr>
          <p:cNvSpPr>
            <a:spLocks noChangeShapeType="1"/>
          </p:cNvSpPr>
          <p:nvPr/>
        </p:nvSpPr>
        <p:spPr bwMode="auto">
          <a:xfrm>
            <a:off x="1785938" y="3025775"/>
            <a:ext cx="5519737" cy="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49541" name="Line 5">
            <a:extLst>
              <a:ext uri="{FF2B5EF4-FFF2-40B4-BE49-F238E27FC236}">
                <a16:creationId xmlns:a16="http://schemas.microsoft.com/office/drawing/2014/main" id="{EFE2B8D0-8DED-4F4C-910E-C637C85A9DDD}"/>
              </a:ext>
            </a:extLst>
          </p:cNvPr>
          <p:cNvSpPr>
            <a:spLocks noChangeShapeType="1"/>
          </p:cNvSpPr>
          <p:nvPr/>
        </p:nvSpPr>
        <p:spPr bwMode="auto">
          <a:xfrm>
            <a:off x="7334250" y="3021013"/>
            <a:ext cx="0" cy="13652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49542" name="Line 6">
            <a:extLst>
              <a:ext uri="{FF2B5EF4-FFF2-40B4-BE49-F238E27FC236}">
                <a16:creationId xmlns:a16="http://schemas.microsoft.com/office/drawing/2014/main" id="{1ABD436F-8E06-BE4D-8949-26E956C1A886}"/>
              </a:ext>
            </a:extLst>
          </p:cNvPr>
          <p:cNvSpPr>
            <a:spLocks noChangeShapeType="1"/>
          </p:cNvSpPr>
          <p:nvPr/>
        </p:nvSpPr>
        <p:spPr bwMode="auto">
          <a:xfrm>
            <a:off x="4538663" y="3052763"/>
            <a:ext cx="0" cy="13652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49543" name="Line 7">
            <a:extLst>
              <a:ext uri="{FF2B5EF4-FFF2-40B4-BE49-F238E27FC236}">
                <a16:creationId xmlns:a16="http://schemas.microsoft.com/office/drawing/2014/main" id="{1CCFE7C0-C5ED-C04E-A8EB-DA70D4D2F8EA}"/>
              </a:ext>
            </a:extLst>
          </p:cNvPr>
          <p:cNvSpPr>
            <a:spLocks noChangeShapeType="1"/>
          </p:cNvSpPr>
          <p:nvPr/>
        </p:nvSpPr>
        <p:spPr bwMode="auto">
          <a:xfrm>
            <a:off x="1787525" y="3054350"/>
            <a:ext cx="0" cy="13652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49544" name="Rectangle 8">
            <a:extLst>
              <a:ext uri="{FF2B5EF4-FFF2-40B4-BE49-F238E27FC236}">
                <a16:creationId xmlns:a16="http://schemas.microsoft.com/office/drawing/2014/main" id="{E7F5102E-FB33-B842-93D2-88C7FEEDF585}"/>
              </a:ext>
            </a:extLst>
          </p:cNvPr>
          <p:cNvSpPr>
            <a:spLocks noChangeArrowheads="1"/>
          </p:cNvSpPr>
          <p:nvPr/>
        </p:nvSpPr>
        <p:spPr bwMode="auto">
          <a:xfrm>
            <a:off x="3205163" y="4881563"/>
            <a:ext cx="2647950" cy="950912"/>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none" lIns="90487" tIns="44450" rIns="90487" bIns="44450">
            <a:spAutoFit/>
          </a:bodyPr>
          <a:lstStyle/>
          <a:p>
            <a:pPr>
              <a:defRPr/>
            </a:pPr>
            <a:r>
              <a:rPr lang="ko-KR" altLang="en-US" i="1">
                <a:solidFill>
                  <a:schemeClr val="tx1"/>
                </a:solidFill>
                <a:latin typeface="Times" charset="0"/>
                <a:ea typeface="Gulim" charset="0"/>
                <a:cs typeface="Gulim" charset="0"/>
              </a:rPr>
              <a:t>   </a:t>
            </a:r>
            <a:r>
              <a:rPr lang="en-US" altLang="ko-KR" i="1">
                <a:solidFill>
                  <a:schemeClr val="tx1"/>
                </a:solidFill>
                <a:latin typeface="Times" charset="0"/>
                <a:ea typeface="Gulim" charset="0"/>
                <a:cs typeface="Gulim" charset="0"/>
              </a:rPr>
              <a:t>2 Sam 7:4-16</a:t>
            </a:r>
          </a:p>
          <a:p>
            <a:pPr>
              <a:defRPr/>
            </a:pPr>
            <a:r>
              <a:rPr lang="en-US" altLang="ko-KR" i="1">
                <a:solidFill>
                  <a:schemeClr val="tx1"/>
                </a:solidFill>
                <a:latin typeface="Times" charset="0"/>
                <a:ea typeface="Gulim" charset="0"/>
                <a:cs typeface="Gulim" charset="0"/>
              </a:rPr>
              <a:t>1 Taw 17:3-15</a:t>
            </a:r>
          </a:p>
        </p:txBody>
      </p:sp>
      <p:sp>
        <p:nvSpPr>
          <p:cNvPr id="449545" name="Rectangle 9">
            <a:extLst>
              <a:ext uri="{FF2B5EF4-FFF2-40B4-BE49-F238E27FC236}">
                <a16:creationId xmlns:a16="http://schemas.microsoft.com/office/drawing/2014/main" id="{1C2A2B86-9D7D-F640-94AB-BECA41A693F1}"/>
              </a:ext>
            </a:extLst>
          </p:cNvPr>
          <p:cNvSpPr>
            <a:spLocks noChangeArrowheads="1"/>
          </p:cNvSpPr>
          <p:nvPr/>
        </p:nvSpPr>
        <p:spPr bwMode="auto">
          <a:xfrm>
            <a:off x="6134100" y="4914900"/>
            <a:ext cx="2119313"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49546" name="Rectangle 10">
            <a:extLst>
              <a:ext uri="{FF2B5EF4-FFF2-40B4-BE49-F238E27FC236}">
                <a16:creationId xmlns:a16="http://schemas.microsoft.com/office/drawing/2014/main" id="{16018C3A-955A-8A41-92F7-DAB4F8FE3EFC}"/>
              </a:ext>
            </a:extLst>
          </p:cNvPr>
          <p:cNvSpPr>
            <a:spLocks noChangeArrowheads="1"/>
          </p:cNvSpPr>
          <p:nvPr/>
        </p:nvSpPr>
        <p:spPr bwMode="auto">
          <a:xfrm>
            <a:off x="776288" y="4899025"/>
            <a:ext cx="1922462" cy="520700"/>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none" lIns="90487" tIns="44450" rIns="90487" bIns="44450">
            <a:spAutoFit/>
          </a:bodyPr>
          <a:lstStyle/>
          <a:p>
            <a:pPr>
              <a:defRPr/>
            </a:pPr>
            <a:r>
              <a:rPr lang="en-US" altLang="ko-KR" i="1">
                <a:solidFill>
                  <a:schemeClr val="tx1"/>
                </a:solidFill>
                <a:latin typeface="Times" charset="0"/>
                <a:ea typeface="Gulim" charset="0"/>
                <a:cs typeface="Gulim" charset="0"/>
              </a:rPr>
              <a:t>Ul 30:1-10</a:t>
            </a:r>
          </a:p>
        </p:txBody>
      </p:sp>
      <p:sp>
        <p:nvSpPr>
          <p:cNvPr id="449547" name="Rectangle 11">
            <a:extLst>
              <a:ext uri="{FF2B5EF4-FFF2-40B4-BE49-F238E27FC236}">
                <a16:creationId xmlns:a16="http://schemas.microsoft.com/office/drawing/2014/main" id="{F460381D-0C57-DB4D-B260-1A3BDB5C317E}"/>
              </a:ext>
            </a:extLst>
          </p:cNvPr>
          <p:cNvSpPr>
            <a:spLocks noChangeArrowheads="1"/>
          </p:cNvSpPr>
          <p:nvPr/>
        </p:nvSpPr>
        <p:spPr bwMode="auto">
          <a:xfrm>
            <a:off x="654050" y="4113213"/>
            <a:ext cx="77438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ko-KR" altLang="en-US" sz="4000">
                <a:solidFill>
                  <a:srgbClr val="FAFD00"/>
                </a:solidFill>
                <a:latin typeface="Arial" charset="0"/>
                <a:ea typeface="Gulim" pitchFamily="34" charset="-127"/>
                <a:cs typeface="Gulim" pitchFamily="34" charset="-127"/>
              </a:rPr>
              <a:t>  </a:t>
            </a:r>
            <a:r>
              <a:rPr lang="en-US" altLang="ko-KR" sz="4000">
                <a:solidFill>
                  <a:srgbClr val="FAFD00"/>
                </a:solidFill>
                <a:latin typeface="Arial" charset="0"/>
                <a:ea typeface="Gulim" pitchFamily="34" charset="-127"/>
                <a:cs typeface="Gulim" pitchFamily="34" charset="-127"/>
              </a:rPr>
              <a:t>Tanah          Daud</a:t>
            </a:r>
          </a:p>
        </p:txBody>
      </p:sp>
      <p:sp>
        <p:nvSpPr>
          <p:cNvPr id="449548" name="Rectangle 12">
            <a:extLst>
              <a:ext uri="{FF2B5EF4-FFF2-40B4-BE49-F238E27FC236}">
                <a16:creationId xmlns:a16="http://schemas.microsoft.com/office/drawing/2014/main" id="{C7961141-E236-294C-AB6E-C1E9416A3A42}"/>
              </a:ext>
            </a:extLst>
          </p:cNvPr>
          <p:cNvSpPr>
            <a:spLocks noChangeArrowheads="1"/>
          </p:cNvSpPr>
          <p:nvPr/>
        </p:nvSpPr>
        <p:spPr bwMode="auto">
          <a:xfrm>
            <a:off x="635000" y="3468688"/>
            <a:ext cx="7521575" cy="2355850"/>
          </a:xfrm>
          <a:prstGeom prst="rect">
            <a:avLst/>
          </a:prstGeom>
          <a:noFill/>
          <a:ln w="508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49549" name="Oval 13">
            <a:extLst>
              <a:ext uri="{FF2B5EF4-FFF2-40B4-BE49-F238E27FC236}">
                <a16:creationId xmlns:a16="http://schemas.microsoft.com/office/drawing/2014/main" id="{F859BDAA-8626-E14A-BDCC-571B99A026E7}"/>
              </a:ext>
            </a:extLst>
          </p:cNvPr>
          <p:cNvSpPr>
            <a:spLocks noChangeArrowheads="1"/>
          </p:cNvSpPr>
          <p:nvPr/>
        </p:nvSpPr>
        <p:spPr bwMode="auto">
          <a:xfrm>
            <a:off x="2752725" y="4078288"/>
            <a:ext cx="3482975" cy="2084387"/>
          </a:xfrm>
          <a:prstGeom prst="ellipse">
            <a:avLst/>
          </a:prstGeom>
          <a:noFill/>
          <a:ln w="508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49550" name="Rectangle 14">
            <a:extLst>
              <a:ext uri="{FF2B5EF4-FFF2-40B4-BE49-F238E27FC236}">
                <a16:creationId xmlns:a16="http://schemas.microsoft.com/office/drawing/2014/main" id="{D943F262-0FE5-DC42-85AC-87A6EFA83928}"/>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449551" name="Line 15">
            <a:extLst>
              <a:ext uri="{FF2B5EF4-FFF2-40B4-BE49-F238E27FC236}">
                <a16:creationId xmlns:a16="http://schemas.microsoft.com/office/drawing/2014/main" id="{DBE11455-A40C-474B-8F57-E0022716CA1D}"/>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3264" name="Text Box 94">
            <a:extLst>
              <a:ext uri="{FF2B5EF4-FFF2-40B4-BE49-F238E27FC236}">
                <a16:creationId xmlns:a16="http://schemas.microsoft.com/office/drawing/2014/main" id="{21676B48-8E9C-CD4C-95B1-5DBFFECA31B8}"/>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449632" name="Rectangle 96">
            <a:extLst>
              <a:ext uri="{FF2B5EF4-FFF2-40B4-BE49-F238E27FC236}">
                <a16:creationId xmlns:a16="http://schemas.microsoft.com/office/drawing/2014/main" id="{15E7B77A-4B36-3448-A203-0B27353C0A48}"/>
              </a:ext>
            </a:extLst>
          </p:cNvPr>
          <p:cNvSpPr>
            <a:spLocks noChangeArrowheads="1"/>
          </p:cNvSpPr>
          <p:nvPr/>
        </p:nvSpPr>
        <p:spPr bwMode="auto">
          <a:xfrm>
            <a:off x="8081963" y="6526213"/>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25</a:t>
            </a:r>
          </a:p>
        </p:txBody>
      </p:sp>
      <p:sp>
        <p:nvSpPr>
          <p:cNvPr id="53266" name="Text Box 97">
            <a:extLst>
              <a:ext uri="{FF2B5EF4-FFF2-40B4-BE49-F238E27FC236}">
                <a16:creationId xmlns:a16="http://schemas.microsoft.com/office/drawing/2014/main" id="{84A4924C-6E74-C648-A855-1B361EC0C13B}"/>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449549"/>
                                        </p:tgtEl>
                                        <p:attrNameLst>
                                          <p:attrName>style.visibility</p:attrName>
                                        </p:attrNameLst>
                                      </p:cBhvr>
                                      <p:to>
                                        <p:strVal val="visible"/>
                                      </p:to>
                                    </p:set>
                                    <p:anim calcmode="lin" valueType="num">
                                      <p:cBhvr>
                                        <p:cTn id="7" dur="500" fill="hold"/>
                                        <p:tgtEl>
                                          <p:spTgt spid="449549"/>
                                        </p:tgtEl>
                                        <p:attrNameLst>
                                          <p:attrName>ppt_w</p:attrName>
                                        </p:attrNameLst>
                                      </p:cBhvr>
                                      <p:tavLst>
                                        <p:tav tm="0">
                                          <p:val>
                                            <p:fltVal val="0"/>
                                          </p:val>
                                        </p:tav>
                                        <p:tav tm="100000">
                                          <p:val>
                                            <p:strVal val="#ppt_w"/>
                                          </p:val>
                                        </p:tav>
                                      </p:tavLst>
                                    </p:anim>
                                    <p:anim calcmode="lin" valueType="num">
                                      <p:cBhvr>
                                        <p:cTn id="8" dur="500" fill="hold"/>
                                        <p:tgtEl>
                                          <p:spTgt spid="449549"/>
                                        </p:tgtEl>
                                        <p:attrNameLst>
                                          <p:attrName>ppt_h</p:attrName>
                                        </p:attrNameLst>
                                      </p:cBhvr>
                                      <p:tavLst>
                                        <p:tav tm="0">
                                          <p:val>
                                            <p:fltVal val="0"/>
                                          </p:val>
                                        </p:tav>
                                        <p:tav tm="100000">
                                          <p:val>
                                            <p:strVal val="#ppt_h"/>
                                          </p:val>
                                        </p:tav>
                                      </p:tavLst>
                                    </p:anim>
                                    <p:anim calcmode="lin" valueType="num">
                                      <p:cBhvr>
                                        <p:cTn id="9" dur="500" fill="hold"/>
                                        <p:tgtEl>
                                          <p:spTgt spid="449549"/>
                                        </p:tgtEl>
                                        <p:attrNameLst>
                                          <p:attrName>ppt_x</p:attrName>
                                        </p:attrNameLst>
                                      </p:cBhvr>
                                      <p:tavLst>
                                        <p:tav tm="0">
                                          <p:val>
                                            <p:fltVal val="0.5"/>
                                          </p:val>
                                        </p:tav>
                                        <p:tav tm="100000">
                                          <p:val>
                                            <p:strVal val="#ppt_x"/>
                                          </p:val>
                                        </p:tav>
                                      </p:tavLst>
                                    </p:anim>
                                    <p:anim calcmode="lin" valueType="num">
                                      <p:cBhvr>
                                        <p:cTn id="10" dur="500" fill="hold"/>
                                        <p:tgtEl>
                                          <p:spTgt spid="44954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49"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5297" name="Picture 2" descr="Jerusalem area aerial from s, tb q010703">
            <a:extLst>
              <a:ext uri="{FF2B5EF4-FFF2-40B4-BE49-F238E27FC236}">
                <a16:creationId xmlns:a16="http://schemas.microsoft.com/office/drawing/2014/main" id="{9F74E6EF-E0A8-594A-A0CA-BA0F892CFD82}"/>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Rectangle 12">
            <a:extLst>
              <a:ext uri="{FF2B5EF4-FFF2-40B4-BE49-F238E27FC236}">
                <a16:creationId xmlns:a16="http://schemas.microsoft.com/office/drawing/2014/main" id="{91DA7FD4-FF54-7B41-9ED7-C932CA20AF10}"/>
              </a:ext>
            </a:extLst>
          </p:cNvPr>
          <p:cNvSpPr>
            <a:spLocks noChangeArrowheads="1"/>
          </p:cNvSpPr>
          <p:nvPr/>
        </p:nvSpPr>
        <p:spPr bwMode="auto">
          <a:xfrm>
            <a:off x="387350" y="5140325"/>
            <a:ext cx="8440738" cy="1474788"/>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74467" name="Rectangle 3" hidden="1">
            <a:extLst>
              <a:ext uri="{FF2B5EF4-FFF2-40B4-BE49-F238E27FC236}">
                <a16:creationId xmlns:a16="http://schemas.microsoft.com/office/drawing/2014/main" id="{F63692EF-D542-8F4F-81A6-8685C91AE46E}"/>
              </a:ext>
            </a:extLst>
          </p:cNvPr>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r>
              <a:rPr lang="en-US" altLang="ko-KR" sz="2800">
                <a:solidFill>
                  <a:schemeClr val="bg1"/>
                </a:solidFill>
                <a:effectLst>
                  <a:outerShdw blurRad="38100" dist="38100" dir="2700000" algn="tl">
                    <a:srgbClr val="DDDDDD"/>
                  </a:outerShdw>
                </a:effectLst>
                <a:ea typeface="Gulim" charset="0"/>
                <a:cs typeface="Gulim" charset="0"/>
              </a:rPr>
              <a:t>Jerusalem area aerial from south</a:t>
            </a:r>
            <a:endParaRPr lang="en-US" altLang="ko-KR">
              <a:effectLst>
                <a:outerShdw blurRad="38100" dist="38100" dir="2700000" algn="tl">
                  <a:srgbClr val="DDDDDD"/>
                </a:outerShdw>
              </a:effectLst>
              <a:ea typeface="Gulim" charset="0"/>
              <a:cs typeface="Gulim" charset="0"/>
            </a:endParaRPr>
          </a:p>
        </p:txBody>
      </p:sp>
      <p:sp>
        <p:nvSpPr>
          <p:cNvPr id="574469" name="AutoShape 5">
            <a:extLst>
              <a:ext uri="{FF2B5EF4-FFF2-40B4-BE49-F238E27FC236}">
                <a16:creationId xmlns:a16="http://schemas.microsoft.com/office/drawing/2014/main" id="{E0B99D28-BF64-1C45-890F-8B24947A014F}"/>
              </a:ext>
            </a:extLst>
          </p:cNvPr>
          <p:cNvSpPr>
            <a:spLocks noChangeArrowheads="1"/>
          </p:cNvSpPr>
          <p:nvPr/>
        </p:nvSpPr>
        <p:spPr bwMode="auto">
          <a:xfrm>
            <a:off x="2967038" y="2427288"/>
            <a:ext cx="2192337" cy="1284287"/>
          </a:xfrm>
          <a:prstGeom prst="roundRect">
            <a:avLst>
              <a:gd name="adj" fmla="val 16667"/>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74470" name="Text Box 6">
            <a:extLst>
              <a:ext uri="{FF2B5EF4-FFF2-40B4-BE49-F238E27FC236}">
                <a16:creationId xmlns:a16="http://schemas.microsoft.com/office/drawing/2014/main" id="{D14EDEAC-6E51-D341-B3E3-A75A5793D5E8}"/>
              </a:ext>
            </a:extLst>
          </p:cNvPr>
          <p:cNvSpPr txBox="1">
            <a:spLocks noChangeArrowheads="1"/>
          </p:cNvSpPr>
          <p:nvPr/>
        </p:nvSpPr>
        <p:spPr bwMode="auto">
          <a:xfrm>
            <a:off x="190500" y="4972050"/>
            <a:ext cx="8743950" cy="14319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ltLang="ko-KR" sz="4400" b="1">
                <a:solidFill>
                  <a:srgbClr val="FFEA18"/>
                </a:solidFill>
                <a:latin typeface="Comic Sans MS" charset="0"/>
                <a:ea typeface="Gulim" pitchFamily="34" charset="-127"/>
                <a:cs typeface="Gulim" pitchFamily="34" charset="-127"/>
              </a:rPr>
              <a:t>Yerusalem: dari Selatan mendekati bukit Bait Allah</a:t>
            </a:r>
          </a:p>
        </p:txBody>
      </p:sp>
      <p:sp>
        <p:nvSpPr>
          <p:cNvPr id="55302" name="Text Box 7">
            <a:extLst>
              <a:ext uri="{FF2B5EF4-FFF2-40B4-BE49-F238E27FC236}">
                <a16:creationId xmlns:a16="http://schemas.microsoft.com/office/drawing/2014/main" id="{5EFCC534-E9A4-8D46-8E31-4D8A3F435A4C}"/>
              </a:ext>
            </a:extLst>
          </p:cNvPr>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900" b="1">
                <a:solidFill>
                  <a:srgbClr val="FFFFFF"/>
                </a:solidFill>
                <a:latin typeface="Arial" panose="020B0604020202020204" pitchFamily="34" charset="0"/>
                <a:ea typeface="Gulim" panose="020B0600000101010101" pitchFamily="34" charset="-127"/>
              </a:rPr>
              <a:t>©2003 TBBMI</a:t>
            </a:r>
          </a:p>
        </p:txBody>
      </p:sp>
      <p:sp>
        <p:nvSpPr>
          <p:cNvPr id="574472" name="Rectangle 8">
            <a:extLst>
              <a:ext uri="{FF2B5EF4-FFF2-40B4-BE49-F238E27FC236}">
                <a16:creationId xmlns:a16="http://schemas.microsoft.com/office/drawing/2014/main" id="{F886AC51-422E-F44B-91AB-7E9D8775B2AC}"/>
              </a:ext>
            </a:extLst>
          </p:cNvPr>
          <p:cNvSpPr>
            <a:spLocks noChangeArrowheads="1"/>
          </p:cNvSpPr>
          <p:nvPr/>
        </p:nvSpPr>
        <p:spPr bwMode="auto">
          <a:xfrm>
            <a:off x="7553325" y="6532563"/>
            <a:ext cx="736600"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7.2.03d.</a:t>
            </a:r>
          </a:p>
        </p:txBody>
      </p:sp>
      <p:sp>
        <p:nvSpPr>
          <p:cNvPr id="574473" name="Rectangle 9">
            <a:extLst>
              <a:ext uri="{FF2B5EF4-FFF2-40B4-BE49-F238E27FC236}">
                <a16:creationId xmlns:a16="http://schemas.microsoft.com/office/drawing/2014/main" id="{7735C8B0-24BD-9748-924D-29463ADC9AB7}"/>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26</a:t>
            </a:r>
          </a:p>
        </p:txBody>
      </p:sp>
      <p:sp>
        <p:nvSpPr>
          <p:cNvPr id="574477" name="Text Box 13">
            <a:extLst>
              <a:ext uri="{FF2B5EF4-FFF2-40B4-BE49-F238E27FC236}">
                <a16:creationId xmlns:a16="http://schemas.microsoft.com/office/drawing/2014/main" id="{82159687-42C5-F24C-85FE-DD79D378F31E}"/>
              </a:ext>
            </a:extLst>
          </p:cNvPr>
          <p:cNvSpPr txBox="1">
            <a:spLocks noChangeArrowheads="1"/>
          </p:cNvSpPr>
          <p:nvPr/>
        </p:nvSpPr>
        <p:spPr bwMode="auto">
          <a:xfrm>
            <a:off x="1765300" y="0"/>
            <a:ext cx="4062413" cy="336550"/>
          </a:xfrm>
          <a:prstGeom prst="rect">
            <a:avLst/>
          </a:prstGeom>
          <a:noFill/>
          <a:ln w="12700">
            <a:noFill/>
            <a:miter lim="800000"/>
            <a:headEnd/>
            <a:tailEnd/>
          </a:ln>
          <a:effectLst>
            <a:outerShdw blurRad="63500" dist="53882" dir="2700000" algn="ctr" rotWithShape="0">
              <a:srgbClr val="000000">
                <a:alpha val="74998"/>
              </a:srgb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2 Sam. 24:18-24; 2 Taw. 3:1</a:t>
            </a:r>
          </a:p>
        </p:txBody>
      </p:sp>
      <p:sp>
        <p:nvSpPr>
          <p:cNvPr id="55306" name="Text Box 15">
            <a:extLst>
              <a:ext uri="{FF2B5EF4-FFF2-40B4-BE49-F238E27FC236}">
                <a16:creationId xmlns:a16="http://schemas.microsoft.com/office/drawing/2014/main" id="{E25464F8-5255-B445-85DF-3ECBD1805899}"/>
              </a:ext>
            </a:extLst>
          </p:cNvPr>
          <p:cNvSpPr txBox="1">
            <a:spLocks noChangeArrowheads="1"/>
          </p:cNvSpPr>
          <p:nvPr/>
        </p:nvSpPr>
        <p:spPr bwMode="auto">
          <a:xfrm>
            <a:off x="8591550" y="6427788"/>
            <a:ext cx="325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2000">
                <a:solidFill>
                  <a:srgbClr val="FFFFFF"/>
                </a:solidFill>
                <a:latin typeface="Arial" panose="020B0604020202020204" pitchFamily="34" charset="0"/>
                <a:ea typeface="Gulim" panose="020B0600000101010101" pitchFamily="34" charset="-127"/>
              </a:rPr>
              <a:t>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74469"/>
                                        </p:tgtEl>
                                        <p:attrNameLst>
                                          <p:attrName>style.visibility</p:attrName>
                                        </p:attrNameLst>
                                      </p:cBhvr>
                                      <p:to>
                                        <p:strVal val="visible"/>
                                      </p:to>
                                    </p:set>
                                    <p:animEffect transition="in" filter="dissolve">
                                      <p:cBhvr>
                                        <p:cTn id="7" dur="500"/>
                                        <p:tgtEl>
                                          <p:spTgt spid="574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69"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5490" name="Rectangle 2" hidden="1">
            <a:extLst>
              <a:ext uri="{FF2B5EF4-FFF2-40B4-BE49-F238E27FC236}">
                <a16:creationId xmlns:a16="http://schemas.microsoft.com/office/drawing/2014/main" id="{A5D10F96-0B9A-5349-A68C-F2C2815FB339}"/>
              </a:ext>
            </a:extLst>
          </p:cNvPr>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r>
              <a:rPr lang="en-US" altLang="ko-KR" sz="2800">
                <a:solidFill>
                  <a:schemeClr val="bg1"/>
                </a:solidFill>
                <a:effectLst>
                  <a:outerShdw blurRad="38100" dist="38100" dir="2700000" algn="tl">
                    <a:srgbClr val="DDDDDD"/>
                  </a:outerShdw>
                </a:effectLst>
                <a:ea typeface="Gulim" charset="0"/>
                <a:cs typeface="Gulim" charset="0"/>
              </a:rPr>
              <a:t>Old City aerial from north</a:t>
            </a:r>
            <a:endParaRPr lang="en-US" altLang="ko-KR">
              <a:effectLst>
                <a:outerShdw blurRad="38100" dist="38100" dir="2700000" algn="tl">
                  <a:srgbClr val="DDDDDD"/>
                </a:outerShdw>
              </a:effectLst>
              <a:ea typeface="Gulim" charset="0"/>
              <a:cs typeface="Gulim" charset="0"/>
            </a:endParaRPr>
          </a:p>
        </p:txBody>
      </p:sp>
      <p:pic>
        <p:nvPicPr>
          <p:cNvPr id="57346" name="Picture 3" descr="Old City aerial from north2">
            <a:extLst>
              <a:ext uri="{FF2B5EF4-FFF2-40B4-BE49-F238E27FC236}">
                <a16:creationId xmlns:a16="http://schemas.microsoft.com/office/drawing/2014/main" id="{6E78B8C5-A244-E644-87DF-1035380D9209}"/>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9">
            <a:extLst>
              <a:ext uri="{FF2B5EF4-FFF2-40B4-BE49-F238E27FC236}">
                <a16:creationId xmlns:a16="http://schemas.microsoft.com/office/drawing/2014/main" id="{4D8FB2B0-AE2C-4643-9D47-6515B897C03C}"/>
              </a:ext>
            </a:extLst>
          </p:cNvPr>
          <p:cNvSpPr>
            <a:spLocks noChangeArrowheads="1"/>
          </p:cNvSpPr>
          <p:nvPr/>
        </p:nvSpPr>
        <p:spPr bwMode="auto">
          <a:xfrm>
            <a:off x="439738" y="4970463"/>
            <a:ext cx="8353425" cy="1474787"/>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75493" name="Text Box 5">
            <a:extLst>
              <a:ext uri="{FF2B5EF4-FFF2-40B4-BE49-F238E27FC236}">
                <a16:creationId xmlns:a16="http://schemas.microsoft.com/office/drawing/2014/main" id="{BE1AD537-4814-DC41-99D2-63ADFE7F30C5}"/>
              </a:ext>
            </a:extLst>
          </p:cNvPr>
          <p:cNvSpPr txBox="1">
            <a:spLocks noChangeArrowheads="1"/>
          </p:cNvSpPr>
          <p:nvPr/>
        </p:nvSpPr>
        <p:spPr bwMode="auto">
          <a:xfrm>
            <a:off x="249238" y="4865688"/>
            <a:ext cx="8640762" cy="14319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ltLang="ko-KR" sz="4400" b="1">
                <a:solidFill>
                  <a:srgbClr val="FFEA18"/>
                </a:solidFill>
                <a:latin typeface="Comic Sans MS" charset="0"/>
                <a:ea typeface="Gulim" pitchFamily="34" charset="-127"/>
                <a:cs typeface="Gulim" pitchFamily="34" charset="-127"/>
              </a:rPr>
              <a:t>Bukit Bait Allah: Titik Fokus Global Kota Yerusalem</a:t>
            </a:r>
          </a:p>
        </p:txBody>
      </p:sp>
      <p:sp>
        <p:nvSpPr>
          <p:cNvPr id="57349" name="Text Box 6">
            <a:extLst>
              <a:ext uri="{FF2B5EF4-FFF2-40B4-BE49-F238E27FC236}">
                <a16:creationId xmlns:a16="http://schemas.microsoft.com/office/drawing/2014/main" id="{9DB30D98-D300-7946-867E-B0CCC509119F}"/>
              </a:ext>
            </a:extLst>
          </p:cNvPr>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900" b="1">
                <a:solidFill>
                  <a:srgbClr val="FFFFFF"/>
                </a:solidFill>
                <a:latin typeface="Arial" panose="020B0604020202020204" pitchFamily="34" charset="0"/>
                <a:ea typeface="Gulim" panose="020B0600000101010101" pitchFamily="34" charset="-127"/>
              </a:rPr>
              <a:t>©2003 TBBMI</a:t>
            </a:r>
          </a:p>
        </p:txBody>
      </p:sp>
      <p:sp>
        <p:nvSpPr>
          <p:cNvPr id="575495" name="Rectangle 7">
            <a:extLst>
              <a:ext uri="{FF2B5EF4-FFF2-40B4-BE49-F238E27FC236}">
                <a16:creationId xmlns:a16="http://schemas.microsoft.com/office/drawing/2014/main" id="{826D572A-4F83-F941-A1BA-841F766E13EC}"/>
              </a:ext>
            </a:extLst>
          </p:cNvPr>
          <p:cNvSpPr>
            <a:spLocks noChangeArrowheads="1"/>
          </p:cNvSpPr>
          <p:nvPr/>
        </p:nvSpPr>
        <p:spPr bwMode="auto">
          <a:xfrm>
            <a:off x="7553325" y="6532563"/>
            <a:ext cx="736600"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7.2.03d.</a:t>
            </a:r>
          </a:p>
        </p:txBody>
      </p:sp>
      <p:sp>
        <p:nvSpPr>
          <p:cNvPr id="575496" name="Rectangle 8">
            <a:extLst>
              <a:ext uri="{FF2B5EF4-FFF2-40B4-BE49-F238E27FC236}">
                <a16:creationId xmlns:a16="http://schemas.microsoft.com/office/drawing/2014/main" id="{1C0C2DF0-2C2B-B448-80BC-6E6FBFA1DBFA}"/>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27</a:t>
            </a:r>
          </a:p>
        </p:txBody>
      </p:sp>
      <p:sp>
        <p:nvSpPr>
          <p:cNvPr id="575499" name="Text Box 11">
            <a:extLst>
              <a:ext uri="{FF2B5EF4-FFF2-40B4-BE49-F238E27FC236}">
                <a16:creationId xmlns:a16="http://schemas.microsoft.com/office/drawing/2014/main" id="{BA0655FB-EBB3-D944-8A4F-622788FD0791}"/>
              </a:ext>
            </a:extLst>
          </p:cNvPr>
          <p:cNvSpPr txBox="1">
            <a:spLocks noChangeArrowheads="1"/>
          </p:cNvSpPr>
          <p:nvPr/>
        </p:nvSpPr>
        <p:spPr bwMode="auto">
          <a:xfrm>
            <a:off x="1765300" y="0"/>
            <a:ext cx="406241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2 Sam. 24:18-24; 2 Taw. 3:1</a:t>
            </a:r>
          </a:p>
        </p:txBody>
      </p:sp>
      <p:sp>
        <p:nvSpPr>
          <p:cNvPr id="575500" name="AutoShape 12">
            <a:extLst>
              <a:ext uri="{FF2B5EF4-FFF2-40B4-BE49-F238E27FC236}">
                <a16:creationId xmlns:a16="http://schemas.microsoft.com/office/drawing/2014/main" id="{9C76919D-3045-BF41-9CA4-33680F90FBAB}"/>
              </a:ext>
            </a:extLst>
          </p:cNvPr>
          <p:cNvSpPr>
            <a:spLocks noChangeArrowheads="1"/>
          </p:cNvSpPr>
          <p:nvPr/>
        </p:nvSpPr>
        <p:spPr bwMode="auto">
          <a:xfrm>
            <a:off x="2967038" y="2427288"/>
            <a:ext cx="2192337" cy="1284287"/>
          </a:xfrm>
          <a:prstGeom prst="roundRect">
            <a:avLst>
              <a:gd name="adj" fmla="val 16667"/>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7" name="Picture 129">
            <a:extLst>
              <a:ext uri="{FF2B5EF4-FFF2-40B4-BE49-F238E27FC236}">
                <a16:creationId xmlns:a16="http://schemas.microsoft.com/office/drawing/2014/main" id="{E89B66B5-CE7D-2947-B4E4-64AAD4FA51CE}"/>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098" name="Line 130">
            <a:extLst>
              <a:ext uri="{FF2B5EF4-FFF2-40B4-BE49-F238E27FC236}">
                <a16:creationId xmlns:a16="http://schemas.microsoft.com/office/drawing/2014/main" id="{9D898C12-ADED-D54F-B56E-709910B3814F}"/>
              </a:ext>
            </a:extLst>
          </p:cNvPr>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4099" name="Rectangle 132">
            <a:extLst>
              <a:ext uri="{FF2B5EF4-FFF2-40B4-BE49-F238E27FC236}">
                <a16:creationId xmlns:a16="http://schemas.microsoft.com/office/drawing/2014/main" id="{62E6E8DB-F2DC-2C40-9CF6-D27FBF6FF276}"/>
              </a:ext>
            </a:extLst>
          </p:cNvPr>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1200" b="1">
                <a:solidFill>
                  <a:srgbClr val="000000"/>
                </a:solidFill>
                <a:latin typeface="Times" pitchFamily="2" charset="0"/>
                <a:ea typeface="Gulim" panose="020B0600000101010101" pitchFamily="34" charset="-127"/>
              </a:rPr>
              <a:t> </a:t>
            </a:r>
          </a:p>
        </p:txBody>
      </p:sp>
      <p:sp>
        <p:nvSpPr>
          <p:cNvPr id="4100" name="Rectangle 133">
            <a:extLst>
              <a:ext uri="{FF2B5EF4-FFF2-40B4-BE49-F238E27FC236}">
                <a16:creationId xmlns:a16="http://schemas.microsoft.com/office/drawing/2014/main" id="{E973CC1C-4412-654E-BA89-F5F740EA2B7C}"/>
              </a:ext>
            </a:extLst>
          </p:cNvPr>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01" name="Rectangle 134">
            <a:extLst>
              <a:ext uri="{FF2B5EF4-FFF2-40B4-BE49-F238E27FC236}">
                <a16:creationId xmlns:a16="http://schemas.microsoft.com/office/drawing/2014/main" id="{94E44514-7CA2-8641-B778-174590FDB673}"/>
              </a:ext>
            </a:extLst>
          </p:cNvPr>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4364" name="Rectangle 140">
            <a:extLst>
              <a:ext uri="{FF2B5EF4-FFF2-40B4-BE49-F238E27FC236}">
                <a16:creationId xmlns:a16="http://schemas.microsoft.com/office/drawing/2014/main" id="{808F3940-FF57-8643-858D-D45DB269BD5B}"/>
              </a:ext>
            </a:extLst>
          </p:cNvPr>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5400">
                <a:solidFill>
                  <a:srgbClr val="FAFD00"/>
                </a:solidFill>
                <a:latin typeface="Times" charset="0"/>
                <a:ea typeface="Gulim" pitchFamily="34" charset="-127"/>
                <a:cs typeface="Gulim" pitchFamily="34" charset="-127"/>
              </a:rPr>
              <a:t>C 7 S Y </a:t>
            </a:r>
          </a:p>
        </p:txBody>
      </p:sp>
      <p:sp>
        <p:nvSpPr>
          <p:cNvPr id="564365" name="Rectangle 141">
            <a:extLst>
              <a:ext uri="{FF2B5EF4-FFF2-40B4-BE49-F238E27FC236}">
                <a16:creationId xmlns:a16="http://schemas.microsoft.com/office/drawing/2014/main" id="{DB4724FF-0485-DF4F-90D0-4B235BE1B968}"/>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564366" name="Rectangle 142">
            <a:extLst>
              <a:ext uri="{FF2B5EF4-FFF2-40B4-BE49-F238E27FC236}">
                <a16:creationId xmlns:a16="http://schemas.microsoft.com/office/drawing/2014/main" id="{C69557FA-29CF-394C-A7C2-D59A9CC3A4F4}"/>
              </a:ext>
            </a:extLst>
          </p:cNvPr>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5400">
                <a:solidFill>
                  <a:srgbClr val="00FF00"/>
                </a:solidFill>
                <a:latin typeface="Times" charset="0"/>
                <a:ea typeface="Gulim" pitchFamily="34" charset="-127"/>
                <a:cs typeface="Gulim" pitchFamily="34" charset="-127"/>
              </a:rPr>
              <a:t>7 = 4 + 3 </a:t>
            </a:r>
          </a:p>
        </p:txBody>
      </p:sp>
      <p:sp>
        <p:nvSpPr>
          <p:cNvPr id="564367" name="Line 143">
            <a:extLst>
              <a:ext uri="{FF2B5EF4-FFF2-40B4-BE49-F238E27FC236}">
                <a16:creationId xmlns:a16="http://schemas.microsoft.com/office/drawing/2014/main" id="{C01DAF30-5BCB-8A46-9553-66C9B2D9D91C}"/>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64368" name="Rectangle 144">
            <a:extLst>
              <a:ext uri="{FF2B5EF4-FFF2-40B4-BE49-F238E27FC236}">
                <a16:creationId xmlns:a16="http://schemas.microsoft.com/office/drawing/2014/main" id="{CFFEF2F4-2894-424B-ABA7-1C08FE07E0D1}"/>
              </a:ext>
            </a:extLst>
          </p:cNvPr>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64369" name="Line 145">
            <a:extLst>
              <a:ext uri="{FF2B5EF4-FFF2-40B4-BE49-F238E27FC236}">
                <a16:creationId xmlns:a16="http://schemas.microsoft.com/office/drawing/2014/main" id="{0D0C9E90-F7C3-0241-A8BC-A1594A7E8BDA}"/>
              </a:ext>
            </a:extLst>
          </p:cNvPr>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108" name="Rectangle 152">
            <a:extLst>
              <a:ext uri="{FF2B5EF4-FFF2-40B4-BE49-F238E27FC236}">
                <a16:creationId xmlns:a16="http://schemas.microsoft.com/office/drawing/2014/main" id="{414C3CA5-D6BE-1444-B500-E36080718DE3}"/>
              </a:ext>
            </a:extLst>
          </p:cNvPr>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4377" name="Text Box 153">
            <a:extLst>
              <a:ext uri="{FF2B5EF4-FFF2-40B4-BE49-F238E27FC236}">
                <a16:creationId xmlns:a16="http://schemas.microsoft.com/office/drawing/2014/main" id="{52A8BA78-BB7B-0A4E-BF77-AF52B7EF934A}"/>
              </a:ext>
            </a:extLst>
          </p:cNvPr>
          <p:cNvSpPr txBox="1">
            <a:spLocks noChangeArrowheads="1"/>
          </p:cNvSpPr>
          <p:nvPr/>
        </p:nvSpPr>
        <p:spPr bwMode="auto">
          <a:xfrm rot="-5388536">
            <a:off x="2817812" y="3870326"/>
            <a:ext cx="1966913"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ltLang="ko-KR" b="1">
                <a:solidFill>
                  <a:srgbClr val="EEFF4B"/>
                </a:solidFill>
                <a:latin typeface="Times" charset="0"/>
                <a:ea typeface="Gulim" pitchFamily="34" charset="-127"/>
                <a:cs typeface="Gulim" pitchFamily="34" charset="-127"/>
              </a:rPr>
              <a:t>4 ORANG</a:t>
            </a:r>
          </a:p>
        </p:txBody>
      </p:sp>
      <p:sp>
        <p:nvSpPr>
          <p:cNvPr id="4110" name="Rectangle 154">
            <a:extLst>
              <a:ext uri="{FF2B5EF4-FFF2-40B4-BE49-F238E27FC236}">
                <a16:creationId xmlns:a16="http://schemas.microsoft.com/office/drawing/2014/main" id="{4E06A1ED-8295-574B-85E9-2569FBCAF6DB}"/>
              </a:ext>
            </a:extLst>
          </p:cNvPr>
          <p:cNvSpPr>
            <a:spLocks noChangeArrowheads="1"/>
          </p:cNvSpPr>
          <p:nvPr/>
        </p:nvSpPr>
        <p:spPr bwMode="auto">
          <a:xfrm>
            <a:off x="3151188" y="5438775"/>
            <a:ext cx="274637" cy="765175"/>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11" name="Rectangle 155">
            <a:extLst>
              <a:ext uri="{FF2B5EF4-FFF2-40B4-BE49-F238E27FC236}">
                <a16:creationId xmlns:a16="http://schemas.microsoft.com/office/drawing/2014/main" id="{A0C6DB59-D828-6940-82F2-0E32FCE34287}"/>
              </a:ext>
            </a:extLst>
          </p:cNvPr>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4380" name="Text Box 156">
            <a:extLst>
              <a:ext uri="{FF2B5EF4-FFF2-40B4-BE49-F238E27FC236}">
                <a16:creationId xmlns:a16="http://schemas.microsoft.com/office/drawing/2014/main" id="{C82007C6-BD3E-7046-B717-92115F262E37}"/>
              </a:ext>
            </a:extLst>
          </p:cNvPr>
          <p:cNvSpPr txBox="1">
            <a:spLocks noChangeArrowheads="1"/>
          </p:cNvSpPr>
          <p:nvPr/>
        </p:nvSpPr>
        <p:spPr bwMode="auto">
          <a:xfrm rot="-5400000">
            <a:off x="3541712" y="1025526"/>
            <a:ext cx="341313"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ltLang="ko-KR" b="1">
                <a:solidFill>
                  <a:srgbClr val="EEFF4B"/>
                </a:solidFill>
                <a:latin typeface="Times" charset="0"/>
                <a:ea typeface="Gulim" pitchFamily="34" charset="-127"/>
                <a:cs typeface="Gulim" pitchFamily="34" charset="-127"/>
              </a:rPr>
              <a:t>C</a:t>
            </a:r>
          </a:p>
        </p:txBody>
      </p:sp>
      <p:sp>
        <p:nvSpPr>
          <p:cNvPr id="4113" name="Text Box 219">
            <a:extLst>
              <a:ext uri="{FF2B5EF4-FFF2-40B4-BE49-F238E27FC236}">
                <a16:creationId xmlns:a16="http://schemas.microsoft.com/office/drawing/2014/main" id="{0C1E7494-90E9-3149-BCF9-A5701C3F396B}"/>
              </a:ext>
            </a:extLst>
          </p:cNvPr>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ko-KR" altLang="en-US" sz="1600" b="1">
              <a:solidFill>
                <a:schemeClr val="tx1"/>
              </a:solidFill>
              <a:ea typeface="Gulim" panose="020B0600000101010101" pitchFamily="34" charset="-127"/>
            </a:endParaRPr>
          </a:p>
        </p:txBody>
      </p:sp>
      <p:sp>
        <p:nvSpPr>
          <p:cNvPr id="564444" name="Text Box 220">
            <a:extLst>
              <a:ext uri="{FF2B5EF4-FFF2-40B4-BE49-F238E27FC236}">
                <a16:creationId xmlns:a16="http://schemas.microsoft.com/office/drawing/2014/main" id="{72C05F26-ECAB-E242-A740-3CC0D89E6617}"/>
              </a:ext>
            </a:extLst>
          </p:cNvPr>
          <p:cNvSpPr txBox="1">
            <a:spLocks noChangeArrowheads="1"/>
          </p:cNvSpPr>
          <p:nvPr/>
        </p:nvSpPr>
        <p:spPr bwMode="auto">
          <a:xfrm>
            <a:off x="1771650" y="-12700"/>
            <a:ext cx="23987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Hakim-Hakim - Ester</a:t>
            </a:r>
          </a:p>
        </p:txBody>
      </p:sp>
      <p:sp>
        <p:nvSpPr>
          <p:cNvPr id="4115" name="Text Box 221">
            <a:extLst>
              <a:ext uri="{FF2B5EF4-FFF2-40B4-BE49-F238E27FC236}">
                <a16:creationId xmlns:a16="http://schemas.microsoft.com/office/drawing/2014/main" id="{313C9A40-10C0-F14D-80D0-CF68263B93DE}"/>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4116" name="Text Box 222">
            <a:extLst>
              <a:ext uri="{FF2B5EF4-FFF2-40B4-BE49-F238E27FC236}">
                <a16:creationId xmlns:a16="http://schemas.microsoft.com/office/drawing/2014/main" id="{B9315963-2963-3245-8970-9DBD2A44D3B7}"/>
              </a:ext>
            </a:extLst>
          </p:cNvPr>
          <p:cNvSpPr txBox="1">
            <a:spLocks noChangeArrowheads="1"/>
          </p:cNvSpPr>
          <p:nvPr/>
        </p:nvSpPr>
        <p:spPr bwMode="auto">
          <a:xfrm>
            <a:off x="8667750" y="6407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endParaRPr lang="ko-KR" altLang="en-US" sz="2000">
              <a:solidFill>
                <a:srgbClr val="FFA27C"/>
              </a:solidFill>
              <a:latin typeface="B VAG Rounded Bold" charset="0"/>
              <a:ea typeface="Gulim" panose="020B0600000101010101" pitchFamily="34" charset="-127"/>
            </a:endParaRPr>
          </a:p>
        </p:txBody>
      </p:sp>
      <p:sp>
        <p:nvSpPr>
          <p:cNvPr id="564448" name="Rectangle 224">
            <a:extLst>
              <a:ext uri="{FF2B5EF4-FFF2-40B4-BE49-F238E27FC236}">
                <a16:creationId xmlns:a16="http://schemas.microsoft.com/office/drawing/2014/main" id="{E939A1A7-1284-5B4F-B989-B406165854B0}"/>
              </a:ext>
            </a:extLst>
          </p:cNvPr>
          <p:cNvSpPr>
            <a:spLocks noChangeArrowheads="1"/>
          </p:cNvSpPr>
          <p:nvPr/>
        </p:nvSpPr>
        <p:spPr bwMode="auto">
          <a:xfrm>
            <a:off x="8091488"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01</a:t>
            </a:r>
          </a:p>
        </p:txBody>
      </p:sp>
      <p:grpSp>
        <p:nvGrpSpPr>
          <p:cNvPr id="4118" name="Group 282">
            <a:extLst>
              <a:ext uri="{FF2B5EF4-FFF2-40B4-BE49-F238E27FC236}">
                <a16:creationId xmlns:a16="http://schemas.microsoft.com/office/drawing/2014/main" id="{116D3B2E-99C2-4B46-BF7D-8CA509695B07}"/>
              </a:ext>
            </a:extLst>
          </p:cNvPr>
          <p:cNvGrpSpPr>
            <a:grpSpLocks/>
          </p:cNvGrpSpPr>
          <p:nvPr/>
        </p:nvGrpSpPr>
        <p:grpSpPr bwMode="auto">
          <a:xfrm>
            <a:off x="4097338" y="295275"/>
            <a:ext cx="3971925" cy="6051550"/>
            <a:chOff x="2581" y="186"/>
            <a:chExt cx="2502" cy="3812"/>
          </a:xfrm>
        </p:grpSpPr>
        <p:sp>
          <p:nvSpPr>
            <p:cNvPr id="4129" name="Rectangle 135">
              <a:extLst>
                <a:ext uri="{FF2B5EF4-FFF2-40B4-BE49-F238E27FC236}">
                  <a16:creationId xmlns:a16="http://schemas.microsoft.com/office/drawing/2014/main" id="{2EB975BD-8D95-D941-AAE6-45F558DBEF3C}"/>
                </a:ext>
              </a:extLst>
            </p:cNvPr>
            <p:cNvSpPr>
              <a:spLocks noChangeArrowheads="1"/>
            </p:cNvSpPr>
            <p:nvPr/>
          </p:nvSpPr>
          <p:spPr bwMode="auto">
            <a:xfrm>
              <a:off x="2825" y="186"/>
              <a:ext cx="179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30" name="Freeform 3">
              <a:extLst>
                <a:ext uri="{FF2B5EF4-FFF2-40B4-BE49-F238E27FC236}">
                  <a16:creationId xmlns:a16="http://schemas.microsoft.com/office/drawing/2014/main" id="{27B61161-8480-634E-B011-8B4E4CBE57E9}"/>
                </a:ext>
              </a:extLst>
            </p:cNvPr>
            <p:cNvSpPr>
              <a:spLocks/>
            </p:cNvSpPr>
            <p:nvPr/>
          </p:nvSpPr>
          <p:spPr bwMode="auto">
            <a:xfrm>
              <a:off x="3174" y="1358"/>
              <a:ext cx="145" cy="49"/>
            </a:xfrm>
            <a:custGeom>
              <a:avLst/>
              <a:gdLst>
                <a:gd name="T0" fmla="*/ 144 w 129"/>
                <a:gd name="T1" fmla="*/ 48 h 49"/>
                <a:gd name="T2" fmla="*/ 0 w 129"/>
                <a:gd name="T3" fmla="*/ 48 h 49"/>
                <a:gd name="T4" fmla="*/ 0 w 129"/>
                <a:gd name="T5" fmla="*/ 0 h 49"/>
                <a:gd name="T6" fmla="*/ 144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1" name="AutoShape 4">
              <a:extLst>
                <a:ext uri="{FF2B5EF4-FFF2-40B4-BE49-F238E27FC236}">
                  <a16:creationId xmlns:a16="http://schemas.microsoft.com/office/drawing/2014/main" id="{2188EC6A-3742-DE48-9681-731E4C8C7ED7}"/>
                </a:ext>
              </a:extLst>
            </p:cNvPr>
            <p:cNvSpPr>
              <a:spLocks noChangeArrowheads="1"/>
            </p:cNvSpPr>
            <p:nvPr/>
          </p:nvSpPr>
          <p:spPr bwMode="auto">
            <a:xfrm>
              <a:off x="2673" y="1290"/>
              <a:ext cx="515" cy="569"/>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32" name="Rectangle 5">
              <a:extLst>
                <a:ext uri="{FF2B5EF4-FFF2-40B4-BE49-F238E27FC236}">
                  <a16:creationId xmlns:a16="http://schemas.microsoft.com/office/drawing/2014/main" id="{31BBBD99-BB9E-524F-85EC-EEE739872F99}"/>
                </a:ext>
              </a:extLst>
            </p:cNvPr>
            <p:cNvSpPr>
              <a:spLocks noChangeArrowheads="1"/>
            </p:cNvSpPr>
            <p:nvPr/>
          </p:nvSpPr>
          <p:spPr bwMode="auto">
            <a:xfrm>
              <a:off x="2671" y="1389"/>
              <a:ext cx="672" cy="661"/>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33" name="Freeform 6">
              <a:extLst>
                <a:ext uri="{FF2B5EF4-FFF2-40B4-BE49-F238E27FC236}">
                  <a16:creationId xmlns:a16="http://schemas.microsoft.com/office/drawing/2014/main" id="{518BA4CE-AAAE-4744-BDF5-DCADF335BB79}"/>
                </a:ext>
              </a:extLst>
            </p:cNvPr>
            <p:cNvSpPr>
              <a:spLocks/>
            </p:cNvSpPr>
            <p:nvPr/>
          </p:nvSpPr>
          <p:spPr bwMode="auto">
            <a:xfrm>
              <a:off x="3091" y="2248"/>
              <a:ext cx="145" cy="49"/>
            </a:xfrm>
            <a:custGeom>
              <a:avLst/>
              <a:gdLst>
                <a:gd name="T0" fmla="*/ 144 w 129"/>
                <a:gd name="T1" fmla="*/ 48 h 49"/>
                <a:gd name="T2" fmla="*/ 0 w 129"/>
                <a:gd name="T3" fmla="*/ 48 h 49"/>
                <a:gd name="T4" fmla="*/ 0 w 129"/>
                <a:gd name="T5" fmla="*/ 0 h 49"/>
                <a:gd name="T6" fmla="*/ 144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4" name="Rectangle 7">
              <a:extLst>
                <a:ext uri="{FF2B5EF4-FFF2-40B4-BE49-F238E27FC236}">
                  <a16:creationId xmlns:a16="http://schemas.microsoft.com/office/drawing/2014/main" id="{933BA972-A20C-1143-BDE6-C08DB83DCD80}"/>
                </a:ext>
              </a:extLst>
            </p:cNvPr>
            <p:cNvSpPr>
              <a:spLocks noChangeArrowheads="1"/>
            </p:cNvSpPr>
            <p:nvPr/>
          </p:nvSpPr>
          <p:spPr bwMode="auto">
            <a:xfrm>
              <a:off x="2796" y="2456"/>
              <a:ext cx="215"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35" name="Freeform 8">
              <a:extLst>
                <a:ext uri="{FF2B5EF4-FFF2-40B4-BE49-F238E27FC236}">
                  <a16:creationId xmlns:a16="http://schemas.microsoft.com/office/drawing/2014/main" id="{7D18FE80-7285-DD46-8E5B-C37A87A39CF1}"/>
                </a:ext>
              </a:extLst>
            </p:cNvPr>
            <p:cNvSpPr>
              <a:spLocks/>
            </p:cNvSpPr>
            <p:nvPr/>
          </p:nvSpPr>
          <p:spPr bwMode="auto">
            <a:xfrm>
              <a:off x="3088" y="2223"/>
              <a:ext cx="166" cy="76"/>
            </a:xfrm>
            <a:custGeom>
              <a:avLst/>
              <a:gdLst>
                <a:gd name="T0" fmla="*/ 165 w 129"/>
                <a:gd name="T1" fmla="*/ 74 h 49"/>
                <a:gd name="T2" fmla="*/ 0 w 129"/>
                <a:gd name="T3" fmla="*/ 74 h 49"/>
                <a:gd name="T4" fmla="*/ 0 w 129"/>
                <a:gd name="T5" fmla="*/ 0 h 49"/>
                <a:gd name="T6" fmla="*/ 165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36" name="AutoShape 9">
              <a:extLst>
                <a:ext uri="{FF2B5EF4-FFF2-40B4-BE49-F238E27FC236}">
                  <a16:creationId xmlns:a16="http://schemas.microsoft.com/office/drawing/2014/main" id="{04AC4A94-2FDA-6145-AE3E-13BF8A9D148D}"/>
                </a:ext>
              </a:extLst>
            </p:cNvPr>
            <p:cNvSpPr>
              <a:spLocks noChangeArrowheads="1"/>
            </p:cNvSpPr>
            <p:nvPr/>
          </p:nvSpPr>
          <p:spPr bwMode="auto">
            <a:xfrm>
              <a:off x="2680" y="2169"/>
              <a:ext cx="515" cy="183"/>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37" name="Rectangle 10">
              <a:extLst>
                <a:ext uri="{FF2B5EF4-FFF2-40B4-BE49-F238E27FC236}">
                  <a16:creationId xmlns:a16="http://schemas.microsoft.com/office/drawing/2014/main" id="{B0788E36-8EDD-3B4A-B9F4-325C487957FD}"/>
                </a:ext>
              </a:extLst>
            </p:cNvPr>
            <p:cNvSpPr>
              <a:spLocks noChangeArrowheads="1"/>
            </p:cNvSpPr>
            <p:nvPr/>
          </p:nvSpPr>
          <p:spPr bwMode="auto">
            <a:xfrm>
              <a:off x="2681" y="2262"/>
              <a:ext cx="672" cy="314"/>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38" name="Rectangle 11">
              <a:extLst>
                <a:ext uri="{FF2B5EF4-FFF2-40B4-BE49-F238E27FC236}">
                  <a16:creationId xmlns:a16="http://schemas.microsoft.com/office/drawing/2014/main" id="{68B69FA7-7810-3C43-8C73-5F606F3F6E11}"/>
                </a:ext>
              </a:extLst>
            </p:cNvPr>
            <p:cNvSpPr>
              <a:spLocks noChangeArrowheads="1"/>
            </p:cNvSpPr>
            <p:nvPr/>
          </p:nvSpPr>
          <p:spPr bwMode="auto">
            <a:xfrm>
              <a:off x="2760" y="2425"/>
              <a:ext cx="363"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39" name="AutoShape 12">
              <a:extLst>
                <a:ext uri="{FF2B5EF4-FFF2-40B4-BE49-F238E27FC236}">
                  <a16:creationId xmlns:a16="http://schemas.microsoft.com/office/drawing/2014/main" id="{A81AC87B-FB2F-6F44-852F-C0510ADD436F}"/>
                </a:ext>
              </a:extLst>
            </p:cNvPr>
            <p:cNvSpPr>
              <a:spLocks noChangeArrowheads="1"/>
            </p:cNvSpPr>
            <p:nvPr/>
          </p:nvSpPr>
          <p:spPr bwMode="auto">
            <a:xfrm>
              <a:off x="2643" y="355"/>
              <a:ext cx="515" cy="687"/>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40" name="Rectangle 13">
              <a:extLst>
                <a:ext uri="{FF2B5EF4-FFF2-40B4-BE49-F238E27FC236}">
                  <a16:creationId xmlns:a16="http://schemas.microsoft.com/office/drawing/2014/main" id="{59940518-5B86-CD4D-87F3-1E5929F716D0}"/>
                </a:ext>
              </a:extLst>
            </p:cNvPr>
            <p:cNvSpPr>
              <a:spLocks noChangeArrowheads="1"/>
            </p:cNvSpPr>
            <p:nvPr/>
          </p:nvSpPr>
          <p:spPr bwMode="auto">
            <a:xfrm>
              <a:off x="2642" y="471"/>
              <a:ext cx="672" cy="71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41" name="AutoShape 14">
              <a:extLst>
                <a:ext uri="{FF2B5EF4-FFF2-40B4-BE49-F238E27FC236}">
                  <a16:creationId xmlns:a16="http://schemas.microsoft.com/office/drawing/2014/main" id="{21D6A606-CFB3-744D-ADC8-B0FB6A546850}"/>
                </a:ext>
              </a:extLst>
            </p:cNvPr>
            <p:cNvSpPr>
              <a:spLocks noChangeArrowheads="1"/>
            </p:cNvSpPr>
            <p:nvPr/>
          </p:nvSpPr>
          <p:spPr bwMode="auto">
            <a:xfrm>
              <a:off x="2655" y="369"/>
              <a:ext cx="490"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42" name="AutoShape 15">
              <a:extLst>
                <a:ext uri="{FF2B5EF4-FFF2-40B4-BE49-F238E27FC236}">
                  <a16:creationId xmlns:a16="http://schemas.microsoft.com/office/drawing/2014/main" id="{DBB527A5-19B3-4A43-8EE5-EC77930A6DB4}"/>
                </a:ext>
              </a:extLst>
            </p:cNvPr>
            <p:cNvSpPr>
              <a:spLocks noChangeArrowheads="1"/>
            </p:cNvSpPr>
            <p:nvPr/>
          </p:nvSpPr>
          <p:spPr bwMode="auto">
            <a:xfrm>
              <a:off x="2684" y="1306"/>
              <a:ext cx="490"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43" name="AutoShape 16">
              <a:extLst>
                <a:ext uri="{FF2B5EF4-FFF2-40B4-BE49-F238E27FC236}">
                  <a16:creationId xmlns:a16="http://schemas.microsoft.com/office/drawing/2014/main" id="{03DD0F11-0C16-CD4E-BD04-51E58197BCD2}"/>
                </a:ext>
              </a:extLst>
            </p:cNvPr>
            <p:cNvSpPr>
              <a:spLocks noChangeArrowheads="1"/>
            </p:cNvSpPr>
            <p:nvPr/>
          </p:nvSpPr>
          <p:spPr bwMode="auto">
            <a:xfrm>
              <a:off x="2696" y="2189"/>
              <a:ext cx="486"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44" name="Rectangle 17">
              <a:extLst>
                <a:ext uri="{FF2B5EF4-FFF2-40B4-BE49-F238E27FC236}">
                  <a16:creationId xmlns:a16="http://schemas.microsoft.com/office/drawing/2014/main" id="{59C743B5-0BCF-EC42-9188-E06D1C0CC910}"/>
                </a:ext>
              </a:extLst>
            </p:cNvPr>
            <p:cNvSpPr>
              <a:spLocks noChangeArrowheads="1"/>
            </p:cNvSpPr>
            <p:nvPr/>
          </p:nvSpPr>
          <p:spPr bwMode="auto">
            <a:xfrm>
              <a:off x="2840" y="3288"/>
              <a:ext cx="18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45" name="Rectangle 18">
              <a:extLst>
                <a:ext uri="{FF2B5EF4-FFF2-40B4-BE49-F238E27FC236}">
                  <a16:creationId xmlns:a16="http://schemas.microsoft.com/office/drawing/2014/main" id="{FE6FCAFF-BE65-5A4C-BFF0-72869E6D2DAD}"/>
                </a:ext>
              </a:extLst>
            </p:cNvPr>
            <p:cNvSpPr>
              <a:spLocks noChangeArrowheads="1"/>
            </p:cNvSpPr>
            <p:nvPr/>
          </p:nvSpPr>
          <p:spPr bwMode="auto">
            <a:xfrm>
              <a:off x="2801" y="3258"/>
              <a:ext cx="18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40</a:t>
              </a:r>
            </a:p>
          </p:txBody>
        </p:sp>
        <p:sp>
          <p:nvSpPr>
            <p:cNvPr id="4146" name="AutoShape 19">
              <a:extLst>
                <a:ext uri="{FF2B5EF4-FFF2-40B4-BE49-F238E27FC236}">
                  <a16:creationId xmlns:a16="http://schemas.microsoft.com/office/drawing/2014/main" id="{3E68DE5A-B61B-BC4A-ABA4-D35B17984653}"/>
                </a:ext>
              </a:extLst>
            </p:cNvPr>
            <p:cNvSpPr>
              <a:spLocks noChangeArrowheads="1"/>
            </p:cNvSpPr>
            <p:nvPr/>
          </p:nvSpPr>
          <p:spPr bwMode="auto">
            <a:xfrm>
              <a:off x="2680" y="2692"/>
              <a:ext cx="515" cy="212"/>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47" name="Rectangle 20">
              <a:extLst>
                <a:ext uri="{FF2B5EF4-FFF2-40B4-BE49-F238E27FC236}">
                  <a16:creationId xmlns:a16="http://schemas.microsoft.com/office/drawing/2014/main" id="{AB35C973-0673-1E46-BE30-3ACF2D87887E}"/>
                </a:ext>
              </a:extLst>
            </p:cNvPr>
            <p:cNvSpPr>
              <a:spLocks noChangeArrowheads="1"/>
            </p:cNvSpPr>
            <p:nvPr/>
          </p:nvSpPr>
          <p:spPr bwMode="auto">
            <a:xfrm>
              <a:off x="2679" y="2792"/>
              <a:ext cx="672" cy="720"/>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48" name="AutoShape 21">
              <a:extLst>
                <a:ext uri="{FF2B5EF4-FFF2-40B4-BE49-F238E27FC236}">
                  <a16:creationId xmlns:a16="http://schemas.microsoft.com/office/drawing/2014/main" id="{388E15C7-1C19-4E46-ACCE-911D68CAA157}"/>
                </a:ext>
              </a:extLst>
            </p:cNvPr>
            <p:cNvSpPr>
              <a:spLocks noChangeArrowheads="1"/>
            </p:cNvSpPr>
            <p:nvPr/>
          </p:nvSpPr>
          <p:spPr bwMode="auto">
            <a:xfrm>
              <a:off x="2694" y="2710"/>
              <a:ext cx="492"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49" name="Freeform 22">
              <a:extLst>
                <a:ext uri="{FF2B5EF4-FFF2-40B4-BE49-F238E27FC236}">
                  <a16:creationId xmlns:a16="http://schemas.microsoft.com/office/drawing/2014/main" id="{6810E5F3-45FE-B442-AFCA-C098E1BE1586}"/>
                </a:ext>
              </a:extLst>
            </p:cNvPr>
            <p:cNvSpPr>
              <a:spLocks/>
            </p:cNvSpPr>
            <p:nvPr/>
          </p:nvSpPr>
          <p:spPr bwMode="auto">
            <a:xfrm>
              <a:off x="3094" y="3646"/>
              <a:ext cx="144" cy="49"/>
            </a:xfrm>
            <a:custGeom>
              <a:avLst/>
              <a:gdLst>
                <a:gd name="T0" fmla="*/ 143 w 129"/>
                <a:gd name="T1" fmla="*/ 48 h 49"/>
                <a:gd name="T2" fmla="*/ 0 w 129"/>
                <a:gd name="T3" fmla="*/ 48 h 49"/>
                <a:gd name="T4" fmla="*/ 0 w 129"/>
                <a:gd name="T5" fmla="*/ 0 h 49"/>
                <a:gd name="T6" fmla="*/ 143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50" name="Rectangle 23">
              <a:extLst>
                <a:ext uri="{FF2B5EF4-FFF2-40B4-BE49-F238E27FC236}">
                  <a16:creationId xmlns:a16="http://schemas.microsoft.com/office/drawing/2014/main" id="{B21D4247-33D9-5C4A-B20F-164533C55A53}"/>
                </a:ext>
              </a:extLst>
            </p:cNvPr>
            <p:cNvSpPr>
              <a:spLocks noChangeArrowheads="1"/>
            </p:cNvSpPr>
            <p:nvPr/>
          </p:nvSpPr>
          <p:spPr bwMode="auto">
            <a:xfrm>
              <a:off x="2798" y="3854"/>
              <a:ext cx="215"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51" name="Freeform 24">
              <a:extLst>
                <a:ext uri="{FF2B5EF4-FFF2-40B4-BE49-F238E27FC236}">
                  <a16:creationId xmlns:a16="http://schemas.microsoft.com/office/drawing/2014/main" id="{AC88F278-C5C3-E745-A6FF-46CADFF13F16}"/>
                </a:ext>
              </a:extLst>
            </p:cNvPr>
            <p:cNvSpPr>
              <a:spLocks/>
            </p:cNvSpPr>
            <p:nvPr/>
          </p:nvSpPr>
          <p:spPr bwMode="auto">
            <a:xfrm>
              <a:off x="3090" y="3621"/>
              <a:ext cx="166" cy="76"/>
            </a:xfrm>
            <a:custGeom>
              <a:avLst/>
              <a:gdLst>
                <a:gd name="T0" fmla="*/ 165 w 129"/>
                <a:gd name="T1" fmla="*/ 74 h 49"/>
                <a:gd name="T2" fmla="*/ 0 w 129"/>
                <a:gd name="T3" fmla="*/ 74 h 49"/>
                <a:gd name="T4" fmla="*/ 0 w 129"/>
                <a:gd name="T5" fmla="*/ 0 h 49"/>
                <a:gd name="T6" fmla="*/ 165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152" name="AutoShape 25">
              <a:extLst>
                <a:ext uri="{FF2B5EF4-FFF2-40B4-BE49-F238E27FC236}">
                  <a16:creationId xmlns:a16="http://schemas.microsoft.com/office/drawing/2014/main" id="{9E35EA8F-7703-F946-B627-352B8CF8B184}"/>
                </a:ext>
              </a:extLst>
            </p:cNvPr>
            <p:cNvSpPr>
              <a:spLocks noChangeArrowheads="1"/>
            </p:cNvSpPr>
            <p:nvPr/>
          </p:nvSpPr>
          <p:spPr bwMode="auto">
            <a:xfrm>
              <a:off x="2687" y="3567"/>
              <a:ext cx="520" cy="183"/>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53" name="Rectangle 26">
              <a:extLst>
                <a:ext uri="{FF2B5EF4-FFF2-40B4-BE49-F238E27FC236}">
                  <a16:creationId xmlns:a16="http://schemas.microsoft.com/office/drawing/2014/main" id="{0BAD0E82-4D86-6D4C-9FA8-99CAFB590E7B}"/>
                </a:ext>
              </a:extLst>
            </p:cNvPr>
            <p:cNvSpPr>
              <a:spLocks noChangeArrowheads="1"/>
            </p:cNvSpPr>
            <p:nvPr/>
          </p:nvSpPr>
          <p:spPr bwMode="auto">
            <a:xfrm>
              <a:off x="2684" y="3660"/>
              <a:ext cx="672" cy="314"/>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54" name="Rectangle 27">
              <a:extLst>
                <a:ext uri="{FF2B5EF4-FFF2-40B4-BE49-F238E27FC236}">
                  <a16:creationId xmlns:a16="http://schemas.microsoft.com/office/drawing/2014/main" id="{D9B69EB1-72F7-4245-9A88-79DFE43CCA49}"/>
                </a:ext>
              </a:extLst>
            </p:cNvPr>
            <p:cNvSpPr>
              <a:spLocks noChangeArrowheads="1"/>
            </p:cNvSpPr>
            <p:nvPr/>
          </p:nvSpPr>
          <p:spPr bwMode="auto">
            <a:xfrm>
              <a:off x="2762" y="3823"/>
              <a:ext cx="363"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55" name="AutoShape 28">
              <a:extLst>
                <a:ext uri="{FF2B5EF4-FFF2-40B4-BE49-F238E27FC236}">
                  <a16:creationId xmlns:a16="http://schemas.microsoft.com/office/drawing/2014/main" id="{50E69F86-208F-8E42-B150-45B86A87A5A0}"/>
                </a:ext>
              </a:extLst>
            </p:cNvPr>
            <p:cNvSpPr>
              <a:spLocks noChangeArrowheads="1"/>
            </p:cNvSpPr>
            <p:nvPr/>
          </p:nvSpPr>
          <p:spPr bwMode="auto">
            <a:xfrm>
              <a:off x="2698" y="3583"/>
              <a:ext cx="502"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56" name="Line 29">
              <a:extLst>
                <a:ext uri="{FF2B5EF4-FFF2-40B4-BE49-F238E27FC236}">
                  <a16:creationId xmlns:a16="http://schemas.microsoft.com/office/drawing/2014/main" id="{6B8B0442-394A-6F4F-9CD5-A3EEF62C61DD}"/>
                </a:ext>
              </a:extLst>
            </p:cNvPr>
            <p:cNvSpPr>
              <a:spLocks noChangeShapeType="1"/>
            </p:cNvSpPr>
            <p:nvPr/>
          </p:nvSpPr>
          <p:spPr bwMode="auto">
            <a:xfrm>
              <a:off x="2675" y="644"/>
              <a:ext cx="609"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57" name="Line 30">
              <a:extLst>
                <a:ext uri="{FF2B5EF4-FFF2-40B4-BE49-F238E27FC236}">
                  <a16:creationId xmlns:a16="http://schemas.microsoft.com/office/drawing/2014/main" id="{CE9D4A10-B94A-D048-BC18-BD2893E21BCE}"/>
                </a:ext>
              </a:extLst>
            </p:cNvPr>
            <p:cNvSpPr>
              <a:spLocks noChangeShapeType="1"/>
            </p:cNvSpPr>
            <p:nvPr/>
          </p:nvSpPr>
          <p:spPr bwMode="auto">
            <a:xfrm>
              <a:off x="2675" y="748"/>
              <a:ext cx="609"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58" name="Line 31">
              <a:extLst>
                <a:ext uri="{FF2B5EF4-FFF2-40B4-BE49-F238E27FC236}">
                  <a16:creationId xmlns:a16="http://schemas.microsoft.com/office/drawing/2014/main" id="{D4A61908-E951-2442-82A3-911FC9F43509}"/>
                </a:ext>
              </a:extLst>
            </p:cNvPr>
            <p:cNvSpPr>
              <a:spLocks noChangeShapeType="1"/>
            </p:cNvSpPr>
            <p:nvPr/>
          </p:nvSpPr>
          <p:spPr bwMode="auto">
            <a:xfrm>
              <a:off x="2675" y="844"/>
              <a:ext cx="609"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59" name="Line 32">
              <a:extLst>
                <a:ext uri="{FF2B5EF4-FFF2-40B4-BE49-F238E27FC236}">
                  <a16:creationId xmlns:a16="http://schemas.microsoft.com/office/drawing/2014/main" id="{45EBADC0-1760-1B44-BD85-D86C6A1F667E}"/>
                </a:ext>
              </a:extLst>
            </p:cNvPr>
            <p:cNvSpPr>
              <a:spLocks noChangeShapeType="1"/>
            </p:cNvSpPr>
            <p:nvPr/>
          </p:nvSpPr>
          <p:spPr bwMode="auto">
            <a:xfrm>
              <a:off x="2678" y="948"/>
              <a:ext cx="609"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60" name="Line 33">
              <a:extLst>
                <a:ext uri="{FF2B5EF4-FFF2-40B4-BE49-F238E27FC236}">
                  <a16:creationId xmlns:a16="http://schemas.microsoft.com/office/drawing/2014/main" id="{2B72188F-31BC-874F-B5FB-9B37B84ED27C}"/>
                </a:ext>
              </a:extLst>
            </p:cNvPr>
            <p:cNvSpPr>
              <a:spLocks noChangeShapeType="1"/>
            </p:cNvSpPr>
            <p:nvPr/>
          </p:nvSpPr>
          <p:spPr bwMode="auto">
            <a:xfrm>
              <a:off x="2675" y="1052"/>
              <a:ext cx="609"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61" name="Line 34">
              <a:extLst>
                <a:ext uri="{FF2B5EF4-FFF2-40B4-BE49-F238E27FC236}">
                  <a16:creationId xmlns:a16="http://schemas.microsoft.com/office/drawing/2014/main" id="{EF50C793-510B-1E43-BE8C-69052653B604}"/>
                </a:ext>
              </a:extLst>
            </p:cNvPr>
            <p:cNvSpPr>
              <a:spLocks noChangeShapeType="1"/>
            </p:cNvSpPr>
            <p:nvPr/>
          </p:nvSpPr>
          <p:spPr bwMode="auto">
            <a:xfrm>
              <a:off x="2675" y="1148"/>
              <a:ext cx="609"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62" name="Rectangle 35">
              <a:extLst>
                <a:ext uri="{FF2B5EF4-FFF2-40B4-BE49-F238E27FC236}">
                  <a16:creationId xmlns:a16="http://schemas.microsoft.com/office/drawing/2014/main" id="{40A3BE15-D7AA-0441-9FE4-E86EBD82C9EE}"/>
                </a:ext>
              </a:extLst>
            </p:cNvPr>
            <p:cNvSpPr>
              <a:spLocks noChangeArrowheads="1"/>
            </p:cNvSpPr>
            <p:nvPr/>
          </p:nvSpPr>
          <p:spPr bwMode="auto">
            <a:xfrm>
              <a:off x="2758" y="538"/>
              <a:ext cx="33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Dosa I</a:t>
              </a:r>
            </a:p>
          </p:txBody>
        </p:sp>
        <p:sp>
          <p:nvSpPr>
            <p:cNvPr id="4163" name="Rectangle 36">
              <a:extLst>
                <a:ext uri="{FF2B5EF4-FFF2-40B4-BE49-F238E27FC236}">
                  <a16:creationId xmlns:a16="http://schemas.microsoft.com/office/drawing/2014/main" id="{DACB5DD0-EEB5-C847-BB89-FE4FA4EFDD0D}"/>
                </a:ext>
              </a:extLst>
            </p:cNvPr>
            <p:cNvSpPr>
              <a:spLocks noChangeArrowheads="1"/>
            </p:cNvSpPr>
            <p:nvPr/>
          </p:nvSpPr>
          <p:spPr bwMode="auto">
            <a:xfrm>
              <a:off x="2701" y="634"/>
              <a:ext cx="27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Injil I</a:t>
              </a:r>
            </a:p>
          </p:txBody>
        </p:sp>
        <p:sp>
          <p:nvSpPr>
            <p:cNvPr id="4164" name="Rectangle 37">
              <a:extLst>
                <a:ext uri="{FF2B5EF4-FFF2-40B4-BE49-F238E27FC236}">
                  <a16:creationId xmlns:a16="http://schemas.microsoft.com/office/drawing/2014/main" id="{D37E3200-22AA-D04C-A99B-B38CC9609246}"/>
                </a:ext>
              </a:extLst>
            </p:cNvPr>
            <p:cNvSpPr>
              <a:spLocks noChangeArrowheads="1"/>
            </p:cNvSpPr>
            <p:nvPr/>
          </p:nvSpPr>
          <p:spPr bwMode="auto">
            <a:xfrm>
              <a:off x="2706" y="738"/>
              <a:ext cx="46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Keluarga I</a:t>
              </a:r>
            </a:p>
          </p:txBody>
        </p:sp>
        <p:sp>
          <p:nvSpPr>
            <p:cNvPr id="4165" name="Rectangle 38">
              <a:extLst>
                <a:ext uri="{FF2B5EF4-FFF2-40B4-BE49-F238E27FC236}">
                  <a16:creationId xmlns:a16="http://schemas.microsoft.com/office/drawing/2014/main" id="{E7008CF6-88EF-7849-9677-9FDC03396C3C}"/>
                </a:ext>
              </a:extLst>
            </p:cNvPr>
            <p:cNvSpPr>
              <a:spLocks noChangeArrowheads="1"/>
            </p:cNvSpPr>
            <p:nvPr/>
          </p:nvSpPr>
          <p:spPr bwMode="auto">
            <a:xfrm>
              <a:off x="2701" y="842"/>
              <a:ext cx="61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Pembunuhan I</a:t>
              </a:r>
            </a:p>
          </p:txBody>
        </p:sp>
        <p:sp>
          <p:nvSpPr>
            <p:cNvPr id="4166" name="Rectangle 39">
              <a:extLst>
                <a:ext uri="{FF2B5EF4-FFF2-40B4-BE49-F238E27FC236}">
                  <a16:creationId xmlns:a16="http://schemas.microsoft.com/office/drawing/2014/main" id="{A5A31C61-2AEB-A04A-9AAE-5F07C426A1DD}"/>
                </a:ext>
              </a:extLst>
            </p:cNvPr>
            <p:cNvSpPr>
              <a:spLocks noChangeArrowheads="1"/>
            </p:cNvSpPr>
            <p:nvPr/>
          </p:nvSpPr>
          <p:spPr bwMode="auto">
            <a:xfrm>
              <a:off x="2630" y="938"/>
              <a:ext cx="6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Banjir/Pelangi I</a:t>
              </a:r>
            </a:p>
          </p:txBody>
        </p:sp>
        <p:sp>
          <p:nvSpPr>
            <p:cNvPr id="4167" name="Rectangle 40">
              <a:extLst>
                <a:ext uri="{FF2B5EF4-FFF2-40B4-BE49-F238E27FC236}">
                  <a16:creationId xmlns:a16="http://schemas.microsoft.com/office/drawing/2014/main" id="{1CADCB56-0436-D34E-9333-F8ABFD933641}"/>
                </a:ext>
              </a:extLst>
            </p:cNvPr>
            <p:cNvSpPr>
              <a:spLocks noChangeArrowheads="1"/>
            </p:cNvSpPr>
            <p:nvPr/>
          </p:nvSpPr>
          <p:spPr bwMode="auto">
            <a:xfrm>
              <a:off x="2802" y="1042"/>
              <a:ext cx="36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Menara</a:t>
              </a:r>
            </a:p>
          </p:txBody>
        </p:sp>
        <p:sp>
          <p:nvSpPr>
            <p:cNvPr id="4168" name="Rectangle 41">
              <a:extLst>
                <a:ext uri="{FF2B5EF4-FFF2-40B4-BE49-F238E27FC236}">
                  <a16:creationId xmlns:a16="http://schemas.microsoft.com/office/drawing/2014/main" id="{04B177A5-A71A-EA4D-AB87-81C6619228ED}"/>
                </a:ext>
              </a:extLst>
            </p:cNvPr>
            <p:cNvSpPr>
              <a:spLocks noChangeArrowheads="1"/>
            </p:cNvSpPr>
            <p:nvPr/>
          </p:nvSpPr>
          <p:spPr bwMode="auto">
            <a:xfrm>
              <a:off x="2608" y="344"/>
              <a:ext cx="4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CIPTAAN</a:t>
              </a:r>
            </a:p>
          </p:txBody>
        </p:sp>
        <p:sp>
          <p:nvSpPr>
            <p:cNvPr id="4169" name="Rectangle 42">
              <a:extLst>
                <a:ext uri="{FF2B5EF4-FFF2-40B4-BE49-F238E27FC236}">
                  <a16:creationId xmlns:a16="http://schemas.microsoft.com/office/drawing/2014/main" id="{10FB6CEC-3FE0-0041-AF51-6B2E524B5048}"/>
                </a:ext>
              </a:extLst>
            </p:cNvPr>
            <p:cNvSpPr>
              <a:spLocks noChangeArrowheads="1"/>
            </p:cNvSpPr>
            <p:nvPr/>
          </p:nvSpPr>
          <p:spPr bwMode="auto">
            <a:xfrm>
              <a:off x="2602" y="458"/>
              <a:ext cx="58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Pria &amp;  Wanita I</a:t>
              </a:r>
            </a:p>
          </p:txBody>
        </p:sp>
        <p:sp>
          <p:nvSpPr>
            <p:cNvPr id="4170" name="Line 43">
              <a:extLst>
                <a:ext uri="{FF2B5EF4-FFF2-40B4-BE49-F238E27FC236}">
                  <a16:creationId xmlns:a16="http://schemas.microsoft.com/office/drawing/2014/main" id="{78706628-D9D2-444A-AE61-E49BA1F7F85C}"/>
                </a:ext>
              </a:extLst>
            </p:cNvPr>
            <p:cNvSpPr>
              <a:spLocks noChangeShapeType="1"/>
            </p:cNvSpPr>
            <p:nvPr/>
          </p:nvSpPr>
          <p:spPr bwMode="auto">
            <a:xfrm>
              <a:off x="2715" y="1642"/>
              <a:ext cx="591"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71" name="Line 44">
              <a:extLst>
                <a:ext uri="{FF2B5EF4-FFF2-40B4-BE49-F238E27FC236}">
                  <a16:creationId xmlns:a16="http://schemas.microsoft.com/office/drawing/2014/main" id="{C2E48835-E639-D049-8B84-91CAB72A519C}"/>
                </a:ext>
              </a:extLst>
            </p:cNvPr>
            <p:cNvSpPr>
              <a:spLocks noChangeShapeType="1"/>
            </p:cNvSpPr>
            <p:nvPr/>
          </p:nvSpPr>
          <p:spPr bwMode="auto">
            <a:xfrm>
              <a:off x="2715" y="1770"/>
              <a:ext cx="591"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72" name="Rectangle 45">
              <a:extLst>
                <a:ext uri="{FF2B5EF4-FFF2-40B4-BE49-F238E27FC236}">
                  <a16:creationId xmlns:a16="http://schemas.microsoft.com/office/drawing/2014/main" id="{70068953-9A6D-7143-955D-3124F394C3B1}"/>
                </a:ext>
              </a:extLst>
            </p:cNvPr>
            <p:cNvSpPr>
              <a:spLocks noChangeArrowheads="1"/>
            </p:cNvSpPr>
            <p:nvPr/>
          </p:nvSpPr>
          <p:spPr bwMode="auto">
            <a:xfrm>
              <a:off x="2943" y="1670"/>
              <a:ext cx="233"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173" name="Rectangle 46">
              <a:extLst>
                <a:ext uri="{FF2B5EF4-FFF2-40B4-BE49-F238E27FC236}">
                  <a16:creationId xmlns:a16="http://schemas.microsoft.com/office/drawing/2014/main" id="{55222828-7591-9E40-86DF-9CEE4F285C40}"/>
                </a:ext>
              </a:extLst>
            </p:cNvPr>
            <p:cNvSpPr>
              <a:spLocks noChangeArrowheads="1"/>
            </p:cNvSpPr>
            <p:nvPr/>
          </p:nvSpPr>
          <p:spPr bwMode="auto">
            <a:xfrm>
              <a:off x="2767" y="1531"/>
              <a:ext cx="42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T - B - B</a:t>
              </a:r>
            </a:p>
          </p:txBody>
        </p:sp>
        <p:sp>
          <p:nvSpPr>
            <p:cNvPr id="4174" name="Rectangle 47">
              <a:extLst>
                <a:ext uri="{FF2B5EF4-FFF2-40B4-BE49-F238E27FC236}">
                  <a16:creationId xmlns:a16="http://schemas.microsoft.com/office/drawing/2014/main" id="{400BB236-CA44-DA41-B124-D2C0C344B156}"/>
                </a:ext>
              </a:extLst>
            </p:cNvPr>
            <p:cNvSpPr>
              <a:spLocks noChangeArrowheads="1"/>
            </p:cNvSpPr>
            <p:nvPr/>
          </p:nvSpPr>
          <p:spPr bwMode="auto">
            <a:xfrm>
              <a:off x="2837" y="1771"/>
              <a:ext cx="29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Y - E</a:t>
              </a:r>
            </a:p>
          </p:txBody>
        </p:sp>
        <p:sp>
          <p:nvSpPr>
            <p:cNvPr id="4175" name="Rectangle 48">
              <a:extLst>
                <a:ext uri="{FF2B5EF4-FFF2-40B4-BE49-F238E27FC236}">
                  <a16:creationId xmlns:a16="http://schemas.microsoft.com/office/drawing/2014/main" id="{15040975-B8C1-CB4A-94E5-D6CBBEACCB4A}"/>
                </a:ext>
              </a:extLst>
            </p:cNvPr>
            <p:cNvSpPr>
              <a:spLocks noChangeArrowheads="1"/>
            </p:cNvSpPr>
            <p:nvPr/>
          </p:nvSpPr>
          <p:spPr bwMode="auto">
            <a:xfrm>
              <a:off x="2875" y="1891"/>
              <a:ext cx="20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12</a:t>
              </a:r>
            </a:p>
          </p:txBody>
        </p:sp>
        <p:sp>
          <p:nvSpPr>
            <p:cNvPr id="4176" name="Rectangle 49">
              <a:extLst>
                <a:ext uri="{FF2B5EF4-FFF2-40B4-BE49-F238E27FC236}">
                  <a16:creationId xmlns:a16="http://schemas.microsoft.com/office/drawing/2014/main" id="{5B1B653E-1291-F842-9C48-C22E1951BC98}"/>
                </a:ext>
              </a:extLst>
            </p:cNvPr>
            <p:cNvSpPr>
              <a:spLocks noChangeArrowheads="1"/>
            </p:cNvSpPr>
            <p:nvPr/>
          </p:nvSpPr>
          <p:spPr bwMode="auto">
            <a:xfrm>
              <a:off x="2759" y="1414"/>
              <a:ext cx="54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PANGGILAN</a:t>
              </a:r>
            </a:p>
          </p:txBody>
        </p:sp>
        <p:sp>
          <p:nvSpPr>
            <p:cNvPr id="4177" name="Rectangle 50">
              <a:extLst>
                <a:ext uri="{FF2B5EF4-FFF2-40B4-BE49-F238E27FC236}">
                  <a16:creationId xmlns:a16="http://schemas.microsoft.com/office/drawing/2014/main" id="{D0414A60-7EED-0840-B74E-9CDFC144937B}"/>
                </a:ext>
              </a:extLst>
            </p:cNvPr>
            <p:cNvSpPr>
              <a:spLocks noChangeArrowheads="1"/>
            </p:cNvSpPr>
            <p:nvPr/>
          </p:nvSpPr>
          <p:spPr bwMode="auto">
            <a:xfrm>
              <a:off x="2645" y="1309"/>
              <a:ext cx="4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ABRAHAM</a:t>
              </a:r>
            </a:p>
          </p:txBody>
        </p:sp>
        <p:sp>
          <p:nvSpPr>
            <p:cNvPr id="4178" name="Rectangle 51">
              <a:extLst>
                <a:ext uri="{FF2B5EF4-FFF2-40B4-BE49-F238E27FC236}">
                  <a16:creationId xmlns:a16="http://schemas.microsoft.com/office/drawing/2014/main" id="{BB521218-7D22-3549-988A-9B53DB1A7C7D}"/>
                </a:ext>
              </a:extLst>
            </p:cNvPr>
            <p:cNvSpPr>
              <a:spLocks noChangeArrowheads="1"/>
            </p:cNvSpPr>
            <p:nvPr/>
          </p:nvSpPr>
          <p:spPr bwMode="auto">
            <a:xfrm>
              <a:off x="2862" y="1653"/>
              <a:ext cx="229"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I - I</a:t>
              </a:r>
            </a:p>
          </p:txBody>
        </p:sp>
        <p:sp>
          <p:nvSpPr>
            <p:cNvPr id="4179" name="Line 52">
              <a:extLst>
                <a:ext uri="{FF2B5EF4-FFF2-40B4-BE49-F238E27FC236}">
                  <a16:creationId xmlns:a16="http://schemas.microsoft.com/office/drawing/2014/main" id="{7D788D6E-ED95-F847-9B74-55FD0F3122D3}"/>
                </a:ext>
              </a:extLst>
            </p:cNvPr>
            <p:cNvSpPr>
              <a:spLocks noChangeShapeType="1"/>
            </p:cNvSpPr>
            <p:nvPr/>
          </p:nvSpPr>
          <p:spPr bwMode="auto">
            <a:xfrm>
              <a:off x="2713" y="2411"/>
              <a:ext cx="609"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0" name="Line 53">
              <a:extLst>
                <a:ext uri="{FF2B5EF4-FFF2-40B4-BE49-F238E27FC236}">
                  <a16:creationId xmlns:a16="http://schemas.microsoft.com/office/drawing/2014/main" id="{C04D28FC-F72A-FE41-AE3D-5B1727D2FD80}"/>
                </a:ext>
              </a:extLst>
            </p:cNvPr>
            <p:cNvSpPr>
              <a:spLocks noChangeShapeType="1"/>
            </p:cNvSpPr>
            <p:nvPr/>
          </p:nvSpPr>
          <p:spPr bwMode="auto">
            <a:xfrm>
              <a:off x="2711" y="2528"/>
              <a:ext cx="609"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1" name="Rectangle 54">
              <a:extLst>
                <a:ext uri="{FF2B5EF4-FFF2-40B4-BE49-F238E27FC236}">
                  <a16:creationId xmlns:a16="http://schemas.microsoft.com/office/drawing/2014/main" id="{301DE719-1263-3649-B6F2-5C59B6BB8B6C}"/>
                </a:ext>
              </a:extLst>
            </p:cNvPr>
            <p:cNvSpPr>
              <a:spLocks noChangeArrowheads="1"/>
            </p:cNvSpPr>
            <p:nvPr/>
          </p:nvSpPr>
          <p:spPr bwMode="auto">
            <a:xfrm>
              <a:off x="2705" y="2152"/>
              <a:ext cx="35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YUSUF</a:t>
              </a:r>
            </a:p>
          </p:txBody>
        </p:sp>
        <p:sp>
          <p:nvSpPr>
            <p:cNvPr id="4182" name="Rectangle 55">
              <a:extLst>
                <a:ext uri="{FF2B5EF4-FFF2-40B4-BE49-F238E27FC236}">
                  <a16:creationId xmlns:a16="http://schemas.microsoft.com/office/drawing/2014/main" id="{ACE16E8B-3D2E-E243-8FE5-7B0E57FDF6BF}"/>
                </a:ext>
              </a:extLst>
            </p:cNvPr>
            <p:cNvSpPr>
              <a:spLocks noChangeArrowheads="1"/>
            </p:cNvSpPr>
            <p:nvPr/>
          </p:nvSpPr>
          <p:spPr bwMode="auto">
            <a:xfrm>
              <a:off x="2633" y="2301"/>
              <a:ext cx="62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900" b="1">
                  <a:solidFill>
                    <a:srgbClr val="000000"/>
                  </a:solidFill>
                  <a:latin typeface="Helvetica" pitchFamily="2" charset="0"/>
                  <a:ea typeface="Gulim" panose="020B0600000101010101" pitchFamily="34" charset="-127"/>
                </a:rPr>
                <a:t>   </a:t>
              </a:r>
              <a:r>
                <a:rPr lang="en-US" altLang="ko-KR" sz="900" b="1">
                  <a:solidFill>
                    <a:srgbClr val="000000"/>
                  </a:solidFill>
                  <a:latin typeface="Helvetica" pitchFamily="2" charset="0"/>
                  <a:ea typeface="Gulim" panose="020B0600000101010101" pitchFamily="34" charset="-127"/>
                </a:rPr>
                <a:t>Perbudakkan</a:t>
              </a:r>
            </a:p>
          </p:txBody>
        </p:sp>
        <p:sp>
          <p:nvSpPr>
            <p:cNvPr id="4183" name="Rectangle 56">
              <a:extLst>
                <a:ext uri="{FF2B5EF4-FFF2-40B4-BE49-F238E27FC236}">
                  <a16:creationId xmlns:a16="http://schemas.microsoft.com/office/drawing/2014/main" id="{C8294BB5-39FE-AD4B-B143-836616C0319E}"/>
                </a:ext>
              </a:extLst>
            </p:cNvPr>
            <p:cNvSpPr>
              <a:spLocks noChangeArrowheads="1"/>
            </p:cNvSpPr>
            <p:nvPr/>
          </p:nvSpPr>
          <p:spPr bwMode="auto">
            <a:xfrm>
              <a:off x="288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430</a:t>
              </a:r>
            </a:p>
          </p:txBody>
        </p:sp>
        <p:sp>
          <p:nvSpPr>
            <p:cNvPr id="4184" name="Line 57">
              <a:extLst>
                <a:ext uri="{FF2B5EF4-FFF2-40B4-BE49-F238E27FC236}">
                  <a16:creationId xmlns:a16="http://schemas.microsoft.com/office/drawing/2014/main" id="{7CC31602-D034-A548-8287-FC5465493E14}"/>
                </a:ext>
              </a:extLst>
            </p:cNvPr>
            <p:cNvSpPr>
              <a:spLocks noChangeShapeType="1"/>
            </p:cNvSpPr>
            <p:nvPr/>
          </p:nvSpPr>
          <p:spPr bwMode="auto">
            <a:xfrm>
              <a:off x="2711" y="1522"/>
              <a:ext cx="591"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5" name="Line 58">
              <a:extLst>
                <a:ext uri="{FF2B5EF4-FFF2-40B4-BE49-F238E27FC236}">
                  <a16:creationId xmlns:a16="http://schemas.microsoft.com/office/drawing/2014/main" id="{6E63E730-631A-3C45-8F8D-C9F4CE7D4BBD}"/>
                </a:ext>
              </a:extLst>
            </p:cNvPr>
            <p:cNvSpPr>
              <a:spLocks noChangeShapeType="1"/>
            </p:cNvSpPr>
            <p:nvPr/>
          </p:nvSpPr>
          <p:spPr bwMode="auto">
            <a:xfrm>
              <a:off x="2711" y="1886"/>
              <a:ext cx="591"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6" name="Line 59">
              <a:extLst>
                <a:ext uri="{FF2B5EF4-FFF2-40B4-BE49-F238E27FC236}">
                  <a16:creationId xmlns:a16="http://schemas.microsoft.com/office/drawing/2014/main" id="{58A6BCF2-5744-6B4F-854A-51DDC5CA3A2D}"/>
                </a:ext>
              </a:extLst>
            </p:cNvPr>
            <p:cNvSpPr>
              <a:spLocks noChangeShapeType="1"/>
            </p:cNvSpPr>
            <p:nvPr/>
          </p:nvSpPr>
          <p:spPr bwMode="auto">
            <a:xfrm>
              <a:off x="2711" y="2010"/>
              <a:ext cx="591"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7" name="Line 60">
              <a:extLst>
                <a:ext uri="{FF2B5EF4-FFF2-40B4-BE49-F238E27FC236}">
                  <a16:creationId xmlns:a16="http://schemas.microsoft.com/office/drawing/2014/main" id="{24A9B256-AB64-F74A-9715-A900730EE253}"/>
                </a:ext>
              </a:extLst>
            </p:cNvPr>
            <p:cNvSpPr>
              <a:spLocks noChangeShapeType="1"/>
            </p:cNvSpPr>
            <p:nvPr/>
          </p:nvSpPr>
          <p:spPr bwMode="auto">
            <a:xfrm>
              <a:off x="2711" y="2932"/>
              <a:ext cx="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8" name="Line 61">
              <a:extLst>
                <a:ext uri="{FF2B5EF4-FFF2-40B4-BE49-F238E27FC236}">
                  <a16:creationId xmlns:a16="http://schemas.microsoft.com/office/drawing/2014/main" id="{5ACC7DC3-A3AD-3B4E-AF63-D02C610B06FB}"/>
                </a:ext>
              </a:extLst>
            </p:cNvPr>
            <p:cNvSpPr>
              <a:spLocks noChangeShapeType="1"/>
            </p:cNvSpPr>
            <p:nvPr/>
          </p:nvSpPr>
          <p:spPr bwMode="auto">
            <a:xfrm>
              <a:off x="2711" y="3044"/>
              <a:ext cx="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89" name="Line 62">
              <a:extLst>
                <a:ext uri="{FF2B5EF4-FFF2-40B4-BE49-F238E27FC236}">
                  <a16:creationId xmlns:a16="http://schemas.microsoft.com/office/drawing/2014/main" id="{8AE7F82D-6280-274F-8962-5A8B2BA10232}"/>
                </a:ext>
              </a:extLst>
            </p:cNvPr>
            <p:cNvSpPr>
              <a:spLocks noChangeShapeType="1"/>
            </p:cNvSpPr>
            <p:nvPr/>
          </p:nvSpPr>
          <p:spPr bwMode="auto">
            <a:xfrm>
              <a:off x="2711" y="3156"/>
              <a:ext cx="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0" name="Line 63">
              <a:extLst>
                <a:ext uri="{FF2B5EF4-FFF2-40B4-BE49-F238E27FC236}">
                  <a16:creationId xmlns:a16="http://schemas.microsoft.com/office/drawing/2014/main" id="{27861CF2-6115-C746-8651-2AE5439F8E1E}"/>
                </a:ext>
              </a:extLst>
            </p:cNvPr>
            <p:cNvSpPr>
              <a:spLocks noChangeShapeType="1"/>
            </p:cNvSpPr>
            <p:nvPr/>
          </p:nvSpPr>
          <p:spPr bwMode="auto">
            <a:xfrm>
              <a:off x="2711" y="3268"/>
              <a:ext cx="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1" name="Line 64">
              <a:extLst>
                <a:ext uri="{FF2B5EF4-FFF2-40B4-BE49-F238E27FC236}">
                  <a16:creationId xmlns:a16="http://schemas.microsoft.com/office/drawing/2014/main" id="{3CF17AB4-E98B-4044-80DA-09019DD57302}"/>
                </a:ext>
              </a:extLst>
            </p:cNvPr>
            <p:cNvSpPr>
              <a:spLocks noChangeShapeType="1"/>
            </p:cNvSpPr>
            <p:nvPr/>
          </p:nvSpPr>
          <p:spPr bwMode="auto">
            <a:xfrm>
              <a:off x="2720" y="3380"/>
              <a:ext cx="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2" name="Rectangle 65">
              <a:extLst>
                <a:ext uri="{FF2B5EF4-FFF2-40B4-BE49-F238E27FC236}">
                  <a16:creationId xmlns:a16="http://schemas.microsoft.com/office/drawing/2014/main" id="{4C16696E-2983-374E-8F1F-561E8460FF61}"/>
                </a:ext>
              </a:extLst>
            </p:cNvPr>
            <p:cNvSpPr>
              <a:spLocks noChangeArrowheads="1"/>
            </p:cNvSpPr>
            <p:nvPr/>
          </p:nvSpPr>
          <p:spPr bwMode="auto">
            <a:xfrm>
              <a:off x="2721" y="2674"/>
              <a:ext cx="32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MUSA</a:t>
              </a:r>
            </a:p>
          </p:txBody>
        </p:sp>
        <p:sp>
          <p:nvSpPr>
            <p:cNvPr id="4193" name="Rectangle 66">
              <a:extLst>
                <a:ext uri="{FF2B5EF4-FFF2-40B4-BE49-F238E27FC236}">
                  <a16:creationId xmlns:a16="http://schemas.microsoft.com/office/drawing/2014/main" id="{1FC861C2-8EDE-384C-AC1F-96C4F1BA348B}"/>
                </a:ext>
              </a:extLst>
            </p:cNvPr>
            <p:cNvSpPr>
              <a:spLocks noChangeArrowheads="1"/>
            </p:cNvSpPr>
            <p:nvPr/>
          </p:nvSpPr>
          <p:spPr bwMode="auto">
            <a:xfrm>
              <a:off x="2826" y="2934"/>
              <a:ext cx="2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Sinai</a:t>
              </a:r>
            </a:p>
          </p:txBody>
        </p:sp>
        <p:sp>
          <p:nvSpPr>
            <p:cNvPr id="4194" name="Rectangle 67">
              <a:extLst>
                <a:ext uri="{FF2B5EF4-FFF2-40B4-BE49-F238E27FC236}">
                  <a16:creationId xmlns:a16="http://schemas.microsoft.com/office/drawing/2014/main" id="{146DD9F0-C2A3-CF4B-8259-A8B5718C70A3}"/>
                </a:ext>
              </a:extLst>
            </p:cNvPr>
            <p:cNvSpPr>
              <a:spLocks noChangeArrowheads="1"/>
            </p:cNvSpPr>
            <p:nvPr/>
          </p:nvSpPr>
          <p:spPr bwMode="auto">
            <a:xfrm>
              <a:off x="2769" y="3050"/>
              <a:ext cx="40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M - S - U</a:t>
              </a:r>
            </a:p>
          </p:txBody>
        </p:sp>
        <p:sp>
          <p:nvSpPr>
            <p:cNvPr id="4195" name="Rectangle 68">
              <a:extLst>
                <a:ext uri="{FF2B5EF4-FFF2-40B4-BE49-F238E27FC236}">
                  <a16:creationId xmlns:a16="http://schemas.microsoft.com/office/drawing/2014/main" id="{54C0DF7F-40D8-114F-ABA3-2FE5173B8116}"/>
                </a:ext>
              </a:extLst>
            </p:cNvPr>
            <p:cNvSpPr>
              <a:spLocks noChangeArrowheads="1"/>
            </p:cNvSpPr>
            <p:nvPr/>
          </p:nvSpPr>
          <p:spPr bwMode="auto">
            <a:xfrm>
              <a:off x="2654" y="3158"/>
              <a:ext cx="61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 Kades Barnea</a:t>
              </a:r>
            </a:p>
          </p:txBody>
        </p:sp>
        <p:sp>
          <p:nvSpPr>
            <p:cNvPr id="4196" name="Rectangle 69">
              <a:extLst>
                <a:ext uri="{FF2B5EF4-FFF2-40B4-BE49-F238E27FC236}">
                  <a16:creationId xmlns:a16="http://schemas.microsoft.com/office/drawing/2014/main" id="{6B8469DF-7777-6740-8EC6-67C7FAB2AEAD}"/>
                </a:ext>
              </a:extLst>
            </p:cNvPr>
            <p:cNvSpPr>
              <a:spLocks noChangeArrowheads="1"/>
            </p:cNvSpPr>
            <p:nvPr/>
          </p:nvSpPr>
          <p:spPr bwMode="auto">
            <a:xfrm>
              <a:off x="2904"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40</a:t>
              </a:r>
            </a:p>
          </p:txBody>
        </p:sp>
        <p:sp>
          <p:nvSpPr>
            <p:cNvPr id="4197" name="Rectangle 70">
              <a:extLst>
                <a:ext uri="{FF2B5EF4-FFF2-40B4-BE49-F238E27FC236}">
                  <a16:creationId xmlns:a16="http://schemas.microsoft.com/office/drawing/2014/main" id="{B51B56CE-8339-384C-B316-4321811A2A9D}"/>
                </a:ext>
              </a:extLst>
            </p:cNvPr>
            <p:cNvSpPr>
              <a:spLocks noChangeArrowheads="1"/>
            </p:cNvSpPr>
            <p:nvPr/>
          </p:nvSpPr>
          <p:spPr bwMode="auto">
            <a:xfrm>
              <a:off x="2739" y="3382"/>
              <a:ext cx="42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5 Kotbah</a:t>
              </a:r>
            </a:p>
          </p:txBody>
        </p:sp>
        <p:sp>
          <p:nvSpPr>
            <p:cNvPr id="4198" name="Line 71">
              <a:extLst>
                <a:ext uri="{FF2B5EF4-FFF2-40B4-BE49-F238E27FC236}">
                  <a16:creationId xmlns:a16="http://schemas.microsoft.com/office/drawing/2014/main" id="{11862BF6-9BA4-2142-9788-1A7162615600}"/>
                </a:ext>
              </a:extLst>
            </p:cNvPr>
            <p:cNvSpPr>
              <a:spLocks noChangeShapeType="1"/>
            </p:cNvSpPr>
            <p:nvPr/>
          </p:nvSpPr>
          <p:spPr bwMode="auto">
            <a:xfrm>
              <a:off x="2706" y="3492"/>
              <a:ext cx="609"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 name="Rectangle 72">
              <a:extLst>
                <a:ext uri="{FF2B5EF4-FFF2-40B4-BE49-F238E27FC236}">
                  <a16:creationId xmlns:a16="http://schemas.microsoft.com/office/drawing/2014/main" id="{A7187F2A-6A18-554B-9B3F-6D4A29831918}"/>
                </a:ext>
              </a:extLst>
            </p:cNvPr>
            <p:cNvSpPr>
              <a:spLocks noChangeArrowheads="1"/>
            </p:cNvSpPr>
            <p:nvPr/>
          </p:nvSpPr>
          <p:spPr bwMode="auto">
            <a:xfrm>
              <a:off x="2800" y="2826"/>
              <a:ext cx="42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Keluaran</a:t>
              </a:r>
            </a:p>
          </p:txBody>
        </p:sp>
        <p:sp>
          <p:nvSpPr>
            <p:cNvPr id="4200" name="Line 73">
              <a:extLst>
                <a:ext uri="{FF2B5EF4-FFF2-40B4-BE49-F238E27FC236}">
                  <a16:creationId xmlns:a16="http://schemas.microsoft.com/office/drawing/2014/main" id="{89CD7C7B-1DAD-884B-8C0F-5C995773FE1B}"/>
                </a:ext>
              </a:extLst>
            </p:cNvPr>
            <p:cNvSpPr>
              <a:spLocks noChangeShapeType="1"/>
            </p:cNvSpPr>
            <p:nvPr/>
          </p:nvSpPr>
          <p:spPr bwMode="auto">
            <a:xfrm>
              <a:off x="2675" y="560"/>
              <a:ext cx="609"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 name="Line 74">
              <a:extLst>
                <a:ext uri="{FF2B5EF4-FFF2-40B4-BE49-F238E27FC236}">
                  <a16:creationId xmlns:a16="http://schemas.microsoft.com/office/drawing/2014/main" id="{95881762-9478-D343-8587-D52A946D690C}"/>
                </a:ext>
              </a:extLst>
            </p:cNvPr>
            <p:cNvSpPr>
              <a:spLocks noChangeShapeType="1"/>
            </p:cNvSpPr>
            <p:nvPr/>
          </p:nvSpPr>
          <p:spPr bwMode="auto">
            <a:xfrm>
              <a:off x="2706" y="3800"/>
              <a:ext cx="61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2" name="Line 75">
              <a:extLst>
                <a:ext uri="{FF2B5EF4-FFF2-40B4-BE49-F238E27FC236}">
                  <a16:creationId xmlns:a16="http://schemas.microsoft.com/office/drawing/2014/main" id="{4B14EBD4-EDB8-6642-8041-3700445E5E76}"/>
                </a:ext>
              </a:extLst>
            </p:cNvPr>
            <p:cNvSpPr>
              <a:spLocks noChangeShapeType="1"/>
            </p:cNvSpPr>
            <p:nvPr/>
          </p:nvSpPr>
          <p:spPr bwMode="auto">
            <a:xfrm>
              <a:off x="2706" y="3920"/>
              <a:ext cx="618"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3" name="Rectangle 76">
              <a:extLst>
                <a:ext uri="{FF2B5EF4-FFF2-40B4-BE49-F238E27FC236}">
                  <a16:creationId xmlns:a16="http://schemas.microsoft.com/office/drawing/2014/main" id="{05C26D8B-7FDE-F54D-9E8E-C103CC12D368}"/>
                </a:ext>
              </a:extLst>
            </p:cNvPr>
            <p:cNvSpPr>
              <a:spLocks noChangeArrowheads="1"/>
            </p:cNvSpPr>
            <p:nvPr/>
          </p:nvSpPr>
          <p:spPr bwMode="auto">
            <a:xfrm>
              <a:off x="2708" y="3550"/>
              <a:ext cx="37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YOSUA</a:t>
              </a:r>
            </a:p>
          </p:txBody>
        </p:sp>
        <p:sp>
          <p:nvSpPr>
            <p:cNvPr id="4204" name="Rectangle 77">
              <a:extLst>
                <a:ext uri="{FF2B5EF4-FFF2-40B4-BE49-F238E27FC236}">
                  <a16:creationId xmlns:a16="http://schemas.microsoft.com/office/drawing/2014/main" id="{6DE0F37F-EFCD-AF48-97E1-442D30B14628}"/>
                </a:ext>
              </a:extLst>
            </p:cNvPr>
            <p:cNvSpPr>
              <a:spLocks noChangeArrowheads="1"/>
            </p:cNvSpPr>
            <p:nvPr/>
          </p:nvSpPr>
          <p:spPr bwMode="auto">
            <a:xfrm>
              <a:off x="2754" y="3686"/>
              <a:ext cx="47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Yerikho/Ai</a:t>
              </a:r>
            </a:p>
          </p:txBody>
        </p:sp>
        <p:sp>
          <p:nvSpPr>
            <p:cNvPr id="4205" name="Rectangle 78">
              <a:extLst>
                <a:ext uri="{FF2B5EF4-FFF2-40B4-BE49-F238E27FC236}">
                  <a16:creationId xmlns:a16="http://schemas.microsoft.com/office/drawing/2014/main" id="{17146841-06D7-D54E-BA99-6C00C0628B6B}"/>
                </a:ext>
              </a:extLst>
            </p:cNvPr>
            <p:cNvSpPr>
              <a:spLocks noChangeArrowheads="1"/>
            </p:cNvSpPr>
            <p:nvPr/>
          </p:nvSpPr>
          <p:spPr bwMode="auto">
            <a:xfrm>
              <a:off x="2651" y="3806"/>
              <a:ext cx="6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  Tanah Dibagi</a:t>
              </a:r>
            </a:p>
          </p:txBody>
        </p:sp>
        <p:sp>
          <p:nvSpPr>
            <p:cNvPr id="4206" name="AutoShape 79">
              <a:extLst>
                <a:ext uri="{FF2B5EF4-FFF2-40B4-BE49-F238E27FC236}">
                  <a16:creationId xmlns:a16="http://schemas.microsoft.com/office/drawing/2014/main" id="{408A5540-4546-0940-BD5F-B7175E6E77BB}"/>
                </a:ext>
              </a:extLst>
            </p:cNvPr>
            <p:cNvSpPr>
              <a:spLocks noChangeArrowheads="1"/>
            </p:cNvSpPr>
            <p:nvPr/>
          </p:nvSpPr>
          <p:spPr bwMode="auto">
            <a:xfrm>
              <a:off x="4160" y="3219"/>
              <a:ext cx="430" cy="225"/>
            </a:xfrm>
            <a:prstGeom prst="roundRect">
              <a:avLst>
                <a:gd name="adj" fmla="val 16667"/>
              </a:avLst>
            </a:prstGeom>
            <a:solidFill>
              <a:schemeClr val="tx1"/>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207" name="Freeform 80">
              <a:extLst>
                <a:ext uri="{FF2B5EF4-FFF2-40B4-BE49-F238E27FC236}">
                  <a16:creationId xmlns:a16="http://schemas.microsoft.com/office/drawing/2014/main" id="{9EC18A93-BDA2-4542-8461-39626A5A957B}"/>
                </a:ext>
              </a:extLst>
            </p:cNvPr>
            <p:cNvSpPr>
              <a:spLocks/>
            </p:cNvSpPr>
            <p:nvPr/>
          </p:nvSpPr>
          <p:spPr bwMode="auto">
            <a:xfrm>
              <a:off x="4047" y="2640"/>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08" name="Freeform 81">
              <a:extLst>
                <a:ext uri="{FF2B5EF4-FFF2-40B4-BE49-F238E27FC236}">
                  <a16:creationId xmlns:a16="http://schemas.microsoft.com/office/drawing/2014/main" id="{30576F27-910F-B543-B92E-E4CA27744F2C}"/>
                </a:ext>
              </a:extLst>
            </p:cNvPr>
            <p:cNvSpPr>
              <a:spLocks/>
            </p:cNvSpPr>
            <p:nvPr/>
          </p:nvSpPr>
          <p:spPr bwMode="auto">
            <a:xfrm>
              <a:off x="4047" y="2616"/>
              <a:ext cx="17" cy="17"/>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09" name="Freeform 82">
              <a:extLst>
                <a:ext uri="{FF2B5EF4-FFF2-40B4-BE49-F238E27FC236}">
                  <a16:creationId xmlns:a16="http://schemas.microsoft.com/office/drawing/2014/main" id="{17B4EB64-B0A2-5743-A2A1-AF4226E972E1}"/>
                </a:ext>
              </a:extLst>
            </p:cNvPr>
            <p:cNvSpPr>
              <a:spLocks/>
            </p:cNvSpPr>
            <p:nvPr/>
          </p:nvSpPr>
          <p:spPr bwMode="auto">
            <a:xfrm>
              <a:off x="4047" y="2536"/>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10" name="Freeform 83">
              <a:extLst>
                <a:ext uri="{FF2B5EF4-FFF2-40B4-BE49-F238E27FC236}">
                  <a16:creationId xmlns:a16="http://schemas.microsoft.com/office/drawing/2014/main" id="{516E8C53-283D-5F4F-8C23-BA8939931FCE}"/>
                </a:ext>
              </a:extLst>
            </p:cNvPr>
            <p:cNvSpPr>
              <a:spLocks/>
            </p:cNvSpPr>
            <p:nvPr/>
          </p:nvSpPr>
          <p:spPr bwMode="auto">
            <a:xfrm>
              <a:off x="4047" y="2512"/>
              <a:ext cx="17" cy="17"/>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11" name="Freeform 84">
              <a:extLst>
                <a:ext uri="{FF2B5EF4-FFF2-40B4-BE49-F238E27FC236}">
                  <a16:creationId xmlns:a16="http://schemas.microsoft.com/office/drawing/2014/main" id="{6FABC5A0-A855-154E-AB2E-2E891B8A9B10}"/>
                </a:ext>
              </a:extLst>
            </p:cNvPr>
            <p:cNvSpPr>
              <a:spLocks/>
            </p:cNvSpPr>
            <p:nvPr/>
          </p:nvSpPr>
          <p:spPr bwMode="auto">
            <a:xfrm>
              <a:off x="4047" y="2432"/>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12" name="Freeform 85">
              <a:extLst>
                <a:ext uri="{FF2B5EF4-FFF2-40B4-BE49-F238E27FC236}">
                  <a16:creationId xmlns:a16="http://schemas.microsoft.com/office/drawing/2014/main" id="{8BED3EBC-8623-844A-9F00-85FED57BCD32}"/>
                </a:ext>
              </a:extLst>
            </p:cNvPr>
            <p:cNvSpPr>
              <a:spLocks/>
            </p:cNvSpPr>
            <p:nvPr/>
          </p:nvSpPr>
          <p:spPr bwMode="auto">
            <a:xfrm>
              <a:off x="4047" y="2408"/>
              <a:ext cx="17" cy="17"/>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13" name="Freeform 86">
              <a:extLst>
                <a:ext uri="{FF2B5EF4-FFF2-40B4-BE49-F238E27FC236}">
                  <a16:creationId xmlns:a16="http://schemas.microsoft.com/office/drawing/2014/main" id="{3B641469-0C54-434D-9758-8DBE8A3BD986}"/>
                </a:ext>
              </a:extLst>
            </p:cNvPr>
            <p:cNvSpPr>
              <a:spLocks/>
            </p:cNvSpPr>
            <p:nvPr/>
          </p:nvSpPr>
          <p:spPr bwMode="auto">
            <a:xfrm>
              <a:off x="4047" y="2328"/>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14" name="Freeform 87">
              <a:extLst>
                <a:ext uri="{FF2B5EF4-FFF2-40B4-BE49-F238E27FC236}">
                  <a16:creationId xmlns:a16="http://schemas.microsoft.com/office/drawing/2014/main" id="{0A2D10E7-D5EE-2248-9AAB-9638AC1E0288}"/>
                </a:ext>
              </a:extLst>
            </p:cNvPr>
            <p:cNvSpPr>
              <a:spLocks/>
            </p:cNvSpPr>
            <p:nvPr/>
          </p:nvSpPr>
          <p:spPr bwMode="auto">
            <a:xfrm>
              <a:off x="4047" y="2304"/>
              <a:ext cx="17" cy="17"/>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15" name="Freeform 88">
              <a:extLst>
                <a:ext uri="{FF2B5EF4-FFF2-40B4-BE49-F238E27FC236}">
                  <a16:creationId xmlns:a16="http://schemas.microsoft.com/office/drawing/2014/main" id="{941BC149-CC9C-954E-94D5-18833B75E143}"/>
                </a:ext>
              </a:extLst>
            </p:cNvPr>
            <p:cNvSpPr>
              <a:spLocks/>
            </p:cNvSpPr>
            <p:nvPr/>
          </p:nvSpPr>
          <p:spPr bwMode="auto">
            <a:xfrm>
              <a:off x="4047" y="2224"/>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16" name="Freeform 89">
              <a:extLst>
                <a:ext uri="{FF2B5EF4-FFF2-40B4-BE49-F238E27FC236}">
                  <a16:creationId xmlns:a16="http://schemas.microsoft.com/office/drawing/2014/main" id="{A2444547-5A39-C24A-9612-12F33522300B}"/>
                </a:ext>
              </a:extLst>
            </p:cNvPr>
            <p:cNvSpPr>
              <a:spLocks/>
            </p:cNvSpPr>
            <p:nvPr/>
          </p:nvSpPr>
          <p:spPr bwMode="auto">
            <a:xfrm>
              <a:off x="4047" y="2192"/>
              <a:ext cx="17" cy="25"/>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17" name="Freeform 90">
              <a:extLst>
                <a:ext uri="{FF2B5EF4-FFF2-40B4-BE49-F238E27FC236}">
                  <a16:creationId xmlns:a16="http://schemas.microsoft.com/office/drawing/2014/main" id="{739A2619-2029-3549-8CBC-9C42D9C1F5DF}"/>
                </a:ext>
              </a:extLst>
            </p:cNvPr>
            <p:cNvSpPr>
              <a:spLocks/>
            </p:cNvSpPr>
            <p:nvPr/>
          </p:nvSpPr>
          <p:spPr bwMode="auto">
            <a:xfrm>
              <a:off x="4047" y="2112"/>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18" name="Freeform 91">
              <a:extLst>
                <a:ext uri="{FF2B5EF4-FFF2-40B4-BE49-F238E27FC236}">
                  <a16:creationId xmlns:a16="http://schemas.microsoft.com/office/drawing/2014/main" id="{5539E807-2F3D-B140-83BA-9C20BF8C526E}"/>
                </a:ext>
              </a:extLst>
            </p:cNvPr>
            <p:cNvSpPr>
              <a:spLocks/>
            </p:cNvSpPr>
            <p:nvPr/>
          </p:nvSpPr>
          <p:spPr bwMode="auto">
            <a:xfrm>
              <a:off x="4047" y="2088"/>
              <a:ext cx="17" cy="17"/>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19" name="Freeform 92">
              <a:extLst>
                <a:ext uri="{FF2B5EF4-FFF2-40B4-BE49-F238E27FC236}">
                  <a16:creationId xmlns:a16="http://schemas.microsoft.com/office/drawing/2014/main" id="{4DC93260-F504-E845-8F2D-8D3461E2EDD2}"/>
                </a:ext>
              </a:extLst>
            </p:cNvPr>
            <p:cNvSpPr>
              <a:spLocks/>
            </p:cNvSpPr>
            <p:nvPr/>
          </p:nvSpPr>
          <p:spPr bwMode="auto">
            <a:xfrm>
              <a:off x="4047" y="2008"/>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20" name="Freeform 93">
              <a:extLst>
                <a:ext uri="{FF2B5EF4-FFF2-40B4-BE49-F238E27FC236}">
                  <a16:creationId xmlns:a16="http://schemas.microsoft.com/office/drawing/2014/main" id="{E2B260C6-0B24-6246-A129-725C8A14F5B0}"/>
                </a:ext>
              </a:extLst>
            </p:cNvPr>
            <p:cNvSpPr>
              <a:spLocks/>
            </p:cNvSpPr>
            <p:nvPr/>
          </p:nvSpPr>
          <p:spPr bwMode="auto">
            <a:xfrm>
              <a:off x="4047" y="1984"/>
              <a:ext cx="17" cy="17"/>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21" name="Freeform 94">
              <a:extLst>
                <a:ext uri="{FF2B5EF4-FFF2-40B4-BE49-F238E27FC236}">
                  <a16:creationId xmlns:a16="http://schemas.microsoft.com/office/drawing/2014/main" id="{3711A071-1754-F94C-9971-87F3DFC741C8}"/>
                </a:ext>
              </a:extLst>
            </p:cNvPr>
            <p:cNvSpPr>
              <a:spLocks/>
            </p:cNvSpPr>
            <p:nvPr/>
          </p:nvSpPr>
          <p:spPr bwMode="auto">
            <a:xfrm>
              <a:off x="4047" y="1904"/>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22" name="Freeform 95">
              <a:extLst>
                <a:ext uri="{FF2B5EF4-FFF2-40B4-BE49-F238E27FC236}">
                  <a16:creationId xmlns:a16="http://schemas.microsoft.com/office/drawing/2014/main" id="{0E6E762D-0469-5A4D-BE8B-83AB7CFC5841}"/>
                </a:ext>
              </a:extLst>
            </p:cNvPr>
            <p:cNvSpPr>
              <a:spLocks/>
            </p:cNvSpPr>
            <p:nvPr/>
          </p:nvSpPr>
          <p:spPr bwMode="auto">
            <a:xfrm>
              <a:off x="4047" y="1880"/>
              <a:ext cx="17" cy="17"/>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23" name="Freeform 96">
              <a:extLst>
                <a:ext uri="{FF2B5EF4-FFF2-40B4-BE49-F238E27FC236}">
                  <a16:creationId xmlns:a16="http://schemas.microsoft.com/office/drawing/2014/main" id="{59FDCAAB-D66C-134F-87A8-00394AC02302}"/>
                </a:ext>
              </a:extLst>
            </p:cNvPr>
            <p:cNvSpPr>
              <a:spLocks/>
            </p:cNvSpPr>
            <p:nvPr/>
          </p:nvSpPr>
          <p:spPr bwMode="auto">
            <a:xfrm>
              <a:off x="4047" y="1800"/>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24" name="Freeform 97">
              <a:extLst>
                <a:ext uri="{FF2B5EF4-FFF2-40B4-BE49-F238E27FC236}">
                  <a16:creationId xmlns:a16="http://schemas.microsoft.com/office/drawing/2014/main" id="{2A48DEBC-50C6-8D49-9AC5-139C2AA394B8}"/>
                </a:ext>
              </a:extLst>
            </p:cNvPr>
            <p:cNvSpPr>
              <a:spLocks/>
            </p:cNvSpPr>
            <p:nvPr/>
          </p:nvSpPr>
          <p:spPr bwMode="auto">
            <a:xfrm>
              <a:off x="4047" y="1776"/>
              <a:ext cx="17" cy="17"/>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25" name="Freeform 98">
              <a:extLst>
                <a:ext uri="{FF2B5EF4-FFF2-40B4-BE49-F238E27FC236}">
                  <a16:creationId xmlns:a16="http://schemas.microsoft.com/office/drawing/2014/main" id="{B130A452-61A9-9748-ABEA-4A05BD6E733C}"/>
                </a:ext>
              </a:extLst>
            </p:cNvPr>
            <p:cNvSpPr>
              <a:spLocks/>
            </p:cNvSpPr>
            <p:nvPr/>
          </p:nvSpPr>
          <p:spPr bwMode="auto">
            <a:xfrm>
              <a:off x="4047" y="1696"/>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26" name="Freeform 99">
              <a:extLst>
                <a:ext uri="{FF2B5EF4-FFF2-40B4-BE49-F238E27FC236}">
                  <a16:creationId xmlns:a16="http://schemas.microsoft.com/office/drawing/2014/main" id="{650DFD7A-0724-F447-8296-11591239A9BD}"/>
                </a:ext>
              </a:extLst>
            </p:cNvPr>
            <p:cNvSpPr>
              <a:spLocks/>
            </p:cNvSpPr>
            <p:nvPr/>
          </p:nvSpPr>
          <p:spPr bwMode="auto">
            <a:xfrm>
              <a:off x="4047" y="1664"/>
              <a:ext cx="17" cy="25"/>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27" name="Freeform 100">
              <a:extLst>
                <a:ext uri="{FF2B5EF4-FFF2-40B4-BE49-F238E27FC236}">
                  <a16:creationId xmlns:a16="http://schemas.microsoft.com/office/drawing/2014/main" id="{455EC848-6EF4-7648-B9A1-521572A828AB}"/>
                </a:ext>
              </a:extLst>
            </p:cNvPr>
            <p:cNvSpPr>
              <a:spLocks/>
            </p:cNvSpPr>
            <p:nvPr/>
          </p:nvSpPr>
          <p:spPr bwMode="auto">
            <a:xfrm>
              <a:off x="4047" y="1584"/>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28" name="Freeform 101">
              <a:extLst>
                <a:ext uri="{FF2B5EF4-FFF2-40B4-BE49-F238E27FC236}">
                  <a16:creationId xmlns:a16="http://schemas.microsoft.com/office/drawing/2014/main" id="{567BEA0C-D840-8747-88F6-4D1C531DBBB5}"/>
                </a:ext>
              </a:extLst>
            </p:cNvPr>
            <p:cNvSpPr>
              <a:spLocks/>
            </p:cNvSpPr>
            <p:nvPr/>
          </p:nvSpPr>
          <p:spPr bwMode="auto">
            <a:xfrm>
              <a:off x="4047" y="1560"/>
              <a:ext cx="17" cy="17"/>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29" name="Freeform 102">
              <a:extLst>
                <a:ext uri="{FF2B5EF4-FFF2-40B4-BE49-F238E27FC236}">
                  <a16:creationId xmlns:a16="http://schemas.microsoft.com/office/drawing/2014/main" id="{5CA4756D-9629-2B48-8764-2BD926D37AC8}"/>
                </a:ext>
              </a:extLst>
            </p:cNvPr>
            <p:cNvSpPr>
              <a:spLocks/>
            </p:cNvSpPr>
            <p:nvPr/>
          </p:nvSpPr>
          <p:spPr bwMode="auto">
            <a:xfrm>
              <a:off x="4047" y="1480"/>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30" name="Freeform 103">
              <a:extLst>
                <a:ext uri="{FF2B5EF4-FFF2-40B4-BE49-F238E27FC236}">
                  <a16:creationId xmlns:a16="http://schemas.microsoft.com/office/drawing/2014/main" id="{D6DDC326-04AA-7245-9483-ACE352D932B0}"/>
                </a:ext>
              </a:extLst>
            </p:cNvPr>
            <p:cNvSpPr>
              <a:spLocks/>
            </p:cNvSpPr>
            <p:nvPr/>
          </p:nvSpPr>
          <p:spPr bwMode="auto">
            <a:xfrm>
              <a:off x="4047" y="1456"/>
              <a:ext cx="17" cy="17"/>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31" name="Freeform 104">
              <a:extLst>
                <a:ext uri="{FF2B5EF4-FFF2-40B4-BE49-F238E27FC236}">
                  <a16:creationId xmlns:a16="http://schemas.microsoft.com/office/drawing/2014/main" id="{A52FF0B7-6755-914F-8C46-AF3A0B803456}"/>
                </a:ext>
              </a:extLst>
            </p:cNvPr>
            <p:cNvSpPr>
              <a:spLocks/>
            </p:cNvSpPr>
            <p:nvPr/>
          </p:nvSpPr>
          <p:spPr bwMode="auto">
            <a:xfrm>
              <a:off x="4047" y="1376"/>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32" name="Freeform 105">
              <a:extLst>
                <a:ext uri="{FF2B5EF4-FFF2-40B4-BE49-F238E27FC236}">
                  <a16:creationId xmlns:a16="http://schemas.microsoft.com/office/drawing/2014/main" id="{5C9D0A30-0FE8-7844-80E2-C39882AC295A}"/>
                </a:ext>
              </a:extLst>
            </p:cNvPr>
            <p:cNvSpPr>
              <a:spLocks/>
            </p:cNvSpPr>
            <p:nvPr/>
          </p:nvSpPr>
          <p:spPr bwMode="auto">
            <a:xfrm>
              <a:off x="4047" y="1352"/>
              <a:ext cx="17" cy="17"/>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33" name="Freeform 106">
              <a:extLst>
                <a:ext uri="{FF2B5EF4-FFF2-40B4-BE49-F238E27FC236}">
                  <a16:creationId xmlns:a16="http://schemas.microsoft.com/office/drawing/2014/main" id="{91C3B495-F480-444E-949C-63F3EE261956}"/>
                </a:ext>
              </a:extLst>
            </p:cNvPr>
            <p:cNvSpPr>
              <a:spLocks/>
            </p:cNvSpPr>
            <p:nvPr/>
          </p:nvSpPr>
          <p:spPr bwMode="auto">
            <a:xfrm>
              <a:off x="4047" y="1272"/>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34" name="Freeform 107">
              <a:extLst>
                <a:ext uri="{FF2B5EF4-FFF2-40B4-BE49-F238E27FC236}">
                  <a16:creationId xmlns:a16="http://schemas.microsoft.com/office/drawing/2014/main" id="{6D40C5E3-8369-734E-B9B2-9C682E97F8B5}"/>
                </a:ext>
              </a:extLst>
            </p:cNvPr>
            <p:cNvSpPr>
              <a:spLocks/>
            </p:cNvSpPr>
            <p:nvPr/>
          </p:nvSpPr>
          <p:spPr bwMode="auto">
            <a:xfrm>
              <a:off x="4047" y="1248"/>
              <a:ext cx="17" cy="17"/>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35" name="Freeform 108">
              <a:extLst>
                <a:ext uri="{FF2B5EF4-FFF2-40B4-BE49-F238E27FC236}">
                  <a16:creationId xmlns:a16="http://schemas.microsoft.com/office/drawing/2014/main" id="{42B8A3B6-817E-FA43-8DCD-86B247A738D7}"/>
                </a:ext>
              </a:extLst>
            </p:cNvPr>
            <p:cNvSpPr>
              <a:spLocks/>
            </p:cNvSpPr>
            <p:nvPr/>
          </p:nvSpPr>
          <p:spPr bwMode="auto">
            <a:xfrm>
              <a:off x="4047" y="1168"/>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36" name="Freeform 109">
              <a:extLst>
                <a:ext uri="{FF2B5EF4-FFF2-40B4-BE49-F238E27FC236}">
                  <a16:creationId xmlns:a16="http://schemas.microsoft.com/office/drawing/2014/main" id="{8734BF7B-8AA2-8A4E-9080-C700FE588F14}"/>
                </a:ext>
              </a:extLst>
            </p:cNvPr>
            <p:cNvSpPr>
              <a:spLocks/>
            </p:cNvSpPr>
            <p:nvPr/>
          </p:nvSpPr>
          <p:spPr bwMode="auto">
            <a:xfrm>
              <a:off x="4047" y="1144"/>
              <a:ext cx="17" cy="17"/>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37" name="Freeform 110">
              <a:extLst>
                <a:ext uri="{FF2B5EF4-FFF2-40B4-BE49-F238E27FC236}">
                  <a16:creationId xmlns:a16="http://schemas.microsoft.com/office/drawing/2014/main" id="{AC3624AD-C43C-1E42-9F3A-2D6D09BA0ACC}"/>
                </a:ext>
              </a:extLst>
            </p:cNvPr>
            <p:cNvSpPr>
              <a:spLocks/>
            </p:cNvSpPr>
            <p:nvPr/>
          </p:nvSpPr>
          <p:spPr bwMode="auto">
            <a:xfrm>
              <a:off x="4047" y="1064"/>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38" name="Freeform 111">
              <a:extLst>
                <a:ext uri="{FF2B5EF4-FFF2-40B4-BE49-F238E27FC236}">
                  <a16:creationId xmlns:a16="http://schemas.microsoft.com/office/drawing/2014/main" id="{22EEE572-9798-E54C-98D2-7E19762FCBD8}"/>
                </a:ext>
              </a:extLst>
            </p:cNvPr>
            <p:cNvSpPr>
              <a:spLocks/>
            </p:cNvSpPr>
            <p:nvPr/>
          </p:nvSpPr>
          <p:spPr bwMode="auto">
            <a:xfrm>
              <a:off x="4047" y="1032"/>
              <a:ext cx="17" cy="25"/>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39" name="Freeform 112">
              <a:extLst>
                <a:ext uri="{FF2B5EF4-FFF2-40B4-BE49-F238E27FC236}">
                  <a16:creationId xmlns:a16="http://schemas.microsoft.com/office/drawing/2014/main" id="{35B85708-9411-6A4B-A693-E2233812344D}"/>
                </a:ext>
              </a:extLst>
            </p:cNvPr>
            <p:cNvSpPr>
              <a:spLocks/>
            </p:cNvSpPr>
            <p:nvPr/>
          </p:nvSpPr>
          <p:spPr bwMode="auto">
            <a:xfrm>
              <a:off x="4047" y="952"/>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40" name="Freeform 113">
              <a:extLst>
                <a:ext uri="{FF2B5EF4-FFF2-40B4-BE49-F238E27FC236}">
                  <a16:creationId xmlns:a16="http://schemas.microsoft.com/office/drawing/2014/main" id="{493FE731-49D4-DA46-B396-353A00DC47EF}"/>
                </a:ext>
              </a:extLst>
            </p:cNvPr>
            <p:cNvSpPr>
              <a:spLocks/>
            </p:cNvSpPr>
            <p:nvPr/>
          </p:nvSpPr>
          <p:spPr bwMode="auto">
            <a:xfrm>
              <a:off x="4047" y="928"/>
              <a:ext cx="17" cy="17"/>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41" name="Freeform 114">
              <a:extLst>
                <a:ext uri="{FF2B5EF4-FFF2-40B4-BE49-F238E27FC236}">
                  <a16:creationId xmlns:a16="http://schemas.microsoft.com/office/drawing/2014/main" id="{818FD76E-EB41-6F45-9064-AB51EA0F282A}"/>
                </a:ext>
              </a:extLst>
            </p:cNvPr>
            <p:cNvSpPr>
              <a:spLocks/>
            </p:cNvSpPr>
            <p:nvPr/>
          </p:nvSpPr>
          <p:spPr bwMode="auto">
            <a:xfrm>
              <a:off x="4047" y="848"/>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42" name="Freeform 115">
              <a:extLst>
                <a:ext uri="{FF2B5EF4-FFF2-40B4-BE49-F238E27FC236}">
                  <a16:creationId xmlns:a16="http://schemas.microsoft.com/office/drawing/2014/main" id="{46205139-58C5-1D47-A0B8-61D7D51BDFEB}"/>
                </a:ext>
              </a:extLst>
            </p:cNvPr>
            <p:cNvSpPr>
              <a:spLocks/>
            </p:cNvSpPr>
            <p:nvPr/>
          </p:nvSpPr>
          <p:spPr bwMode="auto">
            <a:xfrm>
              <a:off x="4047" y="824"/>
              <a:ext cx="17" cy="17"/>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43" name="Freeform 116">
              <a:extLst>
                <a:ext uri="{FF2B5EF4-FFF2-40B4-BE49-F238E27FC236}">
                  <a16:creationId xmlns:a16="http://schemas.microsoft.com/office/drawing/2014/main" id="{C5D7EBBE-6300-0844-A1FE-C63A04E81D21}"/>
                </a:ext>
              </a:extLst>
            </p:cNvPr>
            <p:cNvSpPr>
              <a:spLocks/>
            </p:cNvSpPr>
            <p:nvPr/>
          </p:nvSpPr>
          <p:spPr bwMode="auto">
            <a:xfrm>
              <a:off x="4047" y="744"/>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44" name="Freeform 117">
              <a:extLst>
                <a:ext uri="{FF2B5EF4-FFF2-40B4-BE49-F238E27FC236}">
                  <a16:creationId xmlns:a16="http://schemas.microsoft.com/office/drawing/2014/main" id="{06696E18-D779-D940-8B01-FBCD5E9B7A64}"/>
                </a:ext>
              </a:extLst>
            </p:cNvPr>
            <p:cNvSpPr>
              <a:spLocks/>
            </p:cNvSpPr>
            <p:nvPr/>
          </p:nvSpPr>
          <p:spPr bwMode="auto">
            <a:xfrm>
              <a:off x="4047" y="756"/>
              <a:ext cx="17" cy="17"/>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45" name="Freeform 118">
              <a:extLst>
                <a:ext uri="{FF2B5EF4-FFF2-40B4-BE49-F238E27FC236}">
                  <a16:creationId xmlns:a16="http://schemas.microsoft.com/office/drawing/2014/main" id="{0A33FE44-6688-234D-90C9-4C20DD0ECD3B}"/>
                </a:ext>
              </a:extLst>
            </p:cNvPr>
            <p:cNvSpPr>
              <a:spLocks/>
            </p:cNvSpPr>
            <p:nvPr/>
          </p:nvSpPr>
          <p:spPr bwMode="auto">
            <a:xfrm>
              <a:off x="4047" y="676"/>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46" name="Freeform 119">
              <a:extLst>
                <a:ext uri="{FF2B5EF4-FFF2-40B4-BE49-F238E27FC236}">
                  <a16:creationId xmlns:a16="http://schemas.microsoft.com/office/drawing/2014/main" id="{4C202371-887D-174C-87EB-373F07F9C91A}"/>
                </a:ext>
              </a:extLst>
            </p:cNvPr>
            <p:cNvSpPr>
              <a:spLocks/>
            </p:cNvSpPr>
            <p:nvPr/>
          </p:nvSpPr>
          <p:spPr bwMode="auto">
            <a:xfrm>
              <a:off x="4047" y="652"/>
              <a:ext cx="17" cy="17"/>
            </a:xfrm>
            <a:custGeom>
              <a:avLst/>
              <a:gdLst>
                <a:gd name="T0" fmla="*/ 0 w 17"/>
                <a:gd name="T1" fmla="*/ 16 h 17"/>
                <a:gd name="T2" fmla="*/ 0 w 17"/>
                <a:gd name="T3" fmla="*/ 0 h 17"/>
                <a:gd name="T4" fmla="*/ 5 w 17"/>
                <a:gd name="T5" fmla="*/ 0 h 17"/>
                <a:gd name="T6" fmla="*/ 16 w 17"/>
                <a:gd name="T7" fmla="*/ 0 h 17"/>
                <a:gd name="T8" fmla="*/ 16 w 17"/>
                <a:gd name="T9" fmla="*/ 16 h 17"/>
                <a:gd name="T10" fmla="*/ 5 w 17"/>
                <a:gd name="T11" fmla="*/ 16 h 17"/>
                <a:gd name="T12" fmla="*/ 0 w 17"/>
                <a:gd name="T13" fmla="*/ 16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47" name="Freeform 120">
              <a:extLst>
                <a:ext uri="{FF2B5EF4-FFF2-40B4-BE49-F238E27FC236}">
                  <a16:creationId xmlns:a16="http://schemas.microsoft.com/office/drawing/2014/main" id="{D6640CCD-7364-5A4B-997F-73C36FB9D25A}"/>
                </a:ext>
              </a:extLst>
            </p:cNvPr>
            <p:cNvSpPr>
              <a:spLocks/>
            </p:cNvSpPr>
            <p:nvPr/>
          </p:nvSpPr>
          <p:spPr bwMode="auto">
            <a:xfrm>
              <a:off x="4047" y="572"/>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48" name="Freeform 121">
              <a:extLst>
                <a:ext uri="{FF2B5EF4-FFF2-40B4-BE49-F238E27FC236}">
                  <a16:creationId xmlns:a16="http://schemas.microsoft.com/office/drawing/2014/main" id="{14B12489-7A42-BF47-960A-CCC9B8366641}"/>
                </a:ext>
              </a:extLst>
            </p:cNvPr>
            <p:cNvSpPr>
              <a:spLocks/>
            </p:cNvSpPr>
            <p:nvPr/>
          </p:nvSpPr>
          <p:spPr bwMode="auto">
            <a:xfrm>
              <a:off x="4047" y="540"/>
              <a:ext cx="17" cy="25"/>
            </a:xfrm>
            <a:custGeom>
              <a:avLst/>
              <a:gdLst>
                <a:gd name="T0" fmla="*/ 0 w 17"/>
                <a:gd name="T1" fmla="*/ 24 h 25"/>
                <a:gd name="T2" fmla="*/ 0 w 17"/>
                <a:gd name="T3" fmla="*/ 0 h 25"/>
                <a:gd name="T4" fmla="*/ 5 w 17"/>
                <a:gd name="T5" fmla="*/ 0 h 25"/>
                <a:gd name="T6" fmla="*/ 16 w 17"/>
                <a:gd name="T7" fmla="*/ 0 h 25"/>
                <a:gd name="T8" fmla="*/ 16 w 17"/>
                <a:gd name="T9" fmla="*/ 24 h 25"/>
                <a:gd name="T10" fmla="*/ 5 w 17"/>
                <a:gd name="T11" fmla="*/ 24 h 25"/>
                <a:gd name="T12" fmla="*/ 0 w 17"/>
                <a:gd name="T13" fmla="*/ 24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49" name="Freeform 122">
              <a:extLst>
                <a:ext uri="{FF2B5EF4-FFF2-40B4-BE49-F238E27FC236}">
                  <a16:creationId xmlns:a16="http://schemas.microsoft.com/office/drawing/2014/main" id="{ADF69482-9243-BF4A-9694-81DA6D31F004}"/>
                </a:ext>
              </a:extLst>
            </p:cNvPr>
            <p:cNvSpPr>
              <a:spLocks/>
            </p:cNvSpPr>
            <p:nvPr/>
          </p:nvSpPr>
          <p:spPr bwMode="auto">
            <a:xfrm>
              <a:off x="4047" y="460"/>
              <a:ext cx="17" cy="73"/>
            </a:xfrm>
            <a:custGeom>
              <a:avLst/>
              <a:gdLst>
                <a:gd name="T0" fmla="*/ 0 w 17"/>
                <a:gd name="T1" fmla="*/ 72 h 73"/>
                <a:gd name="T2" fmla="*/ 0 w 17"/>
                <a:gd name="T3" fmla="*/ 0 h 73"/>
                <a:gd name="T4" fmla="*/ 5 w 17"/>
                <a:gd name="T5" fmla="*/ 0 h 73"/>
                <a:gd name="T6" fmla="*/ 16 w 17"/>
                <a:gd name="T7" fmla="*/ 0 h 73"/>
                <a:gd name="T8" fmla="*/ 16 w 17"/>
                <a:gd name="T9" fmla="*/ 72 h 73"/>
                <a:gd name="T10" fmla="*/ 5 w 17"/>
                <a:gd name="T11" fmla="*/ 72 h 73"/>
                <a:gd name="T12" fmla="*/ 0 w 17"/>
                <a:gd name="T13" fmla="*/ 72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50" name="Freeform 126">
              <a:extLst>
                <a:ext uri="{FF2B5EF4-FFF2-40B4-BE49-F238E27FC236}">
                  <a16:creationId xmlns:a16="http://schemas.microsoft.com/office/drawing/2014/main" id="{90132095-E323-9C42-8A59-EAFFA81A175C}"/>
                </a:ext>
              </a:extLst>
            </p:cNvPr>
            <p:cNvSpPr>
              <a:spLocks/>
            </p:cNvSpPr>
            <p:nvPr/>
          </p:nvSpPr>
          <p:spPr bwMode="auto">
            <a:xfrm>
              <a:off x="4615" y="21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51" name="Freeform 131">
              <a:extLst>
                <a:ext uri="{FF2B5EF4-FFF2-40B4-BE49-F238E27FC236}">
                  <a16:creationId xmlns:a16="http://schemas.microsoft.com/office/drawing/2014/main" id="{47ED404A-9A6C-9147-A2AF-B3795E279706}"/>
                </a:ext>
              </a:extLst>
            </p:cNvPr>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52" name="Rectangle 136">
              <a:extLst>
                <a:ext uri="{FF2B5EF4-FFF2-40B4-BE49-F238E27FC236}">
                  <a16:creationId xmlns:a16="http://schemas.microsoft.com/office/drawing/2014/main" id="{0D56F85C-BB06-4243-851C-2574E9203E20}"/>
                </a:ext>
              </a:extLst>
            </p:cNvPr>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253" name="Rectangle 137">
              <a:extLst>
                <a:ext uri="{FF2B5EF4-FFF2-40B4-BE49-F238E27FC236}">
                  <a16:creationId xmlns:a16="http://schemas.microsoft.com/office/drawing/2014/main" id="{1F6D7441-0205-7548-98FD-CC94FA23868F}"/>
                </a:ext>
              </a:extLst>
            </p:cNvPr>
            <p:cNvSpPr>
              <a:spLocks noChangeArrowheads="1"/>
            </p:cNvSpPr>
            <p:nvPr/>
          </p:nvSpPr>
          <p:spPr bwMode="auto">
            <a:xfrm>
              <a:off x="3713" y="327"/>
              <a:ext cx="87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254" name="Rectangle 138">
              <a:extLst>
                <a:ext uri="{FF2B5EF4-FFF2-40B4-BE49-F238E27FC236}">
                  <a16:creationId xmlns:a16="http://schemas.microsoft.com/office/drawing/2014/main" id="{4920D0D7-76E7-DB42-AF7C-AFF57EDE7027}"/>
                </a:ext>
              </a:extLst>
            </p:cNvPr>
            <p:cNvSpPr>
              <a:spLocks noChangeArrowheads="1"/>
            </p:cNvSpPr>
            <p:nvPr/>
          </p:nvSpPr>
          <p:spPr bwMode="auto">
            <a:xfrm>
              <a:off x="3930" y="2811"/>
              <a:ext cx="221"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2400" b="1">
                  <a:solidFill>
                    <a:srgbClr val="000000"/>
                  </a:solidFill>
                  <a:latin typeface="Times" pitchFamily="2" charset="0"/>
                  <a:ea typeface="Gulim" panose="020B0600000101010101" pitchFamily="34" charset="-127"/>
                </a:rPr>
                <a:t>S</a:t>
              </a:r>
            </a:p>
          </p:txBody>
        </p:sp>
        <p:sp>
          <p:nvSpPr>
            <p:cNvPr id="564363" name="Rectangle 139">
              <a:extLst>
                <a:ext uri="{FF2B5EF4-FFF2-40B4-BE49-F238E27FC236}">
                  <a16:creationId xmlns:a16="http://schemas.microsoft.com/office/drawing/2014/main" id="{4F3D8C8D-34D7-564D-B76D-E6E38CA3E197}"/>
                </a:ext>
              </a:extLst>
            </p:cNvPr>
            <p:cNvSpPr>
              <a:spLocks noChangeArrowheads="1"/>
            </p:cNvSpPr>
            <p:nvPr/>
          </p:nvSpPr>
          <p:spPr bwMode="auto">
            <a:xfrm>
              <a:off x="3087" y="1240"/>
              <a:ext cx="50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altLang="ko-KR" sz="1000" b="1">
                  <a:solidFill>
                    <a:srgbClr val="FFFF00"/>
                  </a:solidFill>
                  <a:latin typeface="Times" charset="0"/>
                  <a:ea typeface="Gulim" pitchFamily="34" charset="-127"/>
                  <a:cs typeface="Gulim" pitchFamily="34" charset="-127"/>
                </a:rPr>
                <a:t>(2000 S.M.)</a:t>
              </a:r>
            </a:p>
          </p:txBody>
        </p:sp>
        <p:sp>
          <p:nvSpPr>
            <p:cNvPr id="4256" name="Rectangle 146">
              <a:extLst>
                <a:ext uri="{FF2B5EF4-FFF2-40B4-BE49-F238E27FC236}">
                  <a16:creationId xmlns:a16="http://schemas.microsoft.com/office/drawing/2014/main" id="{CC3BBCAA-592C-8144-8337-DDA2EFC2312C}"/>
                </a:ext>
              </a:extLst>
            </p:cNvPr>
            <p:cNvSpPr>
              <a:spLocks noChangeArrowheads="1"/>
            </p:cNvSpPr>
            <p:nvPr/>
          </p:nvSpPr>
          <p:spPr bwMode="auto">
            <a:xfrm>
              <a:off x="3736" y="404"/>
              <a:ext cx="322" cy="2304"/>
            </a:xfrm>
            <a:prstGeom prst="rect">
              <a:avLst/>
            </a:prstGeom>
            <a:solidFill>
              <a:schemeClr val="accent1"/>
            </a:solidFill>
            <a:ln w="57150">
              <a:solidFill>
                <a:schemeClr val="bg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4371" name="Text Box 147">
              <a:extLst>
                <a:ext uri="{FF2B5EF4-FFF2-40B4-BE49-F238E27FC236}">
                  <a16:creationId xmlns:a16="http://schemas.microsoft.com/office/drawing/2014/main" id="{F0D46B99-D36E-374E-A5F2-6EFD7A9CC55E}"/>
                </a:ext>
              </a:extLst>
            </p:cNvPr>
            <p:cNvSpPr txBox="1">
              <a:spLocks noChangeArrowheads="1"/>
            </p:cNvSpPr>
            <p:nvPr/>
          </p:nvSpPr>
          <p:spPr bwMode="auto">
            <a:xfrm rot="16200000">
              <a:off x="2848" y="1326"/>
              <a:ext cx="2116" cy="327"/>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ltLang="ko-KR" b="1" dirty="0">
                  <a:solidFill>
                    <a:srgbClr val="EEFF4B"/>
                  </a:solidFill>
                  <a:latin typeface="Times" charset="0"/>
                  <a:ea typeface="Gulim" pitchFamily="34" charset="-127"/>
                  <a:cs typeface="Gulim" pitchFamily="34" charset="-127"/>
                </a:rPr>
                <a:t>3 KOMUNITAS</a:t>
              </a:r>
            </a:p>
          </p:txBody>
        </p:sp>
        <p:sp>
          <p:nvSpPr>
            <p:cNvPr id="4258" name="Rectangle 148">
              <a:extLst>
                <a:ext uri="{FF2B5EF4-FFF2-40B4-BE49-F238E27FC236}">
                  <a16:creationId xmlns:a16="http://schemas.microsoft.com/office/drawing/2014/main" id="{CDA1C3EF-8A86-6C41-825B-B6F2A2945461}"/>
                </a:ext>
              </a:extLst>
            </p:cNvPr>
            <p:cNvSpPr>
              <a:spLocks noChangeArrowheads="1"/>
            </p:cNvSpPr>
            <p:nvPr/>
          </p:nvSpPr>
          <p:spPr bwMode="auto">
            <a:xfrm rot="-5400000">
              <a:off x="3735" y="3406"/>
              <a:ext cx="322" cy="330"/>
            </a:xfrm>
            <a:prstGeom prst="rect">
              <a:avLst/>
            </a:prstGeom>
            <a:solidFill>
              <a:schemeClr val="accent1"/>
            </a:solidFill>
            <a:ln w="57150">
              <a:solidFill>
                <a:schemeClr val="bg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259" name="Rectangle 149">
              <a:extLst>
                <a:ext uri="{FF2B5EF4-FFF2-40B4-BE49-F238E27FC236}">
                  <a16:creationId xmlns:a16="http://schemas.microsoft.com/office/drawing/2014/main" id="{0313272D-0E49-9142-AC11-337CD8192F0D}"/>
                </a:ext>
              </a:extLst>
            </p:cNvPr>
            <p:cNvSpPr>
              <a:spLocks noChangeArrowheads="1"/>
            </p:cNvSpPr>
            <p:nvPr/>
          </p:nvSpPr>
          <p:spPr bwMode="auto">
            <a:xfrm rot="-5400000">
              <a:off x="3733" y="2777"/>
              <a:ext cx="322" cy="338"/>
            </a:xfrm>
            <a:prstGeom prst="rect">
              <a:avLst/>
            </a:prstGeom>
            <a:solidFill>
              <a:schemeClr val="accent1"/>
            </a:solidFill>
            <a:ln w="57150">
              <a:solidFill>
                <a:schemeClr val="bg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4374" name="Text Box 150">
              <a:extLst>
                <a:ext uri="{FF2B5EF4-FFF2-40B4-BE49-F238E27FC236}">
                  <a16:creationId xmlns:a16="http://schemas.microsoft.com/office/drawing/2014/main" id="{20BA5A83-C2B6-7E4F-B300-9915900F83AB}"/>
                </a:ext>
              </a:extLst>
            </p:cNvPr>
            <p:cNvSpPr txBox="1">
              <a:spLocks noChangeArrowheads="1"/>
            </p:cNvSpPr>
            <p:nvPr/>
          </p:nvSpPr>
          <p:spPr bwMode="auto">
            <a:xfrm rot="-5385664">
              <a:off x="3804" y="2778"/>
              <a:ext cx="223" cy="32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ltLang="ko-KR" b="1">
                  <a:solidFill>
                    <a:srgbClr val="EEFF4B"/>
                  </a:solidFill>
                  <a:latin typeface="Times" charset="0"/>
                  <a:ea typeface="Gulim" pitchFamily="34" charset="-127"/>
                  <a:cs typeface="Gulim" pitchFamily="34" charset="-127"/>
                </a:rPr>
                <a:t>S</a:t>
              </a:r>
            </a:p>
          </p:txBody>
        </p:sp>
        <p:sp>
          <p:nvSpPr>
            <p:cNvPr id="564375" name="Text Box 151">
              <a:extLst>
                <a:ext uri="{FF2B5EF4-FFF2-40B4-BE49-F238E27FC236}">
                  <a16:creationId xmlns:a16="http://schemas.microsoft.com/office/drawing/2014/main" id="{8A127EAF-63A8-0A4B-9323-9FCCB0776F71}"/>
                </a:ext>
              </a:extLst>
            </p:cNvPr>
            <p:cNvSpPr txBox="1">
              <a:spLocks noChangeArrowheads="1"/>
            </p:cNvSpPr>
            <p:nvPr/>
          </p:nvSpPr>
          <p:spPr bwMode="auto">
            <a:xfrm rot="-5400000">
              <a:off x="3791" y="3416"/>
              <a:ext cx="215" cy="32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altLang="ko-KR" b="1">
                  <a:solidFill>
                    <a:srgbClr val="EEFF4B"/>
                  </a:solidFill>
                  <a:latin typeface="Times" charset="0"/>
                  <a:ea typeface="Gulim" pitchFamily="34" charset="-127"/>
                  <a:cs typeface="Gulim" pitchFamily="34" charset="-127"/>
                </a:rPr>
                <a:t>Y</a:t>
              </a:r>
            </a:p>
          </p:txBody>
        </p:sp>
        <p:sp>
          <p:nvSpPr>
            <p:cNvPr id="4262" name="Freeform 157">
              <a:extLst>
                <a:ext uri="{FF2B5EF4-FFF2-40B4-BE49-F238E27FC236}">
                  <a16:creationId xmlns:a16="http://schemas.microsoft.com/office/drawing/2014/main" id="{F3A928CA-BDC2-BF42-ADA4-657660273F38}"/>
                </a:ext>
              </a:extLst>
            </p:cNvPr>
            <p:cNvSpPr>
              <a:spLocks/>
            </p:cNvSpPr>
            <p:nvPr/>
          </p:nvSpPr>
          <p:spPr bwMode="auto">
            <a:xfrm>
              <a:off x="4615" y="21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63" name="Freeform 158">
              <a:extLst>
                <a:ext uri="{FF2B5EF4-FFF2-40B4-BE49-F238E27FC236}">
                  <a16:creationId xmlns:a16="http://schemas.microsoft.com/office/drawing/2014/main" id="{8FD3D366-6879-AE44-9047-9DB0EDD16EE3}"/>
                </a:ext>
              </a:extLst>
            </p:cNvPr>
            <p:cNvSpPr>
              <a:spLocks/>
            </p:cNvSpPr>
            <p:nvPr/>
          </p:nvSpPr>
          <p:spPr bwMode="auto">
            <a:xfrm>
              <a:off x="4823" y="107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64" name="Rectangle 159">
              <a:extLst>
                <a:ext uri="{FF2B5EF4-FFF2-40B4-BE49-F238E27FC236}">
                  <a16:creationId xmlns:a16="http://schemas.microsoft.com/office/drawing/2014/main" id="{64538705-6E8B-3E4B-8979-B369AC1C83A8}"/>
                </a:ext>
              </a:extLst>
            </p:cNvPr>
            <p:cNvSpPr>
              <a:spLocks noChangeArrowheads="1"/>
            </p:cNvSpPr>
            <p:nvPr/>
          </p:nvSpPr>
          <p:spPr bwMode="auto">
            <a:xfrm>
              <a:off x="3988" y="372"/>
              <a:ext cx="122" cy="570"/>
            </a:xfrm>
            <a:prstGeom prst="rect">
              <a:avLst/>
            </a:prstGeom>
            <a:solidFill>
              <a:srgbClr val="545454"/>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265" name="AutoShape 160">
              <a:extLst>
                <a:ext uri="{FF2B5EF4-FFF2-40B4-BE49-F238E27FC236}">
                  <a16:creationId xmlns:a16="http://schemas.microsoft.com/office/drawing/2014/main" id="{87023875-DB73-F540-B8B1-CEC463DD828D}"/>
                </a:ext>
              </a:extLst>
            </p:cNvPr>
            <p:cNvSpPr>
              <a:spLocks noChangeArrowheads="1"/>
            </p:cNvSpPr>
            <p:nvPr/>
          </p:nvSpPr>
          <p:spPr bwMode="auto">
            <a:xfrm>
              <a:off x="4156" y="2038"/>
              <a:ext cx="460" cy="265"/>
            </a:xfrm>
            <a:prstGeom prst="roundRect">
              <a:avLst>
                <a:gd name="adj" fmla="val 16667"/>
              </a:avLst>
            </a:prstGeom>
            <a:solidFill>
              <a:schemeClr val="tx1"/>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266" name="Freeform 161">
              <a:extLst>
                <a:ext uri="{FF2B5EF4-FFF2-40B4-BE49-F238E27FC236}">
                  <a16:creationId xmlns:a16="http://schemas.microsoft.com/office/drawing/2014/main" id="{26BF75DA-5230-DD45-AC95-34420BDDFADA}"/>
                </a:ext>
              </a:extLst>
            </p:cNvPr>
            <p:cNvSpPr>
              <a:spLocks/>
            </p:cNvSpPr>
            <p:nvPr/>
          </p:nvSpPr>
          <p:spPr bwMode="auto">
            <a:xfrm>
              <a:off x="4623" y="327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267" name="Rectangle 162">
              <a:extLst>
                <a:ext uri="{FF2B5EF4-FFF2-40B4-BE49-F238E27FC236}">
                  <a16:creationId xmlns:a16="http://schemas.microsoft.com/office/drawing/2014/main" id="{2102483D-CD25-6747-9585-D3B0ED2178B5}"/>
                </a:ext>
              </a:extLst>
            </p:cNvPr>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268" name="AutoShape 163">
              <a:extLst>
                <a:ext uri="{FF2B5EF4-FFF2-40B4-BE49-F238E27FC236}">
                  <a16:creationId xmlns:a16="http://schemas.microsoft.com/office/drawing/2014/main" id="{F31E59B2-0C12-0743-AD24-793612290EC0}"/>
                </a:ext>
              </a:extLst>
            </p:cNvPr>
            <p:cNvSpPr>
              <a:spLocks noChangeArrowheads="1"/>
            </p:cNvSpPr>
            <p:nvPr/>
          </p:nvSpPr>
          <p:spPr bwMode="auto">
            <a:xfrm>
              <a:off x="4143" y="811"/>
              <a:ext cx="477" cy="178"/>
            </a:xfrm>
            <a:prstGeom prst="roundRect">
              <a:avLst>
                <a:gd name="adj" fmla="val 16667"/>
              </a:avLst>
            </a:prstGeom>
            <a:solidFill>
              <a:schemeClr val="tx1"/>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269" name="Rectangle 164">
              <a:extLst>
                <a:ext uri="{FF2B5EF4-FFF2-40B4-BE49-F238E27FC236}">
                  <a16:creationId xmlns:a16="http://schemas.microsoft.com/office/drawing/2014/main" id="{F1C9CF5F-BA08-6B48-B762-FF2997F8CD0D}"/>
                </a:ext>
              </a:extLst>
            </p:cNvPr>
            <p:cNvSpPr>
              <a:spLocks noChangeArrowheads="1"/>
            </p:cNvSpPr>
            <p:nvPr/>
          </p:nvSpPr>
          <p:spPr bwMode="auto">
            <a:xfrm>
              <a:off x="4144" y="909"/>
              <a:ext cx="612" cy="1053"/>
            </a:xfrm>
            <a:prstGeom prst="rect">
              <a:avLst/>
            </a:prstGeom>
            <a:solidFill>
              <a:schemeClr val="tx1"/>
            </a:solidFill>
            <a:ln w="38100">
              <a:solidFill>
                <a:schemeClr val="bg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270" name="AutoShape 165">
              <a:extLst>
                <a:ext uri="{FF2B5EF4-FFF2-40B4-BE49-F238E27FC236}">
                  <a16:creationId xmlns:a16="http://schemas.microsoft.com/office/drawing/2014/main" id="{FAD9905B-3DDC-CC4C-92FE-1D2747917557}"/>
                </a:ext>
              </a:extLst>
            </p:cNvPr>
            <p:cNvSpPr>
              <a:spLocks noChangeArrowheads="1"/>
            </p:cNvSpPr>
            <p:nvPr/>
          </p:nvSpPr>
          <p:spPr bwMode="auto">
            <a:xfrm>
              <a:off x="4155" y="834"/>
              <a:ext cx="453" cy="670"/>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271" name="Rectangle 166">
              <a:extLst>
                <a:ext uri="{FF2B5EF4-FFF2-40B4-BE49-F238E27FC236}">
                  <a16:creationId xmlns:a16="http://schemas.microsoft.com/office/drawing/2014/main" id="{344C4FB6-33AF-4842-82FC-E27D23D223AA}"/>
                </a:ext>
              </a:extLst>
            </p:cNvPr>
            <p:cNvSpPr>
              <a:spLocks noChangeArrowheads="1"/>
            </p:cNvSpPr>
            <p:nvPr/>
          </p:nvSpPr>
          <p:spPr bwMode="auto">
            <a:xfrm>
              <a:off x="4155" y="2151"/>
              <a:ext cx="611" cy="571"/>
            </a:xfrm>
            <a:prstGeom prst="rect">
              <a:avLst/>
            </a:prstGeom>
            <a:solidFill>
              <a:schemeClr val="tx1"/>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272" name="AutoShape 167">
              <a:extLst>
                <a:ext uri="{FF2B5EF4-FFF2-40B4-BE49-F238E27FC236}">
                  <a16:creationId xmlns:a16="http://schemas.microsoft.com/office/drawing/2014/main" id="{6F6B92AC-A36F-794A-9972-E6CA9F92663C}"/>
                </a:ext>
              </a:extLst>
            </p:cNvPr>
            <p:cNvSpPr>
              <a:spLocks noChangeArrowheads="1"/>
            </p:cNvSpPr>
            <p:nvPr/>
          </p:nvSpPr>
          <p:spPr bwMode="auto">
            <a:xfrm>
              <a:off x="4164" y="2050"/>
              <a:ext cx="444" cy="44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nvGrpSpPr>
            <p:cNvPr id="4273" name="Group 168">
              <a:extLst>
                <a:ext uri="{FF2B5EF4-FFF2-40B4-BE49-F238E27FC236}">
                  <a16:creationId xmlns:a16="http://schemas.microsoft.com/office/drawing/2014/main" id="{0E3E49CA-7FF6-A64E-8936-F3B77B31F4A8}"/>
                </a:ext>
              </a:extLst>
            </p:cNvPr>
            <p:cNvGrpSpPr>
              <a:grpSpLocks/>
            </p:cNvGrpSpPr>
            <p:nvPr/>
          </p:nvGrpSpPr>
          <p:grpSpPr bwMode="auto">
            <a:xfrm>
              <a:off x="4152" y="2783"/>
              <a:ext cx="600" cy="332"/>
              <a:chOff x="4152" y="2783"/>
              <a:chExt cx="600" cy="332"/>
            </a:xfrm>
          </p:grpSpPr>
          <p:sp>
            <p:nvSpPr>
              <p:cNvPr id="4366" name="AutoShape 169">
                <a:extLst>
                  <a:ext uri="{FF2B5EF4-FFF2-40B4-BE49-F238E27FC236}">
                    <a16:creationId xmlns:a16="http://schemas.microsoft.com/office/drawing/2014/main" id="{FE19C4F7-EC49-374C-8D59-5DA5AD11CDD0}"/>
                  </a:ext>
                </a:extLst>
              </p:cNvPr>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367" name="Rectangle 170">
                <a:extLst>
                  <a:ext uri="{FF2B5EF4-FFF2-40B4-BE49-F238E27FC236}">
                    <a16:creationId xmlns:a16="http://schemas.microsoft.com/office/drawing/2014/main" id="{CD0FE4AB-6F9A-7941-8066-BE85544EE87A}"/>
                  </a:ext>
                </a:extLst>
              </p:cNvPr>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368" name="AutoShape 171">
                <a:extLst>
                  <a:ext uri="{FF2B5EF4-FFF2-40B4-BE49-F238E27FC236}">
                    <a16:creationId xmlns:a16="http://schemas.microsoft.com/office/drawing/2014/main" id="{6B0C761F-083E-D64B-8C28-589FE5F398DB}"/>
                  </a:ext>
                </a:extLst>
              </p:cNvPr>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sp>
          <p:nvSpPr>
            <p:cNvPr id="564396" name="Rectangle 172">
              <a:extLst>
                <a:ext uri="{FF2B5EF4-FFF2-40B4-BE49-F238E27FC236}">
                  <a16:creationId xmlns:a16="http://schemas.microsoft.com/office/drawing/2014/main" id="{4386B018-60A0-144B-AA43-F61867E14C56}"/>
                </a:ext>
              </a:extLst>
            </p:cNvPr>
            <p:cNvSpPr>
              <a:spLocks noChangeArrowheads="1"/>
            </p:cNvSpPr>
            <p:nvPr/>
          </p:nvSpPr>
          <p:spPr bwMode="auto">
            <a:xfrm>
              <a:off x="3095" y="2648"/>
              <a:ext cx="50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altLang="ko-KR" sz="1000" b="1">
                  <a:solidFill>
                    <a:srgbClr val="FFFF00"/>
                  </a:solidFill>
                  <a:latin typeface="Times" charset="0"/>
                  <a:ea typeface="Gulim" pitchFamily="34" charset="-127"/>
                  <a:cs typeface="Gulim" pitchFamily="34" charset="-127"/>
                </a:rPr>
                <a:t>(1500 S.M.)</a:t>
              </a:r>
            </a:p>
          </p:txBody>
        </p:sp>
        <p:sp>
          <p:nvSpPr>
            <p:cNvPr id="564397" name="Rectangle 173">
              <a:extLst>
                <a:ext uri="{FF2B5EF4-FFF2-40B4-BE49-F238E27FC236}">
                  <a16:creationId xmlns:a16="http://schemas.microsoft.com/office/drawing/2014/main" id="{A6E11325-0683-0440-AEE3-2856F7C05009}"/>
                </a:ext>
              </a:extLst>
            </p:cNvPr>
            <p:cNvSpPr>
              <a:spLocks noChangeArrowheads="1"/>
            </p:cNvSpPr>
            <p:nvPr/>
          </p:nvSpPr>
          <p:spPr bwMode="auto">
            <a:xfrm>
              <a:off x="4579" y="2728"/>
              <a:ext cx="46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altLang="ko-KR" sz="1000" b="1">
                  <a:solidFill>
                    <a:srgbClr val="FFFF00"/>
                  </a:solidFill>
                  <a:latin typeface="Times" charset="0"/>
                  <a:ea typeface="Gulim" pitchFamily="34" charset="-127"/>
                  <a:cs typeface="Gulim" pitchFamily="34" charset="-127"/>
                </a:rPr>
                <a:t>(500 S.M.)</a:t>
              </a:r>
            </a:p>
          </p:txBody>
        </p:sp>
        <p:sp>
          <p:nvSpPr>
            <p:cNvPr id="564398" name="Rectangle 174">
              <a:extLst>
                <a:ext uri="{FF2B5EF4-FFF2-40B4-BE49-F238E27FC236}">
                  <a16:creationId xmlns:a16="http://schemas.microsoft.com/office/drawing/2014/main" id="{12A2D0E3-868B-0D4E-A1F5-F85230E47A18}"/>
                </a:ext>
              </a:extLst>
            </p:cNvPr>
            <p:cNvSpPr>
              <a:spLocks noChangeArrowheads="1"/>
            </p:cNvSpPr>
            <p:nvPr/>
          </p:nvSpPr>
          <p:spPr bwMode="auto">
            <a:xfrm>
              <a:off x="4575" y="768"/>
              <a:ext cx="50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altLang="ko-KR" sz="1000" b="1">
                  <a:solidFill>
                    <a:srgbClr val="FFFF00"/>
                  </a:solidFill>
                  <a:latin typeface="Times" charset="0"/>
                  <a:ea typeface="Gulim" pitchFamily="34" charset="-127"/>
                  <a:cs typeface="Gulim" pitchFamily="34" charset="-127"/>
                </a:rPr>
                <a:t>(1000 S.M.)</a:t>
              </a:r>
            </a:p>
          </p:txBody>
        </p:sp>
        <p:sp>
          <p:nvSpPr>
            <p:cNvPr id="4277" name="Line 175">
              <a:extLst>
                <a:ext uri="{FF2B5EF4-FFF2-40B4-BE49-F238E27FC236}">
                  <a16:creationId xmlns:a16="http://schemas.microsoft.com/office/drawing/2014/main" id="{3BB566F9-8884-1F44-AAE5-11C40009853B}"/>
                </a:ext>
              </a:extLst>
            </p:cNvPr>
            <p:cNvSpPr>
              <a:spLocks noChangeShapeType="1"/>
            </p:cNvSpPr>
            <p:nvPr/>
          </p:nvSpPr>
          <p:spPr bwMode="auto">
            <a:xfrm>
              <a:off x="4175" y="1124"/>
              <a:ext cx="552"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78" name="Line 176">
              <a:extLst>
                <a:ext uri="{FF2B5EF4-FFF2-40B4-BE49-F238E27FC236}">
                  <a16:creationId xmlns:a16="http://schemas.microsoft.com/office/drawing/2014/main" id="{AAB9AC20-28CE-B246-8987-82B71394986E}"/>
                </a:ext>
              </a:extLst>
            </p:cNvPr>
            <p:cNvSpPr>
              <a:spLocks noChangeShapeType="1"/>
            </p:cNvSpPr>
            <p:nvPr/>
          </p:nvSpPr>
          <p:spPr bwMode="auto">
            <a:xfrm>
              <a:off x="4167" y="1564"/>
              <a:ext cx="552"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79" name="Line 177">
              <a:extLst>
                <a:ext uri="{FF2B5EF4-FFF2-40B4-BE49-F238E27FC236}">
                  <a16:creationId xmlns:a16="http://schemas.microsoft.com/office/drawing/2014/main" id="{FA90CC82-3152-334F-888C-554CBCAD7FC8}"/>
                </a:ext>
              </a:extLst>
            </p:cNvPr>
            <p:cNvSpPr>
              <a:spLocks noChangeShapeType="1"/>
            </p:cNvSpPr>
            <p:nvPr/>
          </p:nvSpPr>
          <p:spPr bwMode="auto">
            <a:xfrm>
              <a:off x="4167" y="1676"/>
              <a:ext cx="552"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80" name="Line 178">
              <a:extLst>
                <a:ext uri="{FF2B5EF4-FFF2-40B4-BE49-F238E27FC236}">
                  <a16:creationId xmlns:a16="http://schemas.microsoft.com/office/drawing/2014/main" id="{F108B75C-642B-9042-9005-A6DFC2317E48}"/>
                </a:ext>
              </a:extLst>
            </p:cNvPr>
            <p:cNvSpPr>
              <a:spLocks noChangeShapeType="1"/>
            </p:cNvSpPr>
            <p:nvPr/>
          </p:nvSpPr>
          <p:spPr bwMode="auto">
            <a:xfrm>
              <a:off x="4175" y="1788"/>
              <a:ext cx="552"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81" name="Line 179">
              <a:extLst>
                <a:ext uri="{FF2B5EF4-FFF2-40B4-BE49-F238E27FC236}">
                  <a16:creationId xmlns:a16="http://schemas.microsoft.com/office/drawing/2014/main" id="{7B4E9573-E711-6D4A-94C6-6099D695DD86}"/>
                </a:ext>
              </a:extLst>
            </p:cNvPr>
            <p:cNvSpPr>
              <a:spLocks noChangeShapeType="1"/>
            </p:cNvSpPr>
            <p:nvPr/>
          </p:nvSpPr>
          <p:spPr bwMode="auto">
            <a:xfrm>
              <a:off x="4171" y="1900"/>
              <a:ext cx="552"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82" name="Line 180">
              <a:extLst>
                <a:ext uri="{FF2B5EF4-FFF2-40B4-BE49-F238E27FC236}">
                  <a16:creationId xmlns:a16="http://schemas.microsoft.com/office/drawing/2014/main" id="{1EB0A6A3-8FB8-0248-B305-3886172848AE}"/>
                </a:ext>
              </a:extLst>
            </p:cNvPr>
            <p:cNvSpPr>
              <a:spLocks noChangeShapeType="1"/>
            </p:cNvSpPr>
            <p:nvPr/>
          </p:nvSpPr>
          <p:spPr bwMode="auto">
            <a:xfrm>
              <a:off x="4462" y="1176"/>
              <a:ext cx="0" cy="744"/>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83" name="Line 181">
              <a:extLst>
                <a:ext uri="{FF2B5EF4-FFF2-40B4-BE49-F238E27FC236}">
                  <a16:creationId xmlns:a16="http://schemas.microsoft.com/office/drawing/2014/main" id="{13380941-9BF8-F34A-A59B-A8152BFB1B03}"/>
                </a:ext>
              </a:extLst>
            </p:cNvPr>
            <p:cNvSpPr>
              <a:spLocks noChangeShapeType="1"/>
            </p:cNvSpPr>
            <p:nvPr/>
          </p:nvSpPr>
          <p:spPr bwMode="auto">
            <a:xfrm>
              <a:off x="4171" y="1348"/>
              <a:ext cx="552"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84" name="Line 182">
              <a:extLst>
                <a:ext uri="{FF2B5EF4-FFF2-40B4-BE49-F238E27FC236}">
                  <a16:creationId xmlns:a16="http://schemas.microsoft.com/office/drawing/2014/main" id="{393C86ED-01A2-094D-B61B-1D381F8EB0AD}"/>
                </a:ext>
              </a:extLst>
            </p:cNvPr>
            <p:cNvSpPr>
              <a:spLocks noChangeShapeType="1"/>
            </p:cNvSpPr>
            <p:nvPr/>
          </p:nvSpPr>
          <p:spPr bwMode="auto">
            <a:xfrm flipV="1">
              <a:off x="4175" y="1452"/>
              <a:ext cx="552"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85" name="Line 183">
              <a:extLst>
                <a:ext uri="{FF2B5EF4-FFF2-40B4-BE49-F238E27FC236}">
                  <a16:creationId xmlns:a16="http://schemas.microsoft.com/office/drawing/2014/main" id="{DC0C68A8-3F84-C44A-A9A6-4C9A1667B01D}"/>
                </a:ext>
              </a:extLst>
            </p:cNvPr>
            <p:cNvSpPr>
              <a:spLocks noChangeShapeType="1"/>
            </p:cNvSpPr>
            <p:nvPr/>
          </p:nvSpPr>
          <p:spPr bwMode="auto">
            <a:xfrm flipV="1">
              <a:off x="4175" y="1236"/>
              <a:ext cx="55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86" name="Line 184">
              <a:extLst>
                <a:ext uri="{FF2B5EF4-FFF2-40B4-BE49-F238E27FC236}">
                  <a16:creationId xmlns:a16="http://schemas.microsoft.com/office/drawing/2014/main" id="{770B3037-12C3-BC4D-B773-BB3578C7922D}"/>
                </a:ext>
              </a:extLst>
            </p:cNvPr>
            <p:cNvSpPr>
              <a:spLocks noChangeShapeType="1"/>
            </p:cNvSpPr>
            <p:nvPr/>
          </p:nvSpPr>
          <p:spPr bwMode="auto">
            <a:xfrm>
              <a:off x="4465" y="1061"/>
              <a:ext cx="2" cy="354"/>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87" name="Line 185">
              <a:extLst>
                <a:ext uri="{FF2B5EF4-FFF2-40B4-BE49-F238E27FC236}">
                  <a16:creationId xmlns:a16="http://schemas.microsoft.com/office/drawing/2014/main" id="{C8FA8255-AAD9-C141-BDE0-DD4DB6225EB6}"/>
                </a:ext>
              </a:extLst>
            </p:cNvPr>
            <p:cNvSpPr>
              <a:spLocks noChangeShapeType="1"/>
            </p:cNvSpPr>
            <p:nvPr/>
          </p:nvSpPr>
          <p:spPr bwMode="auto">
            <a:xfrm>
              <a:off x="4187" y="2308"/>
              <a:ext cx="54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88" name="Line 186">
              <a:extLst>
                <a:ext uri="{FF2B5EF4-FFF2-40B4-BE49-F238E27FC236}">
                  <a16:creationId xmlns:a16="http://schemas.microsoft.com/office/drawing/2014/main" id="{B3DA68A6-3634-F249-B2D3-CCA8BCE9B6D3}"/>
                </a:ext>
              </a:extLst>
            </p:cNvPr>
            <p:cNvSpPr>
              <a:spLocks noChangeShapeType="1"/>
            </p:cNvSpPr>
            <p:nvPr/>
          </p:nvSpPr>
          <p:spPr bwMode="auto">
            <a:xfrm>
              <a:off x="4187" y="2430"/>
              <a:ext cx="544" cy="4"/>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89" name="Rectangle 187">
              <a:extLst>
                <a:ext uri="{FF2B5EF4-FFF2-40B4-BE49-F238E27FC236}">
                  <a16:creationId xmlns:a16="http://schemas.microsoft.com/office/drawing/2014/main" id="{0590F554-3A37-A84F-B636-CF8368CA8C97}"/>
                </a:ext>
              </a:extLst>
            </p:cNvPr>
            <p:cNvSpPr>
              <a:spLocks noChangeArrowheads="1"/>
            </p:cNvSpPr>
            <p:nvPr/>
          </p:nvSpPr>
          <p:spPr bwMode="auto">
            <a:xfrm>
              <a:off x="4109" y="2024"/>
              <a:ext cx="57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Chicago" charset="0"/>
                  <a:ea typeface="Gulim" panose="020B0600000101010101" pitchFamily="34" charset="-127"/>
                </a:rPr>
                <a:t>PEMBUANGAN</a:t>
              </a:r>
            </a:p>
          </p:txBody>
        </p:sp>
        <p:sp>
          <p:nvSpPr>
            <p:cNvPr id="4290" name="Line 188">
              <a:extLst>
                <a:ext uri="{FF2B5EF4-FFF2-40B4-BE49-F238E27FC236}">
                  <a16:creationId xmlns:a16="http://schemas.microsoft.com/office/drawing/2014/main" id="{A1BD34E6-441C-4045-B6C0-7F8030A7F75A}"/>
                </a:ext>
              </a:extLst>
            </p:cNvPr>
            <p:cNvSpPr>
              <a:spLocks noChangeShapeType="1"/>
            </p:cNvSpPr>
            <p:nvPr/>
          </p:nvSpPr>
          <p:spPr bwMode="auto">
            <a:xfrm>
              <a:off x="4187" y="2668"/>
              <a:ext cx="54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91" name="Line 189">
              <a:extLst>
                <a:ext uri="{FF2B5EF4-FFF2-40B4-BE49-F238E27FC236}">
                  <a16:creationId xmlns:a16="http://schemas.microsoft.com/office/drawing/2014/main" id="{8BFB026D-8093-6942-81A2-B7527EFBE8B2}"/>
                </a:ext>
              </a:extLst>
            </p:cNvPr>
            <p:cNvSpPr>
              <a:spLocks noChangeShapeType="1"/>
            </p:cNvSpPr>
            <p:nvPr/>
          </p:nvSpPr>
          <p:spPr bwMode="auto">
            <a:xfrm>
              <a:off x="4179" y="2964"/>
              <a:ext cx="54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92" name="Line 190">
              <a:extLst>
                <a:ext uri="{FF2B5EF4-FFF2-40B4-BE49-F238E27FC236}">
                  <a16:creationId xmlns:a16="http://schemas.microsoft.com/office/drawing/2014/main" id="{534C5460-EBA7-9C4D-8AA2-220A6100064E}"/>
                </a:ext>
              </a:extLst>
            </p:cNvPr>
            <p:cNvSpPr>
              <a:spLocks noChangeShapeType="1"/>
            </p:cNvSpPr>
            <p:nvPr/>
          </p:nvSpPr>
          <p:spPr bwMode="auto">
            <a:xfrm>
              <a:off x="4179" y="3060"/>
              <a:ext cx="54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93" name="Rectangle 191">
              <a:extLst>
                <a:ext uri="{FF2B5EF4-FFF2-40B4-BE49-F238E27FC236}">
                  <a16:creationId xmlns:a16="http://schemas.microsoft.com/office/drawing/2014/main" id="{E17B65C3-FDAA-B24A-BC23-57087A1CDB4F}"/>
                </a:ext>
              </a:extLst>
            </p:cNvPr>
            <p:cNvSpPr>
              <a:spLocks noChangeArrowheads="1"/>
            </p:cNvSpPr>
            <p:nvPr/>
          </p:nvSpPr>
          <p:spPr bwMode="auto">
            <a:xfrm>
              <a:off x="4136" y="2782"/>
              <a:ext cx="41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SENYAP</a:t>
              </a:r>
            </a:p>
          </p:txBody>
        </p:sp>
        <p:sp>
          <p:nvSpPr>
            <p:cNvPr id="4294" name="Line 192">
              <a:extLst>
                <a:ext uri="{FF2B5EF4-FFF2-40B4-BE49-F238E27FC236}">
                  <a16:creationId xmlns:a16="http://schemas.microsoft.com/office/drawing/2014/main" id="{26354320-982A-5742-84A4-658472C865ED}"/>
                </a:ext>
              </a:extLst>
            </p:cNvPr>
            <p:cNvSpPr>
              <a:spLocks noChangeShapeType="1"/>
            </p:cNvSpPr>
            <p:nvPr/>
          </p:nvSpPr>
          <p:spPr bwMode="auto">
            <a:xfrm flipV="1">
              <a:off x="4187" y="2548"/>
              <a:ext cx="540" cy="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95" name="Line 193">
              <a:extLst>
                <a:ext uri="{FF2B5EF4-FFF2-40B4-BE49-F238E27FC236}">
                  <a16:creationId xmlns:a16="http://schemas.microsoft.com/office/drawing/2014/main" id="{04DFA646-C23C-8049-BD7B-7B880C598DDF}"/>
                </a:ext>
              </a:extLst>
            </p:cNvPr>
            <p:cNvSpPr>
              <a:spLocks noChangeShapeType="1"/>
            </p:cNvSpPr>
            <p:nvPr/>
          </p:nvSpPr>
          <p:spPr bwMode="auto">
            <a:xfrm flipV="1">
              <a:off x="4177" y="1004"/>
              <a:ext cx="552"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96" name="Rectangle 194">
              <a:extLst>
                <a:ext uri="{FF2B5EF4-FFF2-40B4-BE49-F238E27FC236}">
                  <a16:creationId xmlns:a16="http://schemas.microsoft.com/office/drawing/2014/main" id="{954A172B-9548-3F46-A754-16017341FB5A}"/>
                </a:ext>
              </a:extLst>
            </p:cNvPr>
            <p:cNvSpPr>
              <a:spLocks noChangeArrowheads="1"/>
            </p:cNvSpPr>
            <p:nvPr/>
          </p:nvSpPr>
          <p:spPr bwMode="auto">
            <a:xfrm>
              <a:off x="4161" y="3350"/>
              <a:ext cx="600" cy="648"/>
            </a:xfrm>
            <a:prstGeom prst="rect">
              <a:avLst/>
            </a:prstGeom>
            <a:solidFill>
              <a:schemeClr val="tx1"/>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297" name="AutoShape 195">
              <a:extLst>
                <a:ext uri="{FF2B5EF4-FFF2-40B4-BE49-F238E27FC236}">
                  <a16:creationId xmlns:a16="http://schemas.microsoft.com/office/drawing/2014/main" id="{C3FE27A1-0CBA-914F-A18C-A41F99748EB3}"/>
                </a:ext>
              </a:extLst>
            </p:cNvPr>
            <p:cNvSpPr>
              <a:spLocks noChangeArrowheads="1"/>
            </p:cNvSpPr>
            <p:nvPr/>
          </p:nvSpPr>
          <p:spPr bwMode="auto">
            <a:xfrm>
              <a:off x="4171" y="3247"/>
              <a:ext cx="408" cy="229"/>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298" name="Rectangle 196">
              <a:extLst>
                <a:ext uri="{FF2B5EF4-FFF2-40B4-BE49-F238E27FC236}">
                  <a16:creationId xmlns:a16="http://schemas.microsoft.com/office/drawing/2014/main" id="{62234E7A-A935-8B43-869A-857AAA40C79C}"/>
                </a:ext>
              </a:extLst>
            </p:cNvPr>
            <p:cNvSpPr>
              <a:spLocks noChangeArrowheads="1"/>
            </p:cNvSpPr>
            <p:nvPr/>
          </p:nvSpPr>
          <p:spPr bwMode="auto">
            <a:xfrm>
              <a:off x="4164" y="3214"/>
              <a:ext cx="439"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200" b="1">
                  <a:solidFill>
                    <a:srgbClr val="000000"/>
                  </a:solidFill>
                  <a:latin typeface="Chicago" charset="0"/>
                  <a:ea typeface="Gulim" panose="020B0600000101010101" pitchFamily="34" charset="-127"/>
                </a:rPr>
                <a:t>YESUS</a:t>
              </a:r>
            </a:p>
          </p:txBody>
        </p:sp>
        <p:sp>
          <p:nvSpPr>
            <p:cNvPr id="4299" name="Line 197">
              <a:extLst>
                <a:ext uri="{FF2B5EF4-FFF2-40B4-BE49-F238E27FC236}">
                  <a16:creationId xmlns:a16="http://schemas.microsoft.com/office/drawing/2014/main" id="{466D9CD5-4339-0947-A00B-88FBD7907545}"/>
                </a:ext>
              </a:extLst>
            </p:cNvPr>
            <p:cNvSpPr>
              <a:spLocks noChangeShapeType="1"/>
            </p:cNvSpPr>
            <p:nvPr/>
          </p:nvSpPr>
          <p:spPr bwMode="auto">
            <a:xfrm>
              <a:off x="4190" y="3428"/>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0" name="Line 198">
              <a:extLst>
                <a:ext uri="{FF2B5EF4-FFF2-40B4-BE49-F238E27FC236}">
                  <a16:creationId xmlns:a16="http://schemas.microsoft.com/office/drawing/2014/main" id="{8E5E6E6B-78E2-5E4C-B0E8-C5D805D40B5F}"/>
                </a:ext>
              </a:extLst>
            </p:cNvPr>
            <p:cNvSpPr>
              <a:spLocks noChangeShapeType="1"/>
            </p:cNvSpPr>
            <p:nvPr/>
          </p:nvSpPr>
          <p:spPr bwMode="auto">
            <a:xfrm flipV="1">
              <a:off x="4191" y="3516"/>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1" name="Line 199">
              <a:extLst>
                <a:ext uri="{FF2B5EF4-FFF2-40B4-BE49-F238E27FC236}">
                  <a16:creationId xmlns:a16="http://schemas.microsoft.com/office/drawing/2014/main" id="{6223DD87-EF2F-E948-96EC-3A082463FAA3}"/>
                </a:ext>
              </a:extLst>
            </p:cNvPr>
            <p:cNvSpPr>
              <a:spLocks noChangeShapeType="1"/>
            </p:cNvSpPr>
            <p:nvPr/>
          </p:nvSpPr>
          <p:spPr bwMode="auto">
            <a:xfrm flipV="1">
              <a:off x="4192" y="3604"/>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2" name="Line 200">
              <a:extLst>
                <a:ext uri="{FF2B5EF4-FFF2-40B4-BE49-F238E27FC236}">
                  <a16:creationId xmlns:a16="http://schemas.microsoft.com/office/drawing/2014/main" id="{DF9959FD-1907-4948-B93C-53CE4B669B77}"/>
                </a:ext>
              </a:extLst>
            </p:cNvPr>
            <p:cNvSpPr>
              <a:spLocks noChangeShapeType="1"/>
            </p:cNvSpPr>
            <p:nvPr/>
          </p:nvSpPr>
          <p:spPr bwMode="auto">
            <a:xfrm>
              <a:off x="4193" y="3696"/>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3" name="Line 201">
              <a:extLst>
                <a:ext uri="{FF2B5EF4-FFF2-40B4-BE49-F238E27FC236}">
                  <a16:creationId xmlns:a16="http://schemas.microsoft.com/office/drawing/2014/main" id="{BA6DDE0B-3E8F-6447-8D6E-43E68789C09A}"/>
                </a:ext>
              </a:extLst>
            </p:cNvPr>
            <p:cNvSpPr>
              <a:spLocks noChangeShapeType="1"/>
            </p:cNvSpPr>
            <p:nvPr/>
          </p:nvSpPr>
          <p:spPr bwMode="auto">
            <a:xfrm>
              <a:off x="4195" y="3878"/>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4" name="Line 202">
              <a:extLst>
                <a:ext uri="{FF2B5EF4-FFF2-40B4-BE49-F238E27FC236}">
                  <a16:creationId xmlns:a16="http://schemas.microsoft.com/office/drawing/2014/main" id="{60BF86D2-D0BA-1C41-9A82-9ED570216371}"/>
                </a:ext>
              </a:extLst>
            </p:cNvPr>
            <p:cNvSpPr>
              <a:spLocks noChangeShapeType="1"/>
            </p:cNvSpPr>
            <p:nvPr/>
          </p:nvSpPr>
          <p:spPr bwMode="auto">
            <a:xfrm flipV="1">
              <a:off x="4195" y="3968"/>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05" name="AutoShape 203">
              <a:extLst>
                <a:ext uri="{FF2B5EF4-FFF2-40B4-BE49-F238E27FC236}">
                  <a16:creationId xmlns:a16="http://schemas.microsoft.com/office/drawing/2014/main" id="{D95C9F3E-EDE7-074D-8758-528F369F9FE6}"/>
                </a:ext>
              </a:extLst>
            </p:cNvPr>
            <p:cNvSpPr>
              <a:spLocks noChangeArrowheads="1"/>
            </p:cNvSpPr>
            <p:nvPr/>
          </p:nvSpPr>
          <p:spPr bwMode="auto">
            <a:xfrm>
              <a:off x="4154" y="366"/>
              <a:ext cx="460" cy="157"/>
            </a:xfrm>
            <a:prstGeom prst="roundRect">
              <a:avLst>
                <a:gd name="adj" fmla="val 16667"/>
              </a:avLst>
            </a:prstGeom>
            <a:solidFill>
              <a:schemeClr val="tx1"/>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306" name="Rectangle 204">
              <a:extLst>
                <a:ext uri="{FF2B5EF4-FFF2-40B4-BE49-F238E27FC236}">
                  <a16:creationId xmlns:a16="http://schemas.microsoft.com/office/drawing/2014/main" id="{0218ED0B-2DBB-6041-A30E-3079874FF5B7}"/>
                </a:ext>
              </a:extLst>
            </p:cNvPr>
            <p:cNvSpPr>
              <a:spLocks noChangeArrowheads="1"/>
            </p:cNvSpPr>
            <p:nvPr/>
          </p:nvSpPr>
          <p:spPr bwMode="auto">
            <a:xfrm>
              <a:off x="4153" y="467"/>
              <a:ext cx="600" cy="279"/>
            </a:xfrm>
            <a:prstGeom prst="rect">
              <a:avLst/>
            </a:prstGeom>
            <a:solidFill>
              <a:schemeClr val="tx1"/>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307" name="AutoShape 205">
              <a:extLst>
                <a:ext uri="{FF2B5EF4-FFF2-40B4-BE49-F238E27FC236}">
                  <a16:creationId xmlns:a16="http://schemas.microsoft.com/office/drawing/2014/main" id="{8756D197-D35B-A146-9A71-4A9250C55B8B}"/>
                </a:ext>
              </a:extLst>
            </p:cNvPr>
            <p:cNvSpPr>
              <a:spLocks noChangeArrowheads="1"/>
            </p:cNvSpPr>
            <p:nvPr/>
          </p:nvSpPr>
          <p:spPr bwMode="auto">
            <a:xfrm>
              <a:off x="4166" y="408"/>
              <a:ext cx="436" cy="158"/>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308" name="Rectangle 206">
              <a:extLst>
                <a:ext uri="{FF2B5EF4-FFF2-40B4-BE49-F238E27FC236}">
                  <a16:creationId xmlns:a16="http://schemas.microsoft.com/office/drawing/2014/main" id="{1D00CE56-369E-FA44-804B-6A398671FE5B}"/>
                </a:ext>
              </a:extLst>
            </p:cNvPr>
            <p:cNvSpPr>
              <a:spLocks noChangeArrowheads="1"/>
            </p:cNvSpPr>
            <p:nvPr/>
          </p:nvSpPr>
          <p:spPr bwMode="auto">
            <a:xfrm>
              <a:off x="4097" y="354"/>
              <a:ext cx="43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Chicago" charset="0"/>
                  <a:ea typeface="Gulim" panose="020B0600000101010101" pitchFamily="34" charset="-127"/>
                </a:rPr>
                <a:t>    ANARKI</a:t>
              </a:r>
            </a:p>
          </p:txBody>
        </p:sp>
        <p:sp>
          <p:nvSpPr>
            <p:cNvPr id="4309" name="Line 207">
              <a:extLst>
                <a:ext uri="{FF2B5EF4-FFF2-40B4-BE49-F238E27FC236}">
                  <a16:creationId xmlns:a16="http://schemas.microsoft.com/office/drawing/2014/main" id="{D1D39D93-B6D0-2046-A608-855BDEBD1264}"/>
                </a:ext>
              </a:extLst>
            </p:cNvPr>
            <p:cNvSpPr>
              <a:spLocks noChangeShapeType="1"/>
            </p:cNvSpPr>
            <p:nvPr/>
          </p:nvSpPr>
          <p:spPr bwMode="auto">
            <a:xfrm>
              <a:off x="4177" y="704"/>
              <a:ext cx="54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0" name="Line 208">
              <a:extLst>
                <a:ext uri="{FF2B5EF4-FFF2-40B4-BE49-F238E27FC236}">
                  <a16:creationId xmlns:a16="http://schemas.microsoft.com/office/drawing/2014/main" id="{1BFCD359-D408-BA4C-8202-0A924966A1B8}"/>
                </a:ext>
              </a:extLst>
            </p:cNvPr>
            <p:cNvSpPr>
              <a:spLocks noChangeShapeType="1"/>
            </p:cNvSpPr>
            <p:nvPr/>
          </p:nvSpPr>
          <p:spPr bwMode="auto">
            <a:xfrm flipV="1">
              <a:off x="4177" y="585"/>
              <a:ext cx="544"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1" name="Rectangle 209">
              <a:extLst>
                <a:ext uri="{FF2B5EF4-FFF2-40B4-BE49-F238E27FC236}">
                  <a16:creationId xmlns:a16="http://schemas.microsoft.com/office/drawing/2014/main" id="{A3D8A17A-D534-CC44-85B0-C1DE200ECC0F}"/>
                </a:ext>
              </a:extLst>
            </p:cNvPr>
            <p:cNvSpPr>
              <a:spLocks noChangeArrowheads="1"/>
            </p:cNvSpPr>
            <p:nvPr/>
          </p:nvSpPr>
          <p:spPr bwMode="auto">
            <a:xfrm>
              <a:off x="4145" y="798"/>
              <a:ext cx="41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sp>
          <p:nvSpPr>
            <p:cNvPr id="4312" name="Line 210">
              <a:extLst>
                <a:ext uri="{FF2B5EF4-FFF2-40B4-BE49-F238E27FC236}">
                  <a16:creationId xmlns:a16="http://schemas.microsoft.com/office/drawing/2014/main" id="{C670BC36-EDD9-F140-8F11-E3D1B0A26457}"/>
                </a:ext>
              </a:extLst>
            </p:cNvPr>
            <p:cNvSpPr>
              <a:spLocks noChangeShapeType="1"/>
            </p:cNvSpPr>
            <p:nvPr/>
          </p:nvSpPr>
          <p:spPr bwMode="auto">
            <a:xfrm>
              <a:off x="4199" y="3792"/>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13" name="Rectangle 211">
              <a:extLst>
                <a:ext uri="{FF2B5EF4-FFF2-40B4-BE49-F238E27FC236}">
                  <a16:creationId xmlns:a16="http://schemas.microsoft.com/office/drawing/2014/main" id="{6C073EB1-F597-DA4F-9619-11A0D7678EB0}"/>
                </a:ext>
              </a:extLst>
            </p:cNvPr>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4436" name="Rectangle 212">
              <a:extLst>
                <a:ext uri="{FF2B5EF4-FFF2-40B4-BE49-F238E27FC236}">
                  <a16:creationId xmlns:a16="http://schemas.microsoft.com/office/drawing/2014/main" id="{D9C7B96B-CB6C-A541-A80C-79A46F3B34C9}"/>
                </a:ext>
              </a:extLst>
            </p:cNvPr>
            <p:cNvSpPr>
              <a:spLocks noChangeArrowheads="1"/>
            </p:cNvSpPr>
            <p:nvPr/>
          </p:nvSpPr>
          <p:spPr bwMode="auto">
            <a:xfrm>
              <a:off x="2581" y="292"/>
              <a:ext cx="1024" cy="891"/>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64437" name="Rectangle 213">
              <a:extLst>
                <a:ext uri="{FF2B5EF4-FFF2-40B4-BE49-F238E27FC236}">
                  <a16:creationId xmlns:a16="http://schemas.microsoft.com/office/drawing/2014/main" id="{B679F2CE-537E-0943-B648-ABF24F1C645A}"/>
                </a:ext>
              </a:extLst>
            </p:cNvPr>
            <p:cNvSpPr>
              <a:spLocks noChangeArrowheads="1"/>
            </p:cNvSpPr>
            <p:nvPr/>
          </p:nvSpPr>
          <p:spPr bwMode="auto">
            <a:xfrm>
              <a:off x="2581" y="1261"/>
              <a:ext cx="1024" cy="2734"/>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64438" name="Oval 214">
              <a:extLst>
                <a:ext uri="{FF2B5EF4-FFF2-40B4-BE49-F238E27FC236}">
                  <a16:creationId xmlns:a16="http://schemas.microsoft.com/office/drawing/2014/main" id="{666FC39D-59DA-1A4B-ADD5-BC084BD476A5}"/>
                </a:ext>
              </a:extLst>
            </p:cNvPr>
            <p:cNvSpPr>
              <a:spLocks noChangeArrowheads="1"/>
            </p:cNvSpPr>
            <p:nvPr/>
          </p:nvSpPr>
          <p:spPr bwMode="auto">
            <a:xfrm>
              <a:off x="3655" y="404"/>
              <a:ext cx="470" cy="2423"/>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64439" name="Oval 215">
              <a:extLst>
                <a:ext uri="{FF2B5EF4-FFF2-40B4-BE49-F238E27FC236}">
                  <a16:creationId xmlns:a16="http://schemas.microsoft.com/office/drawing/2014/main" id="{C264A457-DB7B-B246-9AC7-9BADE4460231}"/>
                </a:ext>
              </a:extLst>
            </p:cNvPr>
            <p:cNvSpPr>
              <a:spLocks noChangeArrowheads="1"/>
            </p:cNvSpPr>
            <p:nvPr/>
          </p:nvSpPr>
          <p:spPr bwMode="auto">
            <a:xfrm>
              <a:off x="3883" y="277"/>
              <a:ext cx="960" cy="288"/>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64441" name="Oval 217">
              <a:extLst>
                <a:ext uri="{FF2B5EF4-FFF2-40B4-BE49-F238E27FC236}">
                  <a16:creationId xmlns:a16="http://schemas.microsoft.com/office/drawing/2014/main" id="{C7355315-EEF5-0A44-ABFB-044F35DB488C}"/>
                </a:ext>
              </a:extLst>
            </p:cNvPr>
            <p:cNvSpPr>
              <a:spLocks noChangeArrowheads="1"/>
            </p:cNvSpPr>
            <p:nvPr/>
          </p:nvSpPr>
          <p:spPr bwMode="auto">
            <a:xfrm>
              <a:off x="3947" y="1930"/>
              <a:ext cx="960" cy="288"/>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nvGrpSpPr>
            <p:cNvPr id="4319" name="Group 226">
              <a:extLst>
                <a:ext uri="{FF2B5EF4-FFF2-40B4-BE49-F238E27FC236}">
                  <a16:creationId xmlns:a16="http://schemas.microsoft.com/office/drawing/2014/main" id="{7BB81119-7802-754F-8092-086277FCFB73}"/>
                </a:ext>
              </a:extLst>
            </p:cNvPr>
            <p:cNvGrpSpPr>
              <a:grpSpLocks/>
            </p:cNvGrpSpPr>
            <p:nvPr/>
          </p:nvGrpSpPr>
          <p:grpSpPr bwMode="auto">
            <a:xfrm>
              <a:off x="3289" y="879"/>
              <a:ext cx="1739" cy="2716"/>
              <a:chOff x="3289" y="879"/>
              <a:chExt cx="1739" cy="2716"/>
            </a:xfrm>
          </p:grpSpPr>
          <p:grpSp>
            <p:nvGrpSpPr>
              <p:cNvPr id="4322" name="Group 227">
                <a:extLst>
                  <a:ext uri="{FF2B5EF4-FFF2-40B4-BE49-F238E27FC236}">
                    <a16:creationId xmlns:a16="http://schemas.microsoft.com/office/drawing/2014/main" id="{65C565D1-AC71-A14C-B523-04118672716C}"/>
                  </a:ext>
                </a:extLst>
              </p:cNvPr>
              <p:cNvGrpSpPr>
                <a:grpSpLocks/>
              </p:cNvGrpSpPr>
              <p:nvPr/>
            </p:nvGrpSpPr>
            <p:grpSpPr bwMode="auto">
              <a:xfrm>
                <a:off x="3289" y="1430"/>
                <a:ext cx="291" cy="260"/>
                <a:chOff x="1609" y="1232"/>
                <a:chExt cx="291" cy="260"/>
              </a:xfrm>
            </p:grpSpPr>
            <p:grpSp>
              <p:nvGrpSpPr>
                <p:cNvPr id="4356" name="Group 228">
                  <a:extLst>
                    <a:ext uri="{FF2B5EF4-FFF2-40B4-BE49-F238E27FC236}">
                      <a16:creationId xmlns:a16="http://schemas.microsoft.com/office/drawing/2014/main" id="{F89D1D70-336F-F54C-A0A3-EF6C29772A6A}"/>
                    </a:ext>
                  </a:extLst>
                </p:cNvPr>
                <p:cNvGrpSpPr>
                  <a:grpSpLocks/>
                </p:cNvGrpSpPr>
                <p:nvPr/>
              </p:nvGrpSpPr>
              <p:grpSpPr bwMode="auto">
                <a:xfrm>
                  <a:off x="1620" y="1232"/>
                  <a:ext cx="236" cy="260"/>
                  <a:chOff x="1558" y="1007"/>
                  <a:chExt cx="2107" cy="1949"/>
                </a:xfrm>
              </p:grpSpPr>
              <p:grpSp>
                <p:nvGrpSpPr>
                  <p:cNvPr id="4358" name="Group 230">
                    <a:extLst>
                      <a:ext uri="{FF2B5EF4-FFF2-40B4-BE49-F238E27FC236}">
                        <a16:creationId xmlns:a16="http://schemas.microsoft.com/office/drawing/2014/main" id="{00106CB7-82AA-054A-82AF-CC8B0CECC086}"/>
                      </a:ext>
                    </a:extLst>
                  </p:cNvPr>
                  <p:cNvGrpSpPr>
                    <a:grpSpLocks/>
                  </p:cNvGrpSpPr>
                  <p:nvPr/>
                </p:nvGrpSpPr>
                <p:grpSpPr bwMode="auto">
                  <a:xfrm>
                    <a:off x="1558" y="1205"/>
                    <a:ext cx="2107" cy="1420"/>
                    <a:chOff x="578" y="2316"/>
                    <a:chExt cx="2105" cy="1421"/>
                  </a:xfrm>
                </p:grpSpPr>
                <p:sp>
                  <p:nvSpPr>
                    <p:cNvPr id="4364" name="Freeform 231" descr="Cork">
                      <a:extLst>
                        <a:ext uri="{FF2B5EF4-FFF2-40B4-BE49-F238E27FC236}">
                          <a16:creationId xmlns:a16="http://schemas.microsoft.com/office/drawing/2014/main" id="{8EBEAEAB-00B9-9449-8935-40777E9D3CD6}"/>
                        </a:ext>
                      </a:extLst>
                    </p:cNvPr>
                    <p:cNvSpPr>
                      <a:spLocks/>
                    </p:cNvSpPr>
                    <p:nvPr/>
                  </p:nvSpPr>
                  <p:spPr bwMode="auto">
                    <a:xfrm>
                      <a:off x="633" y="2316"/>
                      <a:ext cx="2050" cy="256"/>
                    </a:xfrm>
                    <a:custGeom>
                      <a:avLst/>
                      <a:gdLst>
                        <a:gd name="T0" fmla="*/ 28 w 592"/>
                        <a:gd name="T1" fmla="*/ 256 h 90"/>
                        <a:gd name="T2" fmla="*/ 76 w 592"/>
                        <a:gd name="T3" fmla="*/ 125 h 90"/>
                        <a:gd name="T4" fmla="*/ 118 w 592"/>
                        <a:gd name="T5" fmla="*/ 102 h 90"/>
                        <a:gd name="T6" fmla="*/ 159 w 592"/>
                        <a:gd name="T7" fmla="*/ 91 h 90"/>
                        <a:gd name="T8" fmla="*/ 388 w 592"/>
                        <a:gd name="T9" fmla="*/ 97 h 90"/>
                        <a:gd name="T10" fmla="*/ 526 w 592"/>
                        <a:gd name="T11" fmla="*/ 114 h 90"/>
                        <a:gd name="T12" fmla="*/ 589 w 592"/>
                        <a:gd name="T13" fmla="*/ 131 h 90"/>
                        <a:gd name="T14" fmla="*/ 824 w 592"/>
                        <a:gd name="T15" fmla="*/ 148 h 90"/>
                        <a:gd name="T16" fmla="*/ 1170 w 592"/>
                        <a:gd name="T17" fmla="*/ 125 h 90"/>
                        <a:gd name="T18" fmla="*/ 1634 w 592"/>
                        <a:gd name="T19" fmla="*/ 46 h 90"/>
                        <a:gd name="T20" fmla="*/ 1801 w 592"/>
                        <a:gd name="T21" fmla="*/ 0 h 90"/>
                        <a:gd name="T22" fmla="*/ 1981 w 592"/>
                        <a:gd name="T23" fmla="*/ 6 h 90"/>
                        <a:gd name="T24" fmla="*/ 2043 w 592"/>
                        <a:gd name="T25" fmla="*/ 85 h 90"/>
                        <a:gd name="T26" fmla="*/ 2050 w 592"/>
                        <a:gd name="T27" fmla="*/ 102 h 90"/>
                        <a:gd name="T28" fmla="*/ 2015 w 592"/>
                        <a:gd name="T29" fmla="*/ 171 h 90"/>
                        <a:gd name="T30" fmla="*/ 2022 w 592"/>
                        <a:gd name="T31" fmla="*/ 18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365" name="Freeform 232" descr="Cork">
                      <a:extLst>
                        <a:ext uri="{FF2B5EF4-FFF2-40B4-BE49-F238E27FC236}">
                          <a16:creationId xmlns:a16="http://schemas.microsoft.com/office/drawing/2014/main" id="{BC9F1666-837C-524A-B4DC-4D1C01B76296}"/>
                        </a:ext>
                      </a:extLst>
                    </p:cNvPr>
                    <p:cNvSpPr>
                      <a:spLocks/>
                    </p:cNvSpPr>
                    <p:nvPr/>
                  </p:nvSpPr>
                  <p:spPr bwMode="auto">
                    <a:xfrm>
                      <a:off x="578" y="2506"/>
                      <a:ext cx="2074" cy="1231"/>
                    </a:xfrm>
                    <a:custGeom>
                      <a:avLst/>
                      <a:gdLst>
                        <a:gd name="T0" fmla="*/ 2074 w 599"/>
                        <a:gd name="T1" fmla="*/ 0 h 432"/>
                        <a:gd name="T2" fmla="*/ 2060 w 599"/>
                        <a:gd name="T3" fmla="*/ 17 h 432"/>
                        <a:gd name="T4" fmla="*/ 2039 w 599"/>
                        <a:gd name="T5" fmla="*/ 28 h 432"/>
                        <a:gd name="T6" fmla="*/ 2026 w 599"/>
                        <a:gd name="T7" fmla="*/ 68 h 432"/>
                        <a:gd name="T8" fmla="*/ 1929 w 599"/>
                        <a:gd name="T9" fmla="*/ 262 h 432"/>
                        <a:gd name="T10" fmla="*/ 1818 w 599"/>
                        <a:gd name="T11" fmla="*/ 593 h 432"/>
                        <a:gd name="T12" fmla="*/ 1783 w 599"/>
                        <a:gd name="T13" fmla="*/ 758 h 432"/>
                        <a:gd name="T14" fmla="*/ 1749 w 599"/>
                        <a:gd name="T15" fmla="*/ 997 h 432"/>
                        <a:gd name="T16" fmla="*/ 1714 w 599"/>
                        <a:gd name="T17" fmla="*/ 1146 h 432"/>
                        <a:gd name="T18" fmla="*/ 1596 w 599"/>
                        <a:gd name="T19" fmla="*/ 1203 h 432"/>
                        <a:gd name="T20" fmla="*/ 1499 w 599"/>
                        <a:gd name="T21" fmla="*/ 1180 h 432"/>
                        <a:gd name="T22" fmla="*/ 1458 w 599"/>
                        <a:gd name="T23" fmla="*/ 1168 h 432"/>
                        <a:gd name="T24" fmla="*/ 1472 w 599"/>
                        <a:gd name="T25" fmla="*/ 1003 h 432"/>
                        <a:gd name="T26" fmla="*/ 1492 w 599"/>
                        <a:gd name="T27" fmla="*/ 963 h 432"/>
                        <a:gd name="T28" fmla="*/ 1402 w 599"/>
                        <a:gd name="T29" fmla="*/ 935 h 432"/>
                        <a:gd name="T30" fmla="*/ 1201 w 599"/>
                        <a:gd name="T31" fmla="*/ 900 h 432"/>
                        <a:gd name="T32" fmla="*/ 391 w 599"/>
                        <a:gd name="T33" fmla="*/ 1026 h 432"/>
                        <a:gd name="T34" fmla="*/ 357 w 599"/>
                        <a:gd name="T35" fmla="*/ 1049 h 432"/>
                        <a:gd name="T36" fmla="*/ 301 w 599"/>
                        <a:gd name="T37" fmla="*/ 1117 h 432"/>
                        <a:gd name="T38" fmla="*/ 184 w 599"/>
                        <a:gd name="T39" fmla="*/ 1231 h 432"/>
                        <a:gd name="T40" fmla="*/ 100 w 599"/>
                        <a:gd name="T41" fmla="*/ 1203 h 432"/>
                        <a:gd name="T42" fmla="*/ 59 w 599"/>
                        <a:gd name="T43" fmla="*/ 1180 h 432"/>
                        <a:gd name="T44" fmla="*/ 24 w 599"/>
                        <a:gd name="T45" fmla="*/ 1134 h 432"/>
                        <a:gd name="T46" fmla="*/ 38 w 599"/>
                        <a:gd name="T47" fmla="*/ 1060 h 432"/>
                        <a:gd name="T48" fmla="*/ 59 w 599"/>
                        <a:gd name="T49" fmla="*/ 952 h 432"/>
                        <a:gd name="T50" fmla="*/ 93 w 599"/>
                        <a:gd name="T51" fmla="*/ 747 h 432"/>
                        <a:gd name="T52" fmla="*/ 100 w 599"/>
                        <a:gd name="T53" fmla="*/ 536 h 432"/>
                        <a:gd name="T54" fmla="*/ 107 w 599"/>
                        <a:gd name="T55" fmla="*/ 359 h 432"/>
                        <a:gd name="T56" fmla="*/ 100 w 599"/>
                        <a:gd name="T57" fmla="*/ 234 h 432"/>
                        <a:gd name="T58" fmla="*/ 73 w 599"/>
                        <a:gd name="T59" fmla="*/ 85 h 432"/>
                        <a:gd name="T60" fmla="*/ 66 w 599"/>
                        <a:gd name="T61" fmla="*/ 4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4359" name="Freeform 234">
                    <a:extLst>
                      <a:ext uri="{FF2B5EF4-FFF2-40B4-BE49-F238E27FC236}">
                        <a16:creationId xmlns:a16="http://schemas.microsoft.com/office/drawing/2014/main" id="{C4B39C29-04C5-8A48-AD9E-2EFF694F772C}"/>
                      </a:ext>
                    </a:extLst>
                  </p:cNvPr>
                  <p:cNvSpPr>
                    <a:spLocks/>
                  </p:cNvSpPr>
                  <p:nvPr/>
                </p:nvSpPr>
                <p:spPr bwMode="auto">
                  <a:xfrm>
                    <a:off x="1616" y="2649"/>
                    <a:ext cx="88" cy="277"/>
                  </a:xfrm>
                  <a:custGeom>
                    <a:avLst/>
                    <a:gdLst>
                      <a:gd name="T0" fmla="*/ 75 w 85"/>
                      <a:gd name="T1" fmla="*/ 133 h 318"/>
                      <a:gd name="T2" fmla="*/ 66 w 85"/>
                      <a:gd name="T3" fmla="*/ 60 h 318"/>
                      <a:gd name="T4" fmla="*/ 49 w 85"/>
                      <a:gd name="T5" fmla="*/ 37 h 318"/>
                      <a:gd name="T6" fmla="*/ 57 w 85"/>
                      <a:gd name="T7" fmla="*/ 60 h 318"/>
                      <a:gd name="T8" fmla="*/ 66 w 85"/>
                      <a:gd name="T9" fmla="*/ 24 h 318"/>
                      <a:gd name="T10" fmla="*/ 39 w 85"/>
                      <a:gd name="T11" fmla="*/ 9 h 318"/>
                      <a:gd name="T12" fmla="*/ 39 w 85"/>
                      <a:gd name="T13" fmla="*/ 37 h 318"/>
                      <a:gd name="T14" fmla="*/ 49 w 85"/>
                      <a:gd name="T15" fmla="*/ 163 h 318"/>
                      <a:gd name="T16" fmla="*/ 31 w 85"/>
                      <a:gd name="T17" fmla="*/ 140 h 318"/>
                      <a:gd name="T18" fmla="*/ 39 w 85"/>
                      <a:gd name="T19" fmla="*/ 111 h 318"/>
                      <a:gd name="T20" fmla="*/ 49 w 85"/>
                      <a:gd name="T21" fmla="*/ 140 h 318"/>
                      <a:gd name="T22" fmla="*/ 39 w 85"/>
                      <a:gd name="T23" fmla="*/ 89 h 318"/>
                      <a:gd name="T24" fmla="*/ 49 w 85"/>
                      <a:gd name="T25" fmla="*/ 133 h 318"/>
                      <a:gd name="T26" fmla="*/ 39 w 85"/>
                      <a:gd name="T27" fmla="*/ 104 h 318"/>
                      <a:gd name="T28" fmla="*/ 49 w 85"/>
                      <a:gd name="T29" fmla="*/ 125 h 318"/>
                      <a:gd name="T30" fmla="*/ 57 w 85"/>
                      <a:gd name="T31" fmla="*/ 148 h 318"/>
                      <a:gd name="T32" fmla="*/ 75 w 85"/>
                      <a:gd name="T33" fmla="*/ 177 h 318"/>
                      <a:gd name="T34" fmla="*/ 83 w 85"/>
                      <a:gd name="T35" fmla="*/ 199 h 318"/>
                      <a:gd name="T36" fmla="*/ 75 w 85"/>
                      <a:gd name="T37" fmla="*/ 243 h 318"/>
                      <a:gd name="T38" fmla="*/ 66 w 85"/>
                      <a:gd name="T39" fmla="*/ 236 h 318"/>
                      <a:gd name="T40" fmla="*/ 57 w 85"/>
                      <a:gd name="T41" fmla="*/ 273 h 318"/>
                      <a:gd name="T42" fmla="*/ 39 w 85"/>
                      <a:gd name="T43" fmla="*/ 251 h 318"/>
                      <a:gd name="T44" fmla="*/ 31 w 85"/>
                      <a:gd name="T45" fmla="*/ 177 h 318"/>
                      <a:gd name="T46" fmla="*/ 23 w 85"/>
                      <a:gd name="T47" fmla="*/ 214 h 318"/>
                      <a:gd name="T48" fmla="*/ 5 w 85"/>
                      <a:gd name="T49" fmla="*/ 185 h 318"/>
                      <a:gd name="T50" fmla="*/ 39 w 85"/>
                      <a:gd name="T51" fmla="*/ 125 h 318"/>
                      <a:gd name="T52" fmla="*/ 66 w 85"/>
                      <a:gd name="T53" fmla="*/ 148 h 318"/>
                      <a:gd name="T54" fmla="*/ 75 w 85"/>
                      <a:gd name="T55" fmla="*/ 192 h 318"/>
                      <a:gd name="T56" fmla="*/ 66 w 85"/>
                      <a:gd name="T57" fmla="*/ 163 h 318"/>
                      <a:gd name="T58" fmla="*/ 66 w 85"/>
                      <a:gd name="T59" fmla="*/ 9 h 318"/>
                      <a:gd name="T60" fmla="*/ 49 w 85"/>
                      <a:gd name="T61" fmla="*/ 30 h 318"/>
                      <a:gd name="T62" fmla="*/ 23 w 85"/>
                      <a:gd name="T63" fmla="*/ 37 h 318"/>
                      <a:gd name="T64" fmla="*/ 39 w 85"/>
                      <a:gd name="T65" fmla="*/ 82 h 318"/>
                      <a:gd name="T66" fmla="*/ 57 w 85"/>
                      <a:gd name="T67" fmla="*/ 118 h 318"/>
                      <a:gd name="T68" fmla="*/ 75 w 85"/>
                      <a:gd name="T69" fmla="*/ 1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60" name="Freeform 235">
                    <a:extLst>
                      <a:ext uri="{FF2B5EF4-FFF2-40B4-BE49-F238E27FC236}">
                        <a16:creationId xmlns:a16="http://schemas.microsoft.com/office/drawing/2014/main" id="{63CAF81B-B79B-5A46-94C0-FB0A09220643}"/>
                      </a:ext>
                    </a:extLst>
                  </p:cNvPr>
                  <p:cNvSpPr>
                    <a:spLocks/>
                  </p:cNvSpPr>
                  <p:nvPr/>
                </p:nvSpPr>
                <p:spPr bwMode="auto">
                  <a:xfrm>
                    <a:off x="1635" y="2647"/>
                    <a:ext cx="109" cy="309"/>
                  </a:xfrm>
                  <a:custGeom>
                    <a:avLst/>
                    <a:gdLst>
                      <a:gd name="T0" fmla="*/ 1 w 105"/>
                      <a:gd name="T1" fmla="*/ 0 h 354"/>
                      <a:gd name="T2" fmla="*/ 96 w 105"/>
                      <a:gd name="T3" fmla="*/ 4 h 354"/>
                      <a:gd name="T4" fmla="*/ 76 w 105"/>
                      <a:gd name="T5" fmla="*/ 25 h 354"/>
                      <a:gd name="T6" fmla="*/ 87 w 105"/>
                      <a:gd name="T7" fmla="*/ 53 h 354"/>
                      <a:gd name="T8" fmla="*/ 87 w 105"/>
                      <a:gd name="T9" fmla="*/ 127 h 354"/>
                      <a:gd name="T10" fmla="*/ 101 w 105"/>
                      <a:gd name="T11" fmla="*/ 147 h 354"/>
                      <a:gd name="T12" fmla="*/ 101 w 105"/>
                      <a:gd name="T13" fmla="*/ 209 h 354"/>
                      <a:gd name="T14" fmla="*/ 87 w 105"/>
                      <a:gd name="T15" fmla="*/ 293 h 354"/>
                      <a:gd name="T16" fmla="*/ 71 w 105"/>
                      <a:gd name="T17" fmla="*/ 309 h 354"/>
                      <a:gd name="T18" fmla="*/ 15 w 105"/>
                      <a:gd name="T19" fmla="*/ 279 h 354"/>
                      <a:gd name="T20" fmla="*/ 12 w 105"/>
                      <a:gd name="T21" fmla="*/ 246 h 354"/>
                      <a:gd name="T22" fmla="*/ 15 w 105"/>
                      <a:gd name="T23" fmla="*/ 214 h 354"/>
                      <a:gd name="T24" fmla="*/ 9 w 105"/>
                      <a:gd name="T25" fmla="*/ 86 h 354"/>
                      <a:gd name="T26" fmla="*/ 21 w 105"/>
                      <a:gd name="T27" fmla="*/ 39 h 354"/>
                      <a:gd name="T28" fmla="*/ 6 w 105"/>
                      <a:gd name="T29" fmla="*/ 11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61" name="Freeform 236">
                    <a:extLst>
                      <a:ext uri="{FF2B5EF4-FFF2-40B4-BE49-F238E27FC236}">
                        <a16:creationId xmlns:a16="http://schemas.microsoft.com/office/drawing/2014/main" id="{046E07B8-4590-2E4E-A203-2F8BA1BBB4EE}"/>
                      </a:ext>
                    </a:extLst>
                  </p:cNvPr>
                  <p:cNvSpPr>
                    <a:spLocks/>
                  </p:cNvSpPr>
                  <p:nvPr/>
                </p:nvSpPr>
                <p:spPr bwMode="auto">
                  <a:xfrm>
                    <a:off x="3008" y="2583"/>
                    <a:ext cx="155" cy="328"/>
                  </a:xfrm>
                  <a:custGeom>
                    <a:avLst/>
                    <a:gdLst>
                      <a:gd name="T0" fmla="*/ 147 w 149"/>
                      <a:gd name="T1" fmla="*/ 17 h 376"/>
                      <a:gd name="T2" fmla="*/ 138 w 149"/>
                      <a:gd name="T3" fmla="*/ 90 h 376"/>
                      <a:gd name="T4" fmla="*/ 130 w 149"/>
                      <a:gd name="T5" fmla="*/ 113 h 376"/>
                      <a:gd name="T6" fmla="*/ 127 w 149"/>
                      <a:gd name="T7" fmla="*/ 122 h 376"/>
                      <a:gd name="T8" fmla="*/ 108 w 149"/>
                      <a:gd name="T9" fmla="*/ 213 h 376"/>
                      <a:gd name="T10" fmla="*/ 85 w 149"/>
                      <a:gd name="T11" fmla="*/ 274 h 376"/>
                      <a:gd name="T12" fmla="*/ 69 w 149"/>
                      <a:gd name="T13" fmla="*/ 316 h 376"/>
                      <a:gd name="T14" fmla="*/ 58 w 149"/>
                      <a:gd name="T15" fmla="*/ 318 h 376"/>
                      <a:gd name="T16" fmla="*/ 19 w 149"/>
                      <a:gd name="T17" fmla="*/ 323 h 376"/>
                      <a:gd name="T18" fmla="*/ 2 w 149"/>
                      <a:gd name="T19" fmla="*/ 306 h 376"/>
                      <a:gd name="T20" fmla="*/ 5 w 149"/>
                      <a:gd name="T21" fmla="*/ 276 h 376"/>
                      <a:gd name="T22" fmla="*/ 8 w 149"/>
                      <a:gd name="T23" fmla="*/ 192 h 376"/>
                      <a:gd name="T24" fmla="*/ 22 w 149"/>
                      <a:gd name="T25" fmla="*/ 174 h 376"/>
                      <a:gd name="T26" fmla="*/ 35 w 149"/>
                      <a:gd name="T27" fmla="*/ 92 h 376"/>
                      <a:gd name="T28" fmla="*/ 44 w 149"/>
                      <a:gd name="T29" fmla="*/ 65 h 376"/>
                      <a:gd name="T30" fmla="*/ 83 w 149"/>
                      <a:gd name="T31" fmla="*/ 16 h 376"/>
                      <a:gd name="T32" fmla="*/ 127 w 149"/>
                      <a:gd name="T33" fmla="*/ 16 h 376"/>
                      <a:gd name="T34" fmla="*/ 147 w 149"/>
                      <a:gd name="T35" fmla="*/ 1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62" name="Freeform 237">
                    <a:extLst>
                      <a:ext uri="{FF2B5EF4-FFF2-40B4-BE49-F238E27FC236}">
                        <a16:creationId xmlns:a16="http://schemas.microsoft.com/office/drawing/2014/main" id="{25E9134E-A679-8D43-9B00-BDCCC5963AD3}"/>
                      </a:ext>
                    </a:extLst>
                  </p:cNvPr>
                  <p:cNvSpPr>
                    <a:spLocks/>
                  </p:cNvSpPr>
                  <p:nvPr/>
                </p:nvSpPr>
                <p:spPr bwMode="auto">
                  <a:xfrm>
                    <a:off x="1714" y="1020"/>
                    <a:ext cx="99" cy="440"/>
                  </a:xfrm>
                  <a:custGeom>
                    <a:avLst/>
                    <a:gdLst>
                      <a:gd name="T0" fmla="*/ 27 w 96"/>
                      <a:gd name="T1" fmla="*/ 424 h 504"/>
                      <a:gd name="T2" fmla="*/ 63 w 96"/>
                      <a:gd name="T3" fmla="*/ 431 h 504"/>
                      <a:gd name="T4" fmla="*/ 74 w 96"/>
                      <a:gd name="T5" fmla="*/ 394 h 504"/>
                      <a:gd name="T6" fmla="*/ 74 w 96"/>
                      <a:gd name="T7" fmla="*/ 282 h 504"/>
                      <a:gd name="T8" fmla="*/ 91 w 96"/>
                      <a:gd name="T9" fmla="*/ 187 h 504"/>
                      <a:gd name="T10" fmla="*/ 99 w 96"/>
                      <a:gd name="T11" fmla="*/ 152 h 504"/>
                      <a:gd name="T12" fmla="*/ 91 w 96"/>
                      <a:gd name="T13" fmla="*/ 45 h 504"/>
                      <a:gd name="T14" fmla="*/ 79 w 96"/>
                      <a:gd name="T15" fmla="*/ 5 h 504"/>
                      <a:gd name="T16" fmla="*/ 30 w 96"/>
                      <a:gd name="T17" fmla="*/ 22 h 504"/>
                      <a:gd name="T18" fmla="*/ 27 w 96"/>
                      <a:gd name="T19" fmla="*/ 106 h 504"/>
                      <a:gd name="T20" fmla="*/ 33 w 96"/>
                      <a:gd name="T21" fmla="*/ 317 h 504"/>
                      <a:gd name="T22" fmla="*/ 41 w 96"/>
                      <a:gd name="T23" fmla="*/ 354 h 504"/>
                      <a:gd name="T24" fmla="*/ 25 w 96"/>
                      <a:gd name="T25" fmla="*/ 413 h 504"/>
                      <a:gd name="T26" fmla="*/ 27 w 96"/>
                      <a:gd name="T27" fmla="*/ 42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63" name="Freeform 238">
                    <a:extLst>
                      <a:ext uri="{FF2B5EF4-FFF2-40B4-BE49-F238E27FC236}">
                        <a16:creationId xmlns:a16="http://schemas.microsoft.com/office/drawing/2014/main" id="{A5BB12CF-9614-5D42-B0BE-80D0A4A3CBD4}"/>
                      </a:ext>
                    </a:extLst>
                  </p:cNvPr>
                  <p:cNvSpPr>
                    <a:spLocks/>
                  </p:cNvSpPr>
                  <p:nvPr/>
                </p:nvSpPr>
                <p:spPr bwMode="auto">
                  <a:xfrm>
                    <a:off x="3431" y="1007"/>
                    <a:ext cx="156" cy="358"/>
                  </a:xfrm>
                  <a:custGeom>
                    <a:avLst/>
                    <a:gdLst>
                      <a:gd name="T0" fmla="*/ 5 w 150"/>
                      <a:gd name="T1" fmla="*/ 333 h 410"/>
                      <a:gd name="T2" fmla="*/ 42 w 150"/>
                      <a:gd name="T3" fmla="*/ 358 h 410"/>
                      <a:gd name="T4" fmla="*/ 83 w 150"/>
                      <a:gd name="T5" fmla="*/ 351 h 410"/>
                      <a:gd name="T6" fmla="*/ 97 w 150"/>
                      <a:gd name="T7" fmla="*/ 316 h 410"/>
                      <a:gd name="T8" fmla="*/ 119 w 150"/>
                      <a:gd name="T9" fmla="*/ 244 h 410"/>
                      <a:gd name="T10" fmla="*/ 133 w 150"/>
                      <a:gd name="T11" fmla="*/ 189 h 410"/>
                      <a:gd name="T12" fmla="*/ 141 w 150"/>
                      <a:gd name="T13" fmla="*/ 168 h 410"/>
                      <a:gd name="T14" fmla="*/ 144 w 150"/>
                      <a:gd name="T15" fmla="*/ 102 h 410"/>
                      <a:gd name="T16" fmla="*/ 150 w 150"/>
                      <a:gd name="T17" fmla="*/ 88 h 410"/>
                      <a:gd name="T18" fmla="*/ 152 w 150"/>
                      <a:gd name="T19" fmla="*/ 42 h 410"/>
                      <a:gd name="T20" fmla="*/ 135 w 150"/>
                      <a:gd name="T21" fmla="*/ 0 h 410"/>
                      <a:gd name="T22" fmla="*/ 97 w 150"/>
                      <a:gd name="T23" fmla="*/ 11 h 410"/>
                      <a:gd name="T24" fmla="*/ 80 w 150"/>
                      <a:gd name="T25" fmla="*/ 46 h 410"/>
                      <a:gd name="T26" fmla="*/ 69 w 150"/>
                      <a:gd name="T27" fmla="*/ 120 h 410"/>
                      <a:gd name="T28" fmla="*/ 60 w 150"/>
                      <a:gd name="T29" fmla="*/ 141 h 410"/>
                      <a:gd name="T30" fmla="*/ 44 w 150"/>
                      <a:gd name="T31" fmla="*/ 189 h 410"/>
                      <a:gd name="T32" fmla="*/ 42 w 150"/>
                      <a:gd name="T33" fmla="*/ 197 h 410"/>
                      <a:gd name="T34" fmla="*/ 35 w 150"/>
                      <a:gd name="T35" fmla="*/ 203 h 410"/>
                      <a:gd name="T36" fmla="*/ 33 w 150"/>
                      <a:gd name="T37" fmla="*/ 218 h 410"/>
                      <a:gd name="T38" fmla="*/ 30 w 150"/>
                      <a:gd name="T39" fmla="*/ 225 h 410"/>
                      <a:gd name="T40" fmla="*/ 17 w 150"/>
                      <a:gd name="T41" fmla="*/ 305 h 410"/>
                      <a:gd name="T42" fmla="*/ 10 w 150"/>
                      <a:gd name="T43" fmla="*/ 333 h 410"/>
                      <a:gd name="T44" fmla="*/ 2 w 150"/>
                      <a:gd name="T45" fmla="*/ 337 h 410"/>
                      <a:gd name="T46" fmla="*/ 5 w 150"/>
                      <a:gd name="T47" fmla="*/ 3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357" name="Rectangle 239">
                  <a:extLst>
                    <a:ext uri="{FF2B5EF4-FFF2-40B4-BE49-F238E27FC236}">
                      <a16:creationId xmlns:a16="http://schemas.microsoft.com/office/drawing/2014/main" id="{289ECCF9-1A75-014F-982A-F8131366AC98}"/>
                    </a:ext>
                  </a:extLst>
                </p:cNvPr>
                <p:cNvSpPr>
                  <a:spLocks noChangeArrowheads="1"/>
                </p:cNvSpPr>
                <p:nvPr/>
              </p:nvSpPr>
              <p:spPr bwMode="auto">
                <a:xfrm>
                  <a:off x="1609" y="1237"/>
                  <a:ext cx="291"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600" b="1" i="1">
                      <a:solidFill>
                        <a:schemeClr val="bg2"/>
                      </a:solidFill>
                      <a:latin typeface="Kosher-Normal" charset="0"/>
                      <a:ea typeface="Gulim" panose="020B0600000101010101" pitchFamily="34" charset="-127"/>
                    </a:rPr>
                    <a:t>PA</a:t>
                  </a:r>
                  <a:endParaRPr lang="en-US" altLang="ko-KR" sz="1600" i="1">
                    <a:solidFill>
                      <a:schemeClr val="bg2"/>
                    </a:solidFill>
                    <a:latin typeface="Helvetica" pitchFamily="2" charset="0"/>
                    <a:ea typeface="Gulim" panose="020B0600000101010101" pitchFamily="34" charset="-127"/>
                  </a:endParaRPr>
                </a:p>
              </p:txBody>
            </p:sp>
          </p:grpSp>
          <p:grpSp>
            <p:nvGrpSpPr>
              <p:cNvPr id="4323" name="Group 240">
                <a:extLst>
                  <a:ext uri="{FF2B5EF4-FFF2-40B4-BE49-F238E27FC236}">
                    <a16:creationId xmlns:a16="http://schemas.microsoft.com/office/drawing/2014/main" id="{6D4AF6D8-C803-2F4B-9CAA-192A5E3E4478}"/>
                  </a:ext>
                </a:extLst>
              </p:cNvPr>
              <p:cNvGrpSpPr>
                <a:grpSpLocks/>
              </p:cNvGrpSpPr>
              <p:nvPr/>
            </p:nvGrpSpPr>
            <p:grpSpPr bwMode="auto">
              <a:xfrm>
                <a:off x="3292" y="3335"/>
                <a:ext cx="277" cy="260"/>
                <a:chOff x="1609" y="1232"/>
                <a:chExt cx="277" cy="260"/>
              </a:xfrm>
            </p:grpSpPr>
            <p:grpSp>
              <p:nvGrpSpPr>
                <p:cNvPr id="4346" name="Group 241">
                  <a:extLst>
                    <a:ext uri="{FF2B5EF4-FFF2-40B4-BE49-F238E27FC236}">
                      <a16:creationId xmlns:a16="http://schemas.microsoft.com/office/drawing/2014/main" id="{F774975E-00C6-BD47-805C-960D3DDDB50E}"/>
                    </a:ext>
                  </a:extLst>
                </p:cNvPr>
                <p:cNvGrpSpPr>
                  <a:grpSpLocks/>
                </p:cNvGrpSpPr>
                <p:nvPr/>
              </p:nvGrpSpPr>
              <p:grpSpPr bwMode="auto">
                <a:xfrm>
                  <a:off x="1620" y="1232"/>
                  <a:ext cx="236" cy="260"/>
                  <a:chOff x="1558" y="1007"/>
                  <a:chExt cx="2107" cy="1949"/>
                </a:xfrm>
              </p:grpSpPr>
              <p:grpSp>
                <p:nvGrpSpPr>
                  <p:cNvPr id="4348" name="Group 243">
                    <a:extLst>
                      <a:ext uri="{FF2B5EF4-FFF2-40B4-BE49-F238E27FC236}">
                        <a16:creationId xmlns:a16="http://schemas.microsoft.com/office/drawing/2014/main" id="{BE0E10F6-BDCA-7841-8A5C-A15479539497}"/>
                      </a:ext>
                    </a:extLst>
                  </p:cNvPr>
                  <p:cNvGrpSpPr>
                    <a:grpSpLocks/>
                  </p:cNvGrpSpPr>
                  <p:nvPr/>
                </p:nvGrpSpPr>
                <p:grpSpPr bwMode="auto">
                  <a:xfrm>
                    <a:off x="1558" y="1205"/>
                    <a:ext cx="2107" cy="1420"/>
                    <a:chOff x="578" y="2316"/>
                    <a:chExt cx="2105" cy="1421"/>
                  </a:xfrm>
                </p:grpSpPr>
                <p:sp>
                  <p:nvSpPr>
                    <p:cNvPr id="4354" name="Freeform 244" descr="Cork">
                      <a:extLst>
                        <a:ext uri="{FF2B5EF4-FFF2-40B4-BE49-F238E27FC236}">
                          <a16:creationId xmlns:a16="http://schemas.microsoft.com/office/drawing/2014/main" id="{DA1147D7-FE34-794B-8EA4-79C03375F0E3}"/>
                        </a:ext>
                      </a:extLst>
                    </p:cNvPr>
                    <p:cNvSpPr>
                      <a:spLocks/>
                    </p:cNvSpPr>
                    <p:nvPr/>
                  </p:nvSpPr>
                  <p:spPr bwMode="auto">
                    <a:xfrm>
                      <a:off x="633" y="2316"/>
                      <a:ext cx="2050" cy="256"/>
                    </a:xfrm>
                    <a:custGeom>
                      <a:avLst/>
                      <a:gdLst>
                        <a:gd name="T0" fmla="*/ 28 w 592"/>
                        <a:gd name="T1" fmla="*/ 256 h 90"/>
                        <a:gd name="T2" fmla="*/ 76 w 592"/>
                        <a:gd name="T3" fmla="*/ 125 h 90"/>
                        <a:gd name="T4" fmla="*/ 118 w 592"/>
                        <a:gd name="T5" fmla="*/ 102 h 90"/>
                        <a:gd name="T6" fmla="*/ 159 w 592"/>
                        <a:gd name="T7" fmla="*/ 91 h 90"/>
                        <a:gd name="T8" fmla="*/ 388 w 592"/>
                        <a:gd name="T9" fmla="*/ 97 h 90"/>
                        <a:gd name="T10" fmla="*/ 526 w 592"/>
                        <a:gd name="T11" fmla="*/ 114 h 90"/>
                        <a:gd name="T12" fmla="*/ 589 w 592"/>
                        <a:gd name="T13" fmla="*/ 131 h 90"/>
                        <a:gd name="T14" fmla="*/ 824 w 592"/>
                        <a:gd name="T15" fmla="*/ 148 h 90"/>
                        <a:gd name="T16" fmla="*/ 1170 w 592"/>
                        <a:gd name="T17" fmla="*/ 125 h 90"/>
                        <a:gd name="T18" fmla="*/ 1634 w 592"/>
                        <a:gd name="T19" fmla="*/ 46 h 90"/>
                        <a:gd name="T20" fmla="*/ 1801 w 592"/>
                        <a:gd name="T21" fmla="*/ 0 h 90"/>
                        <a:gd name="T22" fmla="*/ 1981 w 592"/>
                        <a:gd name="T23" fmla="*/ 6 h 90"/>
                        <a:gd name="T24" fmla="*/ 2043 w 592"/>
                        <a:gd name="T25" fmla="*/ 85 h 90"/>
                        <a:gd name="T26" fmla="*/ 2050 w 592"/>
                        <a:gd name="T27" fmla="*/ 102 h 90"/>
                        <a:gd name="T28" fmla="*/ 2015 w 592"/>
                        <a:gd name="T29" fmla="*/ 171 h 90"/>
                        <a:gd name="T30" fmla="*/ 2022 w 592"/>
                        <a:gd name="T31" fmla="*/ 18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355" name="Freeform 245" descr="Cork">
                      <a:extLst>
                        <a:ext uri="{FF2B5EF4-FFF2-40B4-BE49-F238E27FC236}">
                          <a16:creationId xmlns:a16="http://schemas.microsoft.com/office/drawing/2014/main" id="{C50A91C3-D5B8-1A43-991F-42E6D42A22B5}"/>
                        </a:ext>
                      </a:extLst>
                    </p:cNvPr>
                    <p:cNvSpPr>
                      <a:spLocks/>
                    </p:cNvSpPr>
                    <p:nvPr/>
                  </p:nvSpPr>
                  <p:spPr bwMode="auto">
                    <a:xfrm>
                      <a:off x="578" y="2506"/>
                      <a:ext cx="2074" cy="1231"/>
                    </a:xfrm>
                    <a:custGeom>
                      <a:avLst/>
                      <a:gdLst>
                        <a:gd name="T0" fmla="*/ 2074 w 599"/>
                        <a:gd name="T1" fmla="*/ 0 h 432"/>
                        <a:gd name="T2" fmla="*/ 2060 w 599"/>
                        <a:gd name="T3" fmla="*/ 17 h 432"/>
                        <a:gd name="T4" fmla="*/ 2039 w 599"/>
                        <a:gd name="T5" fmla="*/ 28 h 432"/>
                        <a:gd name="T6" fmla="*/ 2026 w 599"/>
                        <a:gd name="T7" fmla="*/ 68 h 432"/>
                        <a:gd name="T8" fmla="*/ 1929 w 599"/>
                        <a:gd name="T9" fmla="*/ 262 h 432"/>
                        <a:gd name="T10" fmla="*/ 1818 w 599"/>
                        <a:gd name="T11" fmla="*/ 593 h 432"/>
                        <a:gd name="T12" fmla="*/ 1783 w 599"/>
                        <a:gd name="T13" fmla="*/ 758 h 432"/>
                        <a:gd name="T14" fmla="*/ 1749 w 599"/>
                        <a:gd name="T15" fmla="*/ 997 h 432"/>
                        <a:gd name="T16" fmla="*/ 1714 w 599"/>
                        <a:gd name="T17" fmla="*/ 1146 h 432"/>
                        <a:gd name="T18" fmla="*/ 1596 w 599"/>
                        <a:gd name="T19" fmla="*/ 1203 h 432"/>
                        <a:gd name="T20" fmla="*/ 1499 w 599"/>
                        <a:gd name="T21" fmla="*/ 1180 h 432"/>
                        <a:gd name="T22" fmla="*/ 1458 w 599"/>
                        <a:gd name="T23" fmla="*/ 1168 h 432"/>
                        <a:gd name="T24" fmla="*/ 1472 w 599"/>
                        <a:gd name="T25" fmla="*/ 1003 h 432"/>
                        <a:gd name="T26" fmla="*/ 1492 w 599"/>
                        <a:gd name="T27" fmla="*/ 963 h 432"/>
                        <a:gd name="T28" fmla="*/ 1402 w 599"/>
                        <a:gd name="T29" fmla="*/ 935 h 432"/>
                        <a:gd name="T30" fmla="*/ 1201 w 599"/>
                        <a:gd name="T31" fmla="*/ 900 h 432"/>
                        <a:gd name="T32" fmla="*/ 391 w 599"/>
                        <a:gd name="T33" fmla="*/ 1026 h 432"/>
                        <a:gd name="T34" fmla="*/ 357 w 599"/>
                        <a:gd name="T35" fmla="*/ 1049 h 432"/>
                        <a:gd name="T36" fmla="*/ 301 w 599"/>
                        <a:gd name="T37" fmla="*/ 1117 h 432"/>
                        <a:gd name="T38" fmla="*/ 184 w 599"/>
                        <a:gd name="T39" fmla="*/ 1231 h 432"/>
                        <a:gd name="T40" fmla="*/ 100 w 599"/>
                        <a:gd name="T41" fmla="*/ 1203 h 432"/>
                        <a:gd name="T42" fmla="*/ 59 w 599"/>
                        <a:gd name="T43" fmla="*/ 1180 h 432"/>
                        <a:gd name="T44" fmla="*/ 24 w 599"/>
                        <a:gd name="T45" fmla="*/ 1134 h 432"/>
                        <a:gd name="T46" fmla="*/ 38 w 599"/>
                        <a:gd name="T47" fmla="*/ 1060 h 432"/>
                        <a:gd name="T48" fmla="*/ 59 w 599"/>
                        <a:gd name="T49" fmla="*/ 952 h 432"/>
                        <a:gd name="T50" fmla="*/ 93 w 599"/>
                        <a:gd name="T51" fmla="*/ 747 h 432"/>
                        <a:gd name="T52" fmla="*/ 100 w 599"/>
                        <a:gd name="T53" fmla="*/ 536 h 432"/>
                        <a:gd name="T54" fmla="*/ 107 w 599"/>
                        <a:gd name="T55" fmla="*/ 359 h 432"/>
                        <a:gd name="T56" fmla="*/ 100 w 599"/>
                        <a:gd name="T57" fmla="*/ 234 h 432"/>
                        <a:gd name="T58" fmla="*/ 73 w 599"/>
                        <a:gd name="T59" fmla="*/ 85 h 432"/>
                        <a:gd name="T60" fmla="*/ 66 w 599"/>
                        <a:gd name="T61" fmla="*/ 4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4349" name="Freeform 247">
                    <a:extLst>
                      <a:ext uri="{FF2B5EF4-FFF2-40B4-BE49-F238E27FC236}">
                        <a16:creationId xmlns:a16="http://schemas.microsoft.com/office/drawing/2014/main" id="{C5C289AA-6A39-4946-990F-671C8235963A}"/>
                      </a:ext>
                    </a:extLst>
                  </p:cNvPr>
                  <p:cNvSpPr>
                    <a:spLocks/>
                  </p:cNvSpPr>
                  <p:nvPr/>
                </p:nvSpPr>
                <p:spPr bwMode="auto">
                  <a:xfrm>
                    <a:off x="1616" y="2649"/>
                    <a:ext cx="88" cy="277"/>
                  </a:xfrm>
                  <a:custGeom>
                    <a:avLst/>
                    <a:gdLst>
                      <a:gd name="T0" fmla="*/ 75 w 85"/>
                      <a:gd name="T1" fmla="*/ 133 h 318"/>
                      <a:gd name="T2" fmla="*/ 66 w 85"/>
                      <a:gd name="T3" fmla="*/ 60 h 318"/>
                      <a:gd name="T4" fmla="*/ 49 w 85"/>
                      <a:gd name="T5" fmla="*/ 37 h 318"/>
                      <a:gd name="T6" fmla="*/ 57 w 85"/>
                      <a:gd name="T7" fmla="*/ 60 h 318"/>
                      <a:gd name="T8" fmla="*/ 66 w 85"/>
                      <a:gd name="T9" fmla="*/ 24 h 318"/>
                      <a:gd name="T10" fmla="*/ 39 w 85"/>
                      <a:gd name="T11" fmla="*/ 9 h 318"/>
                      <a:gd name="T12" fmla="*/ 39 w 85"/>
                      <a:gd name="T13" fmla="*/ 37 h 318"/>
                      <a:gd name="T14" fmla="*/ 49 w 85"/>
                      <a:gd name="T15" fmla="*/ 163 h 318"/>
                      <a:gd name="T16" fmla="*/ 31 w 85"/>
                      <a:gd name="T17" fmla="*/ 140 h 318"/>
                      <a:gd name="T18" fmla="*/ 39 w 85"/>
                      <a:gd name="T19" fmla="*/ 111 h 318"/>
                      <a:gd name="T20" fmla="*/ 49 w 85"/>
                      <a:gd name="T21" fmla="*/ 140 h 318"/>
                      <a:gd name="T22" fmla="*/ 39 w 85"/>
                      <a:gd name="T23" fmla="*/ 89 h 318"/>
                      <a:gd name="T24" fmla="*/ 49 w 85"/>
                      <a:gd name="T25" fmla="*/ 133 h 318"/>
                      <a:gd name="T26" fmla="*/ 39 w 85"/>
                      <a:gd name="T27" fmla="*/ 104 h 318"/>
                      <a:gd name="T28" fmla="*/ 49 w 85"/>
                      <a:gd name="T29" fmla="*/ 125 h 318"/>
                      <a:gd name="T30" fmla="*/ 57 w 85"/>
                      <a:gd name="T31" fmla="*/ 148 h 318"/>
                      <a:gd name="T32" fmla="*/ 75 w 85"/>
                      <a:gd name="T33" fmla="*/ 177 h 318"/>
                      <a:gd name="T34" fmla="*/ 83 w 85"/>
                      <a:gd name="T35" fmla="*/ 199 h 318"/>
                      <a:gd name="T36" fmla="*/ 75 w 85"/>
                      <a:gd name="T37" fmla="*/ 243 h 318"/>
                      <a:gd name="T38" fmla="*/ 66 w 85"/>
                      <a:gd name="T39" fmla="*/ 236 h 318"/>
                      <a:gd name="T40" fmla="*/ 57 w 85"/>
                      <a:gd name="T41" fmla="*/ 273 h 318"/>
                      <a:gd name="T42" fmla="*/ 39 w 85"/>
                      <a:gd name="T43" fmla="*/ 251 h 318"/>
                      <a:gd name="T44" fmla="*/ 31 w 85"/>
                      <a:gd name="T45" fmla="*/ 177 h 318"/>
                      <a:gd name="T46" fmla="*/ 23 w 85"/>
                      <a:gd name="T47" fmla="*/ 214 h 318"/>
                      <a:gd name="T48" fmla="*/ 5 w 85"/>
                      <a:gd name="T49" fmla="*/ 185 h 318"/>
                      <a:gd name="T50" fmla="*/ 39 w 85"/>
                      <a:gd name="T51" fmla="*/ 125 h 318"/>
                      <a:gd name="T52" fmla="*/ 66 w 85"/>
                      <a:gd name="T53" fmla="*/ 148 h 318"/>
                      <a:gd name="T54" fmla="*/ 75 w 85"/>
                      <a:gd name="T55" fmla="*/ 192 h 318"/>
                      <a:gd name="T56" fmla="*/ 66 w 85"/>
                      <a:gd name="T57" fmla="*/ 163 h 318"/>
                      <a:gd name="T58" fmla="*/ 66 w 85"/>
                      <a:gd name="T59" fmla="*/ 9 h 318"/>
                      <a:gd name="T60" fmla="*/ 49 w 85"/>
                      <a:gd name="T61" fmla="*/ 30 h 318"/>
                      <a:gd name="T62" fmla="*/ 23 w 85"/>
                      <a:gd name="T63" fmla="*/ 37 h 318"/>
                      <a:gd name="T64" fmla="*/ 39 w 85"/>
                      <a:gd name="T65" fmla="*/ 82 h 318"/>
                      <a:gd name="T66" fmla="*/ 57 w 85"/>
                      <a:gd name="T67" fmla="*/ 118 h 318"/>
                      <a:gd name="T68" fmla="*/ 75 w 85"/>
                      <a:gd name="T69" fmla="*/ 1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50" name="Freeform 248">
                    <a:extLst>
                      <a:ext uri="{FF2B5EF4-FFF2-40B4-BE49-F238E27FC236}">
                        <a16:creationId xmlns:a16="http://schemas.microsoft.com/office/drawing/2014/main" id="{7803A8C9-B26F-554F-ADD8-24A4322F3451}"/>
                      </a:ext>
                    </a:extLst>
                  </p:cNvPr>
                  <p:cNvSpPr>
                    <a:spLocks/>
                  </p:cNvSpPr>
                  <p:nvPr/>
                </p:nvSpPr>
                <p:spPr bwMode="auto">
                  <a:xfrm>
                    <a:off x="1635" y="2647"/>
                    <a:ext cx="109" cy="309"/>
                  </a:xfrm>
                  <a:custGeom>
                    <a:avLst/>
                    <a:gdLst>
                      <a:gd name="T0" fmla="*/ 1 w 105"/>
                      <a:gd name="T1" fmla="*/ 0 h 354"/>
                      <a:gd name="T2" fmla="*/ 96 w 105"/>
                      <a:gd name="T3" fmla="*/ 4 h 354"/>
                      <a:gd name="T4" fmla="*/ 76 w 105"/>
                      <a:gd name="T5" fmla="*/ 25 h 354"/>
                      <a:gd name="T6" fmla="*/ 87 w 105"/>
                      <a:gd name="T7" fmla="*/ 53 h 354"/>
                      <a:gd name="T8" fmla="*/ 87 w 105"/>
                      <a:gd name="T9" fmla="*/ 127 h 354"/>
                      <a:gd name="T10" fmla="*/ 101 w 105"/>
                      <a:gd name="T11" fmla="*/ 147 h 354"/>
                      <a:gd name="T12" fmla="*/ 101 w 105"/>
                      <a:gd name="T13" fmla="*/ 209 h 354"/>
                      <a:gd name="T14" fmla="*/ 87 w 105"/>
                      <a:gd name="T15" fmla="*/ 293 h 354"/>
                      <a:gd name="T16" fmla="*/ 71 w 105"/>
                      <a:gd name="T17" fmla="*/ 309 h 354"/>
                      <a:gd name="T18" fmla="*/ 15 w 105"/>
                      <a:gd name="T19" fmla="*/ 279 h 354"/>
                      <a:gd name="T20" fmla="*/ 12 w 105"/>
                      <a:gd name="T21" fmla="*/ 246 h 354"/>
                      <a:gd name="T22" fmla="*/ 15 w 105"/>
                      <a:gd name="T23" fmla="*/ 214 h 354"/>
                      <a:gd name="T24" fmla="*/ 9 w 105"/>
                      <a:gd name="T25" fmla="*/ 86 h 354"/>
                      <a:gd name="T26" fmla="*/ 21 w 105"/>
                      <a:gd name="T27" fmla="*/ 39 h 354"/>
                      <a:gd name="T28" fmla="*/ 6 w 105"/>
                      <a:gd name="T29" fmla="*/ 11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51" name="Freeform 249">
                    <a:extLst>
                      <a:ext uri="{FF2B5EF4-FFF2-40B4-BE49-F238E27FC236}">
                        <a16:creationId xmlns:a16="http://schemas.microsoft.com/office/drawing/2014/main" id="{782F690D-4F0F-B044-A52C-04D352672956}"/>
                      </a:ext>
                    </a:extLst>
                  </p:cNvPr>
                  <p:cNvSpPr>
                    <a:spLocks/>
                  </p:cNvSpPr>
                  <p:nvPr/>
                </p:nvSpPr>
                <p:spPr bwMode="auto">
                  <a:xfrm>
                    <a:off x="3008" y="2583"/>
                    <a:ext cx="155" cy="328"/>
                  </a:xfrm>
                  <a:custGeom>
                    <a:avLst/>
                    <a:gdLst>
                      <a:gd name="T0" fmla="*/ 147 w 149"/>
                      <a:gd name="T1" fmla="*/ 17 h 376"/>
                      <a:gd name="T2" fmla="*/ 138 w 149"/>
                      <a:gd name="T3" fmla="*/ 90 h 376"/>
                      <a:gd name="T4" fmla="*/ 130 w 149"/>
                      <a:gd name="T5" fmla="*/ 113 h 376"/>
                      <a:gd name="T6" fmla="*/ 127 w 149"/>
                      <a:gd name="T7" fmla="*/ 122 h 376"/>
                      <a:gd name="T8" fmla="*/ 108 w 149"/>
                      <a:gd name="T9" fmla="*/ 213 h 376"/>
                      <a:gd name="T10" fmla="*/ 85 w 149"/>
                      <a:gd name="T11" fmla="*/ 274 h 376"/>
                      <a:gd name="T12" fmla="*/ 69 w 149"/>
                      <a:gd name="T13" fmla="*/ 316 h 376"/>
                      <a:gd name="T14" fmla="*/ 58 w 149"/>
                      <a:gd name="T15" fmla="*/ 318 h 376"/>
                      <a:gd name="T16" fmla="*/ 19 w 149"/>
                      <a:gd name="T17" fmla="*/ 323 h 376"/>
                      <a:gd name="T18" fmla="*/ 2 w 149"/>
                      <a:gd name="T19" fmla="*/ 306 h 376"/>
                      <a:gd name="T20" fmla="*/ 5 w 149"/>
                      <a:gd name="T21" fmla="*/ 276 h 376"/>
                      <a:gd name="T22" fmla="*/ 8 w 149"/>
                      <a:gd name="T23" fmla="*/ 192 h 376"/>
                      <a:gd name="T24" fmla="*/ 22 w 149"/>
                      <a:gd name="T25" fmla="*/ 174 h 376"/>
                      <a:gd name="T26" fmla="*/ 35 w 149"/>
                      <a:gd name="T27" fmla="*/ 92 h 376"/>
                      <a:gd name="T28" fmla="*/ 44 w 149"/>
                      <a:gd name="T29" fmla="*/ 65 h 376"/>
                      <a:gd name="T30" fmla="*/ 83 w 149"/>
                      <a:gd name="T31" fmla="*/ 16 h 376"/>
                      <a:gd name="T32" fmla="*/ 127 w 149"/>
                      <a:gd name="T33" fmla="*/ 16 h 376"/>
                      <a:gd name="T34" fmla="*/ 147 w 149"/>
                      <a:gd name="T35" fmla="*/ 1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52" name="Freeform 250">
                    <a:extLst>
                      <a:ext uri="{FF2B5EF4-FFF2-40B4-BE49-F238E27FC236}">
                        <a16:creationId xmlns:a16="http://schemas.microsoft.com/office/drawing/2014/main" id="{1840459C-86EF-004B-8190-EE144942A5EF}"/>
                      </a:ext>
                    </a:extLst>
                  </p:cNvPr>
                  <p:cNvSpPr>
                    <a:spLocks/>
                  </p:cNvSpPr>
                  <p:nvPr/>
                </p:nvSpPr>
                <p:spPr bwMode="auto">
                  <a:xfrm>
                    <a:off x="1714" y="1020"/>
                    <a:ext cx="99" cy="440"/>
                  </a:xfrm>
                  <a:custGeom>
                    <a:avLst/>
                    <a:gdLst>
                      <a:gd name="T0" fmla="*/ 27 w 96"/>
                      <a:gd name="T1" fmla="*/ 424 h 504"/>
                      <a:gd name="T2" fmla="*/ 63 w 96"/>
                      <a:gd name="T3" fmla="*/ 431 h 504"/>
                      <a:gd name="T4" fmla="*/ 74 w 96"/>
                      <a:gd name="T5" fmla="*/ 394 h 504"/>
                      <a:gd name="T6" fmla="*/ 74 w 96"/>
                      <a:gd name="T7" fmla="*/ 282 h 504"/>
                      <a:gd name="T8" fmla="*/ 91 w 96"/>
                      <a:gd name="T9" fmla="*/ 187 h 504"/>
                      <a:gd name="T10" fmla="*/ 99 w 96"/>
                      <a:gd name="T11" fmla="*/ 152 h 504"/>
                      <a:gd name="T12" fmla="*/ 91 w 96"/>
                      <a:gd name="T13" fmla="*/ 45 h 504"/>
                      <a:gd name="T14" fmla="*/ 79 w 96"/>
                      <a:gd name="T15" fmla="*/ 5 h 504"/>
                      <a:gd name="T16" fmla="*/ 30 w 96"/>
                      <a:gd name="T17" fmla="*/ 22 h 504"/>
                      <a:gd name="T18" fmla="*/ 27 w 96"/>
                      <a:gd name="T19" fmla="*/ 106 h 504"/>
                      <a:gd name="T20" fmla="*/ 33 w 96"/>
                      <a:gd name="T21" fmla="*/ 317 h 504"/>
                      <a:gd name="T22" fmla="*/ 41 w 96"/>
                      <a:gd name="T23" fmla="*/ 354 h 504"/>
                      <a:gd name="T24" fmla="*/ 25 w 96"/>
                      <a:gd name="T25" fmla="*/ 413 h 504"/>
                      <a:gd name="T26" fmla="*/ 27 w 96"/>
                      <a:gd name="T27" fmla="*/ 42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53" name="Freeform 251">
                    <a:extLst>
                      <a:ext uri="{FF2B5EF4-FFF2-40B4-BE49-F238E27FC236}">
                        <a16:creationId xmlns:a16="http://schemas.microsoft.com/office/drawing/2014/main" id="{EA6EE9CE-E572-564B-B035-6E25841AEBDF}"/>
                      </a:ext>
                    </a:extLst>
                  </p:cNvPr>
                  <p:cNvSpPr>
                    <a:spLocks/>
                  </p:cNvSpPr>
                  <p:nvPr/>
                </p:nvSpPr>
                <p:spPr bwMode="auto">
                  <a:xfrm>
                    <a:off x="3431" y="1007"/>
                    <a:ext cx="156" cy="358"/>
                  </a:xfrm>
                  <a:custGeom>
                    <a:avLst/>
                    <a:gdLst>
                      <a:gd name="T0" fmla="*/ 5 w 150"/>
                      <a:gd name="T1" fmla="*/ 333 h 410"/>
                      <a:gd name="T2" fmla="*/ 42 w 150"/>
                      <a:gd name="T3" fmla="*/ 358 h 410"/>
                      <a:gd name="T4" fmla="*/ 83 w 150"/>
                      <a:gd name="T5" fmla="*/ 351 h 410"/>
                      <a:gd name="T6" fmla="*/ 97 w 150"/>
                      <a:gd name="T7" fmla="*/ 316 h 410"/>
                      <a:gd name="T8" fmla="*/ 119 w 150"/>
                      <a:gd name="T9" fmla="*/ 244 h 410"/>
                      <a:gd name="T10" fmla="*/ 133 w 150"/>
                      <a:gd name="T11" fmla="*/ 189 h 410"/>
                      <a:gd name="T12" fmla="*/ 141 w 150"/>
                      <a:gd name="T13" fmla="*/ 168 h 410"/>
                      <a:gd name="T14" fmla="*/ 144 w 150"/>
                      <a:gd name="T15" fmla="*/ 102 h 410"/>
                      <a:gd name="T16" fmla="*/ 150 w 150"/>
                      <a:gd name="T17" fmla="*/ 88 h 410"/>
                      <a:gd name="T18" fmla="*/ 152 w 150"/>
                      <a:gd name="T19" fmla="*/ 42 h 410"/>
                      <a:gd name="T20" fmla="*/ 135 w 150"/>
                      <a:gd name="T21" fmla="*/ 0 h 410"/>
                      <a:gd name="T22" fmla="*/ 97 w 150"/>
                      <a:gd name="T23" fmla="*/ 11 h 410"/>
                      <a:gd name="T24" fmla="*/ 80 w 150"/>
                      <a:gd name="T25" fmla="*/ 46 h 410"/>
                      <a:gd name="T26" fmla="*/ 69 w 150"/>
                      <a:gd name="T27" fmla="*/ 120 h 410"/>
                      <a:gd name="T28" fmla="*/ 60 w 150"/>
                      <a:gd name="T29" fmla="*/ 141 h 410"/>
                      <a:gd name="T30" fmla="*/ 44 w 150"/>
                      <a:gd name="T31" fmla="*/ 189 h 410"/>
                      <a:gd name="T32" fmla="*/ 42 w 150"/>
                      <a:gd name="T33" fmla="*/ 197 h 410"/>
                      <a:gd name="T34" fmla="*/ 35 w 150"/>
                      <a:gd name="T35" fmla="*/ 203 h 410"/>
                      <a:gd name="T36" fmla="*/ 33 w 150"/>
                      <a:gd name="T37" fmla="*/ 218 h 410"/>
                      <a:gd name="T38" fmla="*/ 30 w 150"/>
                      <a:gd name="T39" fmla="*/ 225 h 410"/>
                      <a:gd name="T40" fmla="*/ 17 w 150"/>
                      <a:gd name="T41" fmla="*/ 305 h 410"/>
                      <a:gd name="T42" fmla="*/ 10 w 150"/>
                      <a:gd name="T43" fmla="*/ 333 h 410"/>
                      <a:gd name="T44" fmla="*/ 2 w 150"/>
                      <a:gd name="T45" fmla="*/ 337 h 410"/>
                      <a:gd name="T46" fmla="*/ 5 w 150"/>
                      <a:gd name="T47" fmla="*/ 3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347" name="Rectangle 252">
                  <a:extLst>
                    <a:ext uri="{FF2B5EF4-FFF2-40B4-BE49-F238E27FC236}">
                      <a16:creationId xmlns:a16="http://schemas.microsoft.com/office/drawing/2014/main" id="{F28C9BEE-0833-6A42-A8FB-A02F2D81D865}"/>
                    </a:ext>
                  </a:extLst>
                </p:cNvPr>
                <p:cNvSpPr>
                  <a:spLocks noChangeArrowheads="1"/>
                </p:cNvSpPr>
                <p:nvPr/>
              </p:nvSpPr>
              <p:spPr bwMode="auto">
                <a:xfrm>
                  <a:off x="1609" y="1237"/>
                  <a:ext cx="277"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600" b="1" i="1">
                      <a:solidFill>
                        <a:schemeClr val="bg2"/>
                      </a:solidFill>
                      <a:latin typeface="Kosher-Normal" charset="0"/>
                      <a:ea typeface="Gulim" panose="020B0600000101010101" pitchFamily="34" charset="-127"/>
                    </a:rPr>
                    <a:t>PT</a:t>
                  </a:r>
                  <a:endParaRPr lang="en-US" altLang="ko-KR" sz="1600" i="1">
                    <a:solidFill>
                      <a:schemeClr val="bg2"/>
                    </a:solidFill>
                    <a:latin typeface="Helvetica" pitchFamily="2" charset="0"/>
                    <a:ea typeface="Gulim" panose="020B0600000101010101" pitchFamily="34" charset="-127"/>
                  </a:endParaRPr>
                </a:p>
              </p:txBody>
            </p:sp>
          </p:grpSp>
          <p:grpSp>
            <p:nvGrpSpPr>
              <p:cNvPr id="4324" name="Group 253">
                <a:extLst>
                  <a:ext uri="{FF2B5EF4-FFF2-40B4-BE49-F238E27FC236}">
                    <a16:creationId xmlns:a16="http://schemas.microsoft.com/office/drawing/2014/main" id="{886FB2A8-B15C-804A-A01B-89C85A73D8F2}"/>
                  </a:ext>
                </a:extLst>
              </p:cNvPr>
              <p:cNvGrpSpPr>
                <a:grpSpLocks/>
              </p:cNvGrpSpPr>
              <p:nvPr/>
            </p:nvGrpSpPr>
            <p:grpSpPr bwMode="auto">
              <a:xfrm>
                <a:off x="4781" y="879"/>
                <a:ext cx="247" cy="260"/>
                <a:chOff x="1609" y="1232"/>
                <a:chExt cx="247" cy="260"/>
              </a:xfrm>
            </p:grpSpPr>
            <p:grpSp>
              <p:nvGrpSpPr>
                <p:cNvPr id="4336" name="Group 254">
                  <a:extLst>
                    <a:ext uri="{FF2B5EF4-FFF2-40B4-BE49-F238E27FC236}">
                      <a16:creationId xmlns:a16="http://schemas.microsoft.com/office/drawing/2014/main" id="{672FA7DC-F789-E042-925C-790E7A5A1B75}"/>
                    </a:ext>
                  </a:extLst>
                </p:cNvPr>
                <p:cNvGrpSpPr>
                  <a:grpSpLocks/>
                </p:cNvGrpSpPr>
                <p:nvPr/>
              </p:nvGrpSpPr>
              <p:grpSpPr bwMode="auto">
                <a:xfrm>
                  <a:off x="1620" y="1232"/>
                  <a:ext cx="236" cy="260"/>
                  <a:chOff x="1558" y="1007"/>
                  <a:chExt cx="2107" cy="1949"/>
                </a:xfrm>
              </p:grpSpPr>
              <p:grpSp>
                <p:nvGrpSpPr>
                  <p:cNvPr id="4338" name="Group 256">
                    <a:extLst>
                      <a:ext uri="{FF2B5EF4-FFF2-40B4-BE49-F238E27FC236}">
                        <a16:creationId xmlns:a16="http://schemas.microsoft.com/office/drawing/2014/main" id="{D66FE0B7-C891-644E-B1FE-C3FFD8762D36}"/>
                      </a:ext>
                    </a:extLst>
                  </p:cNvPr>
                  <p:cNvGrpSpPr>
                    <a:grpSpLocks/>
                  </p:cNvGrpSpPr>
                  <p:nvPr/>
                </p:nvGrpSpPr>
                <p:grpSpPr bwMode="auto">
                  <a:xfrm>
                    <a:off x="1558" y="1205"/>
                    <a:ext cx="2107" cy="1420"/>
                    <a:chOff x="578" y="2316"/>
                    <a:chExt cx="2105" cy="1421"/>
                  </a:xfrm>
                </p:grpSpPr>
                <p:sp>
                  <p:nvSpPr>
                    <p:cNvPr id="4344" name="Freeform 257" descr="Cork">
                      <a:extLst>
                        <a:ext uri="{FF2B5EF4-FFF2-40B4-BE49-F238E27FC236}">
                          <a16:creationId xmlns:a16="http://schemas.microsoft.com/office/drawing/2014/main" id="{BA08E0E0-72D9-4440-BF34-ED145CF0B30B}"/>
                        </a:ext>
                      </a:extLst>
                    </p:cNvPr>
                    <p:cNvSpPr>
                      <a:spLocks/>
                    </p:cNvSpPr>
                    <p:nvPr/>
                  </p:nvSpPr>
                  <p:spPr bwMode="auto">
                    <a:xfrm>
                      <a:off x="633" y="2316"/>
                      <a:ext cx="2050" cy="256"/>
                    </a:xfrm>
                    <a:custGeom>
                      <a:avLst/>
                      <a:gdLst>
                        <a:gd name="T0" fmla="*/ 28 w 592"/>
                        <a:gd name="T1" fmla="*/ 256 h 90"/>
                        <a:gd name="T2" fmla="*/ 76 w 592"/>
                        <a:gd name="T3" fmla="*/ 125 h 90"/>
                        <a:gd name="T4" fmla="*/ 118 w 592"/>
                        <a:gd name="T5" fmla="*/ 102 h 90"/>
                        <a:gd name="T6" fmla="*/ 159 w 592"/>
                        <a:gd name="T7" fmla="*/ 91 h 90"/>
                        <a:gd name="T8" fmla="*/ 388 w 592"/>
                        <a:gd name="T9" fmla="*/ 97 h 90"/>
                        <a:gd name="T10" fmla="*/ 526 w 592"/>
                        <a:gd name="T11" fmla="*/ 114 h 90"/>
                        <a:gd name="T12" fmla="*/ 589 w 592"/>
                        <a:gd name="T13" fmla="*/ 131 h 90"/>
                        <a:gd name="T14" fmla="*/ 824 w 592"/>
                        <a:gd name="T15" fmla="*/ 148 h 90"/>
                        <a:gd name="T16" fmla="*/ 1170 w 592"/>
                        <a:gd name="T17" fmla="*/ 125 h 90"/>
                        <a:gd name="T18" fmla="*/ 1634 w 592"/>
                        <a:gd name="T19" fmla="*/ 46 h 90"/>
                        <a:gd name="T20" fmla="*/ 1801 w 592"/>
                        <a:gd name="T21" fmla="*/ 0 h 90"/>
                        <a:gd name="T22" fmla="*/ 1981 w 592"/>
                        <a:gd name="T23" fmla="*/ 6 h 90"/>
                        <a:gd name="T24" fmla="*/ 2043 w 592"/>
                        <a:gd name="T25" fmla="*/ 85 h 90"/>
                        <a:gd name="T26" fmla="*/ 2050 w 592"/>
                        <a:gd name="T27" fmla="*/ 102 h 90"/>
                        <a:gd name="T28" fmla="*/ 2015 w 592"/>
                        <a:gd name="T29" fmla="*/ 171 h 90"/>
                        <a:gd name="T30" fmla="*/ 2022 w 592"/>
                        <a:gd name="T31" fmla="*/ 18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345" name="Freeform 258" descr="Cork">
                      <a:extLst>
                        <a:ext uri="{FF2B5EF4-FFF2-40B4-BE49-F238E27FC236}">
                          <a16:creationId xmlns:a16="http://schemas.microsoft.com/office/drawing/2014/main" id="{BBE8193A-C9B3-9040-9F48-DF218F159BDF}"/>
                        </a:ext>
                      </a:extLst>
                    </p:cNvPr>
                    <p:cNvSpPr>
                      <a:spLocks/>
                    </p:cNvSpPr>
                    <p:nvPr/>
                  </p:nvSpPr>
                  <p:spPr bwMode="auto">
                    <a:xfrm>
                      <a:off x="578" y="2506"/>
                      <a:ext cx="2074" cy="1231"/>
                    </a:xfrm>
                    <a:custGeom>
                      <a:avLst/>
                      <a:gdLst>
                        <a:gd name="T0" fmla="*/ 2074 w 599"/>
                        <a:gd name="T1" fmla="*/ 0 h 432"/>
                        <a:gd name="T2" fmla="*/ 2060 w 599"/>
                        <a:gd name="T3" fmla="*/ 17 h 432"/>
                        <a:gd name="T4" fmla="*/ 2039 w 599"/>
                        <a:gd name="T5" fmla="*/ 28 h 432"/>
                        <a:gd name="T6" fmla="*/ 2026 w 599"/>
                        <a:gd name="T7" fmla="*/ 68 h 432"/>
                        <a:gd name="T8" fmla="*/ 1929 w 599"/>
                        <a:gd name="T9" fmla="*/ 262 h 432"/>
                        <a:gd name="T10" fmla="*/ 1818 w 599"/>
                        <a:gd name="T11" fmla="*/ 593 h 432"/>
                        <a:gd name="T12" fmla="*/ 1783 w 599"/>
                        <a:gd name="T13" fmla="*/ 758 h 432"/>
                        <a:gd name="T14" fmla="*/ 1749 w 599"/>
                        <a:gd name="T15" fmla="*/ 997 h 432"/>
                        <a:gd name="T16" fmla="*/ 1714 w 599"/>
                        <a:gd name="T17" fmla="*/ 1146 h 432"/>
                        <a:gd name="T18" fmla="*/ 1596 w 599"/>
                        <a:gd name="T19" fmla="*/ 1203 h 432"/>
                        <a:gd name="T20" fmla="*/ 1499 w 599"/>
                        <a:gd name="T21" fmla="*/ 1180 h 432"/>
                        <a:gd name="T22" fmla="*/ 1458 w 599"/>
                        <a:gd name="T23" fmla="*/ 1168 h 432"/>
                        <a:gd name="T24" fmla="*/ 1472 w 599"/>
                        <a:gd name="T25" fmla="*/ 1003 h 432"/>
                        <a:gd name="T26" fmla="*/ 1492 w 599"/>
                        <a:gd name="T27" fmla="*/ 963 h 432"/>
                        <a:gd name="T28" fmla="*/ 1402 w 599"/>
                        <a:gd name="T29" fmla="*/ 935 h 432"/>
                        <a:gd name="T30" fmla="*/ 1201 w 599"/>
                        <a:gd name="T31" fmla="*/ 900 h 432"/>
                        <a:gd name="T32" fmla="*/ 391 w 599"/>
                        <a:gd name="T33" fmla="*/ 1026 h 432"/>
                        <a:gd name="T34" fmla="*/ 357 w 599"/>
                        <a:gd name="T35" fmla="*/ 1049 h 432"/>
                        <a:gd name="T36" fmla="*/ 301 w 599"/>
                        <a:gd name="T37" fmla="*/ 1117 h 432"/>
                        <a:gd name="T38" fmla="*/ 184 w 599"/>
                        <a:gd name="T39" fmla="*/ 1231 h 432"/>
                        <a:gd name="T40" fmla="*/ 100 w 599"/>
                        <a:gd name="T41" fmla="*/ 1203 h 432"/>
                        <a:gd name="T42" fmla="*/ 59 w 599"/>
                        <a:gd name="T43" fmla="*/ 1180 h 432"/>
                        <a:gd name="T44" fmla="*/ 24 w 599"/>
                        <a:gd name="T45" fmla="*/ 1134 h 432"/>
                        <a:gd name="T46" fmla="*/ 38 w 599"/>
                        <a:gd name="T47" fmla="*/ 1060 h 432"/>
                        <a:gd name="T48" fmla="*/ 59 w 599"/>
                        <a:gd name="T49" fmla="*/ 952 h 432"/>
                        <a:gd name="T50" fmla="*/ 93 w 599"/>
                        <a:gd name="T51" fmla="*/ 747 h 432"/>
                        <a:gd name="T52" fmla="*/ 100 w 599"/>
                        <a:gd name="T53" fmla="*/ 536 h 432"/>
                        <a:gd name="T54" fmla="*/ 107 w 599"/>
                        <a:gd name="T55" fmla="*/ 359 h 432"/>
                        <a:gd name="T56" fmla="*/ 100 w 599"/>
                        <a:gd name="T57" fmla="*/ 234 h 432"/>
                        <a:gd name="T58" fmla="*/ 73 w 599"/>
                        <a:gd name="T59" fmla="*/ 85 h 432"/>
                        <a:gd name="T60" fmla="*/ 66 w 599"/>
                        <a:gd name="T61" fmla="*/ 4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4339" name="Freeform 260">
                    <a:extLst>
                      <a:ext uri="{FF2B5EF4-FFF2-40B4-BE49-F238E27FC236}">
                        <a16:creationId xmlns:a16="http://schemas.microsoft.com/office/drawing/2014/main" id="{77918F04-6E56-7546-A59D-11B2DDA73BD2}"/>
                      </a:ext>
                    </a:extLst>
                  </p:cNvPr>
                  <p:cNvSpPr>
                    <a:spLocks/>
                  </p:cNvSpPr>
                  <p:nvPr/>
                </p:nvSpPr>
                <p:spPr bwMode="auto">
                  <a:xfrm>
                    <a:off x="1616" y="2649"/>
                    <a:ext cx="88" cy="277"/>
                  </a:xfrm>
                  <a:custGeom>
                    <a:avLst/>
                    <a:gdLst>
                      <a:gd name="T0" fmla="*/ 75 w 85"/>
                      <a:gd name="T1" fmla="*/ 133 h 318"/>
                      <a:gd name="T2" fmla="*/ 66 w 85"/>
                      <a:gd name="T3" fmla="*/ 60 h 318"/>
                      <a:gd name="T4" fmla="*/ 49 w 85"/>
                      <a:gd name="T5" fmla="*/ 37 h 318"/>
                      <a:gd name="T6" fmla="*/ 57 w 85"/>
                      <a:gd name="T7" fmla="*/ 60 h 318"/>
                      <a:gd name="T8" fmla="*/ 66 w 85"/>
                      <a:gd name="T9" fmla="*/ 24 h 318"/>
                      <a:gd name="T10" fmla="*/ 39 w 85"/>
                      <a:gd name="T11" fmla="*/ 9 h 318"/>
                      <a:gd name="T12" fmla="*/ 39 w 85"/>
                      <a:gd name="T13" fmla="*/ 37 h 318"/>
                      <a:gd name="T14" fmla="*/ 49 w 85"/>
                      <a:gd name="T15" fmla="*/ 163 h 318"/>
                      <a:gd name="T16" fmla="*/ 31 w 85"/>
                      <a:gd name="T17" fmla="*/ 140 h 318"/>
                      <a:gd name="T18" fmla="*/ 39 w 85"/>
                      <a:gd name="T19" fmla="*/ 111 h 318"/>
                      <a:gd name="T20" fmla="*/ 49 w 85"/>
                      <a:gd name="T21" fmla="*/ 140 h 318"/>
                      <a:gd name="T22" fmla="*/ 39 w 85"/>
                      <a:gd name="T23" fmla="*/ 89 h 318"/>
                      <a:gd name="T24" fmla="*/ 49 w 85"/>
                      <a:gd name="T25" fmla="*/ 133 h 318"/>
                      <a:gd name="T26" fmla="*/ 39 w 85"/>
                      <a:gd name="T27" fmla="*/ 104 h 318"/>
                      <a:gd name="T28" fmla="*/ 49 w 85"/>
                      <a:gd name="T29" fmla="*/ 125 h 318"/>
                      <a:gd name="T30" fmla="*/ 57 w 85"/>
                      <a:gd name="T31" fmla="*/ 148 h 318"/>
                      <a:gd name="T32" fmla="*/ 75 w 85"/>
                      <a:gd name="T33" fmla="*/ 177 h 318"/>
                      <a:gd name="T34" fmla="*/ 83 w 85"/>
                      <a:gd name="T35" fmla="*/ 199 h 318"/>
                      <a:gd name="T36" fmla="*/ 75 w 85"/>
                      <a:gd name="T37" fmla="*/ 243 h 318"/>
                      <a:gd name="T38" fmla="*/ 66 w 85"/>
                      <a:gd name="T39" fmla="*/ 236 h 318"/>
                      <a:gd name="T40" fmla="*/ 57 w 85"/>
                      <a:gd name="T41" fmla="*/ 273 h 318"/>
                      <a:gd name="T42" fmla="*/ 39 w 85"/>
                      <a:gd name="T43" fmla="*/ 251 h 318"/>
                      <a:gd name="T44" fmla="*/ 31 w 85"/>
                      <a:gd name="T45" fmla="*/ 177 h 318"/>
                      <a:gd name="T46" fmla="*/ 23 w 85"/>
                      <a:gd name="T47" fmla="*/ 214 h 318"/>
                      <a:gd name="T48" fmla="*/ 5 w 85"/>
                      <a:gd name="T49" fmla="*/ 185 h 318"/>
                      <a:gd name="T50" fmla="*/ 39 w 85"/>
                      <a:gd name="T51" fmla="*/ 125 h 318"/>
                      <a:gd name="T52" fmla="*/ 66 w 85"/>
                      <a:gd name="T53" fmla="*/ 148 h 318"/>
                      <a:gd name="T54" fmla="*/ 75 w 85"/>
                      <a:gd name="T55" fmla="*/ 192 h 318"/>
                      <a:gd name="T56" fmla="*/ 66 w 85"/>
                      <a:gd name="T57" fmla="*/ 163 h 318"/>
                      <a:gd name="T58" fmla="*/ 66 w 85"/>
                      <a:gd name="T59" fmla="*/ 9 h 318"/>
                      <a:gd name="T60" fmla="*/ 49 w 85"/>
                      <a:gd name="T61" fmla="*/ 30 h 318"/>
                      <a:gd name="T62" fmla="*/ 23 w 85"/>
                      <a:gd name="T63" fmla="*/ 37 h 318"/>
                      <a:gd name="T64" fmla="*/ 39 w 85"/>
                      <a:gd name="T65" fmla="*/ 82 h 318"/>
                      <a:gd name="T66" fmla="*/ 57 w 85"/>
                      <a:gd name="T67" fmla="*/ 118 h 318"/>
                      <a:gd name="T68" fmla="*/ 75 w 85"/>
                      <a:gd name="T69" fmla="*/ 1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40" name="Freeform 261">
                    <a:extLst>
                      <a:ext uri="{FF2B5EF4-FFF2-40B4-BE49-F238E27FC236}">
                        <a16:creationId xmlns:a16="http://schemas.microsoft.com/office/drawing/2014/main" id="{A011C60C-5708-5E43-88B1-C4B187F2BAF6}"/>
                      </a:ext>
                    </a:extLst>
                  </p:cNvPr>
                  <p:cNvSpPr>
                    <a:spLocks/>
                  </p:cNvSpPr>
                  <p:nvPr/>
                </p:nvSpPr>
                <p:spPr bwMode="auto">
                  <a:xfrm>
                    <a:off x="1635" y="2647"/>
                    <a:ext cx="109" cy="309"/>
                  </a:xfrm>
                  <a:custGeom>
                    <a:avLst/>
                    <a:gdLst>
                      <a:gd name="T0" fmla="*/ 1 w 105"/>
                      <a:gd name="T1" fmla="*/ 0 h 354"/>
                      <a:gd name="T2" fmla="*/ 96 w 105"/>
                      <a:gd name="T3" fmla="*/ 4 h 354"/>
                      <a:gd name="T4" fmla="*/ 76 w 105"/>
                      <a:gd name="T5" fmla="*/ 25 h 354"/>
                      <a:gd name="T6" fmla="*/ 87 w 105"/>
                      <a:gd name="T7" fmla="*/ 53 h 354"/>
                      <a:gd name="T8" fmla="*/ 87 w 105"/>
                      <a:gd name="T9" fmla="*/ 127 h 354"/>
                      <a:gd name="T10" fmla="*/ 101 w 105"/>
                      <a:gd name="T11" fmla="*/ 147 h 354"/>
                      <a:gd name="T12" fmla="*/ 101 w 105"/>
                      <a:gd name="T13" fmla="*/ 209 h 354"/>
                      <a:gd name="T14" fmla="*/ 87 w 105"/>
                      <a:gd name="T15" fmla="*/ 293 h 354"/>
                      <a:gd name="T16" fmla="*/ 71 w 105"/>
                      <a:gd name="T17" fmla="*/ 309 h 354"/>
                      <a:gd name="T18" fmla="*/ 15 w 105"/>
                      <a:gd name="T19" fmla="*/ 279 h 354"/>
                      <a:gd name="T20" fmla="*/ 12 w 105"/>
                      <a:gd name="T21" fmla="*/ 246 h 354"/>
                      <a:gd name="T22" fmla="*/ 15 w 105"/>
                      <a:gd name="T23" fmla="*/ 214 h 354"/>
                      <a:gd name="T24" fmla="*/ 9 w 105"/>
                      <a:gd name="T25" fmla="*/ 86 h 354"/>
                      <a:gd name="T26" fmla="*/ 21 w 105"/>
                      <a:gd name="T27" fmla="*/ 39 h 354"/>
                      <a:gd name="T28" fmla="*/ 6 w 105"/>
                      <a:gd name="T29" fmla="*/ 11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41" name="Freeform 262">
                    <a:extLst>
                      <a:ext uri="{FF2B5EF4-FFF2-40B4-BE49-F238E27FC236}">
                        <a16:creationId xmlns:a16="http://schemas.microsoft.com/office/drawing/2014/main" id="{4CE5CFC1-610B-324D-AE71-2666F04304CB}"/>
                      </a:ext>
                    </a:extLst>
                  </p:cNvPr>
                  <p:cNvSpPr>
                    <a:spLocks/>
                  </p:cNvSpPr>
                  <p:nvPr/>
                </p:nvSpPr>
                <p:spPr bwMode="auto">
                  <a:xfrm>
                    <a:off x="3008" y="2583"/>
                    <a:ext cx="155" cy="328"/>
                  </a:xfrm>
                  <a:custGeom>
                    <a:avLst/>
                    <a:gdLst>
                      <a:gd name="T0" fmla="*/ 147 w 149"/>
                      <a:gd name="T1" fmla="*/ 17 h 376"/>
                      <a:gd name="T2" fmla="*/ 138 w 149"/>
                      <a:gd name="T3" fmla="*/ 90 h 376"/>
                      <a:gd name="T4" fmla="*/ 130 w 149"/>
                      <a:gd name="T5" fmla="*/ 113 h 376"/>
                      <a:gd name="T6" fmla="*/ 127 w 149"/>
                      <a:gd name="T7" fmla="*/ 122 h 376"/>
                      <a:gd name="T8" fmla="*/ 108 w 149"/>
                      <a:gd name="T9" fmla="*/ 213 h 376"/>
                      <a:gd name="T10" fmla="*/ 85 w 149"/>
                      <a:gd name="T11" fmla="*/ 274 h 376"/>
                      <a:gd name="T12" fmla="*/ 69 w 149"/>
                      <a:gd name="T13" fmla="*/ 316 h 376"/>
                      <a:gd name="T14" fmla="*/ 58 w 149"/>
                      <a:gd name="T15" fmla="*/ 318 h 376"/>
                      <a:gd name="T16" fmla="*/ 19 w 149"/>
                      <a:gd name="T17" fmla="*/ 323 h 376"/>
                      <a:gd name="T18" fmla="*/ 2 w 149"/>
                      <a:gd name="T19" fmla="*/ 306 h 376"/>
                      <a:gd name="T20" fmla="*/ 5 w 149"/>
                      <a:gd name="T21" fmla="*/ 276 h 376"/>
                      <a:gd name="T22" fmla="*/ 8 w 149"/>
                      <a:gd name="T23" fmla="*/ 192 h 376"/>
                      <a:gd name="T24" fmla="*/ 22 w 149"/>
                      <a:gd name="T25" fmla="*/ 174 h 376"/>
                      <a:gd name="T26" fmla="*/ 35 w 149"/>
                      <a:gd name="T27" fmla="*/ 92 h 376"/>
                      <a:gd name="T28" fmla="*/ 44 w 149"/>
                      <a:gd name="T29" fmla="*/ 65 h 376"/>
                      <a:gd name="T30" fmla="*/ 83 w 149"/>
                      <a:gd name="T31" fmla="*/ 16 h 376"/>
                      <a:gd name="T32" fmla="*/ 127 w 149"/>
                      <a:gd name="T33" fmla="*/ 16 h 376"/>
                      <a:gd name="T34" fmla="*/ 147 w 149"/>
                      <a:gd name="T35" fmla="*/ 1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42" name="Freeform 263">
                    <a:extLst>
                      <a:ext uri="{FF2B5EF4-FFF2-40B4-BE49-F238E27FC236}">
                        <a16:creationId xmlns:a16="http://schemas.microsoft.com/office/drawing/2014/main" id="{03A30D79-5D1A-6745-883A-F952E094DEB4}"/>
                      </a:ext>
                    </a:extLst>
                  </p:cNvPr>
                  <p:cNvSpPr>
                    <a:spLocks/>
                  </p:cNvSpPr>
                  <p:nvPr/>
                </p:nvSpPr>
                <p:spPr bwMode="auto">
                  <a:xfrm>
                    <a:off x="1714" y="1020"/>
                    <a:ext cx="99" cy="440"/>
                  </a:xfrm>
                  <a:custGeom>
                    <a:avLst/>
                    <a:gdLst>
                      <a:gd name="T0" fmla="*/ 27 w 96"/>
                      <a:gd name="T1" fmla="*/ 424 h 504"/>
                      <a:gd name="T2" fmla="*/ 63 w 96"/>
                      <a:gd name="T3" fmla="*/ 431 h 504"/>
                      <a:gd name="T4" fmla="*/ 74 w 96"/>
                      <a:gd name="T5" fmla="*/ 394 h 504"/>
                      <a:gd name="T6" fmla="*/ 74 w 96"/>
                      <a:gd name="T7" fmla="*/ 282 h 504"/>
                      <a:gd name="T8" fmla="*/ 91 w 96"/>
                      <a:gd name="T9" fmla="*/ 187 h 504"/>
                      <a:gd name="T10" fmla="*/ 99 w 96"/>
                      <a:gd name="T11" fmla="*/ 152 h 504"/>
                      <a:gd name="T12" fmla="*/ 91 w 96"/>
                      <a:gd name="T13" fmla="*/ 45 h 504"/>
                      <a:gd name="T14" fmla="*/ 79 w 96"/>
                      <a:gd name="T15" fmla="*/ 5 h 504"/>
                      <a:gd name="T16" fmla="*/ 30 w 96"/>
                      <a:gd name="T17" fmla="*/ 22 h 504"/>
                      <a:gd name="T18" fmla="*/ 27 w 96"/>
                      <a:gd name="T19" fmla="*/ 106 h 504"/>
                      <a:gd name="T20" fmla="*/ 33 w 96"/>
                      <a:gd name="T21" fmla="*/ 317 h 504"/>
                      <a:gd name="T22" fmla="*/ 41 w 96"/>
                      <a:gd name="T23" fmla="*/ 354 h 504"/>
                      <a:gd name="T24" fmla="*/ 25 w 96"/>
                      <a:gd name="T25" fmla="*/ 413 h 504"/>
                      <a:gd name="T26" fmla="*/ 27 w 96"/>
                      <a:gd name="T27" fmla="*/ 42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43" name="Freeform 264">
                    <a:extLst>
                      <a:ext uri="{FF2B5EF4-FFF2-40B4-BE49-F238E27FC236}">
                        <a16:creationId xmlns:a16="http://schemas.microsoft.com/office/drawing/2014/main" id="{55D0C2AC-878A-5D43-AD37-58476D8FFFC4}"/>
                      </a:ext>
                    </a:extLst>
                  </p:cNvPr>
                  <p:cNvSpPr>
                    <a:spLocks/>
                  </p:cNvSpPr>
                  <p:nvPr/>
                </p:nvSpPr>
                <p:spPr bwMode="auto">
                  <a:xfrm>
                    <a:off x="3431" y="1007"/>
                    <a:ext cx="156" cy="358"/>
                  </a:xfrm>
                  <a:custGeom>
                    <a:avLst/>
                    <a:gdLst>
                      <a:gd name="T0" fmla="*/ 5 w 150"/>
                      <a:gd name="T1" fmla="*/ 333 h 410"/>
                      <a:gd name="T2" fmla="*/ 42 w 150"/>
                      <a:gd name="T3" fmla="*/ 358 h 410"/>
                      <a:gd name="T4" fmla="*/ 83 w 150"/>
                      <a:gd name="T5" fmla="*/ 351 h 410"/>
                      <a:gd name="T6" fmla="*/ 97 w 150"/>
                      <a:gd name="T7" fmla="*/ 316 h 410"/>
                      <a:gd name="T8" fmla="*/ 119 w 150"/>
                      <a:gd name="T9" fmla="*/ 244 h 410"/>
                      <a:gd name="T10" fmla="*/ 133 w 150"/>
                      <a:gd name="T11" fmla="*/ 189 h 410"/>
                      <a:gd name="T12" fmla="*/ 141 w 150"/>
                      <a:gd name="T13" fmla="*/ 168 h 410"/>
                      <a:gd name="T14" fmla="*/ 144 w 150"/>
                      <a:gd name="T15" fmla="*/ 102 h 410"/>
                      <a:gd name="T16" fmla="*/ 150 w 150"/>
                      <a:gd name="T17" fmla="*/ 88 h 410"/>
                      <a:gd name="T18" fmla="*/ 152 w 150"/>
                      <a:gd name="T19" fmla="*/ 42 h 410"/>
                      <a:gd name="T20" fmla="*/ 135 w 150"/>
                      <a:gd name="T21" fmla="*/ 0 h 410"/>
                      <a:gd name="T22" fmla="*/ 97 w 150"/>
                      <a:gd name="T23" fmla="*/ 11 h 410"/>
                      <a:gd name="T24" fmla="*/ 80 w 150"/>
                      <a:gd name="T25" fmla="*/ 46 h 410"/>
                      <a:gd name="T26" fmla="*/ 69 w 150"/>
                      <a:gd name="T27" fmla="*/ 120 h 410"/>
                      <a:gd name="T28" fmla="*/ 60 w 150"/>
                      <a:gd name="T29" fmla="*/ 141 h 410"/>
                      <a:gd name="T30" fmla="*/ 44 w 150"/>
                      <a:gd name="T31" fmla="*/ 189 h 410"/>
                      <a:gd name="T32" fmla="*/ 42 w 150"/>
                      <a:gd name="T33" fmla="*/ 197 h 410"/>
                      <a:gd name="T34" fmla="*/ 35 w 150"/>
                      <a:gd name="T35" fmla="*/ 203 h 410"/>
                      <a:gd name="T36" fmla="*/ 33 w 150"/>
                      <a:gd name="T37" fmla="*/ 218 h 410"/>
                      <a:gd name="T38" fmla="*/ 30 w 150"/>
                      <a:gd name="T39" fmla="*/ 225 h 410"/>
                      <a:gd name="T40" fmla="*/ 17 w 150"/>
                      <a:gd name="T41" fmla="*/ 305 h 410"/>
                      <a:gd name="T42" fmla="*/ 10 w 150"/>
                      <a:gd name="T43" fmla="*/ 333 h 410"/>
                      <a:gd name="T44" fmla="*/ 2 w 150"/>
                      <a:gd name="T45" fmla="*/ 337 h 410"/>
                      <a:gd name="T46" fmla="*/ 5 w 150"/>
                      <a:gd name="T47" fmla="*/ 3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337" name="Rectangle 265">
                  <a:extLst>
                    <a:ext uri="{FF2B5EF4-FFF2-40B4-BE49-F238E27FC236}">
                      <a16:creationId xmlns:a16="http://schemas.microsoft.com/office/drawing/2014/main" id="{55EF1F8E-AA09-FC4F-A907-6D889137C9C0}"/>
                    </a:ext>
                  </a:extLst>
                </p:cNvPr>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1600" i="1">
                    <a:solidFill>
                      <a:schemeClr val="bg2"/>
                    </a:solidFill>
                    <a:latin typeface="Helvetica" pitchFamily="2" charset="0"/>
                    <a:ea typeface="Gulim" panose="020B0600000101010101" pitchFamily="34" charset="-127"/>
                  </a:endParaRPr>
                </a:p>
              </p:txBody>
            </p:sp>
          </p:grpSp>
          <p:grpSp>
            <p:nvGrpSpPr>
              <p:cNvPr id="4325" name="Group 266">
                <a:extLst>
                  <a:ext uri="{FF2B5EF4-FFF2-40B4-BE49-F238E27FC236}">
                    <a16:creationId xmlns:a16="http://schemas.microsoft.com/office/drawing/2014/main" id="{CEB95A8E-C4B3-DB4A-8359-656D349F8650}"/>
                  </a:ext>
                </a:extLst>
              </p:cNvPr>
              <p:cNvGrpSpPr>
                <a:grpSpLocks/>
              </p:cNvGrpSpPr>
              <p:nvPr/>
            </p:nvGrpSpPr>
            <p:grpSpPr bwMode="auto">
              <a:xfrm>
                <a:off x="4781" y="1391"/>
                <a:ext cx="247" cy="260"/>
                <a:chOff x="1609" y="1232"/>
                <a:chExt cx="247" cy="260"/>
              </a:xfrm>
            </p:grpSpPr>
            <p:grpSp>
              <p:nvGrpSpPr>
                <p:cNvPr id="4326" name="Group 267">
                  <a:extLst>
                    <a:ext uri="{FF2B5EF4-FFF2-40B4-BE49-F238E27FC236}">
                      <a16:creationId xmlns:a16="http://schemas.microsoft.com/office/drawing/2014/main" id="{8245E321-D911-8545-992A-AE16C85166C0}"/>
                    </a:ext>
                  </a:extLst>
                </p:cNvPr>
                <p:cNvGrpSpPr>
                  <a:grpSpLocks/>
                </p:cNvGrpSpPr>
                <p:nvPr/>
              </p:nvGrpSpPr>
              <p:grpSpPr bwMode="auto">
                <a:xfrm>
                  <a:off x="1620" y="1232"/>
                  <a:ext cx="236" cy="260"/>
                  <a:chOff x="1558" y="1007"/>
                  <a:chExt cx="2107" cy="1949"/>
                </a:xfrm>
              </p:grpSpPr>
              <p:grpSp>
                <p:nvGrpSpPr>
                  <p:cNvPr id="4328" name="Group 269">
                    <a:extLst>
                      <a:ext uri="{FF2B5EF4-FFF2-40B4-BE49-F238E27FC236}">
                        <a16:creationId xmlns:a16="http://schemas.microsoft.com/office/drawing/2014/main" id="{867AD409-68C4-8042-A8E7-567BB7386F4B}"/>
                      </a:ext>
                    </a:extLst>
                  </p:cNvPr>
                  <p:cNvGrpSpPr>
                    <a:grpSpLocks/>
                  </p:cNvGrpSpPr>
                  <p:nvPr/>
                </p:nvGrpSpPr>
                <p:grpSpPr bwMode="auto">
                  <a:xfrm>
                    <a:off x="1558" y="1205"/>
                    <a:ext cx="2107" cy="1420"/>
                    <a:chOff x="578" y="2316"/>
                    <a:chExt cx="2105" cy="1421"/>
                  </a:xfrm>
                </p:grpSpPr>
                <p:sp>
                  <p:nvSpPr>
                    <p:cNvPr id="4334" name="Freeform 270" descr="Cork">
                      <a:extLst>
                        <a:ext uri="{FF2B5EF4-FFF2-40B4-BE49-F238E27FC236}">
                          <a16:creationId xmlns:a16="http://schemas.microsoft.com/office/drawing/2014/main" id="{2D29BE59-48D8-564C-BAA2-69F16641D8A7}"/>
                        </a:ext>
                      </a:extLst>
                    </p:cNvPr>
                    <p:cNvSpPr>
                      <a:spLocks/>
                    </p:cNvSpPr>
                    <p:nvPr/>
                  </p:nvSpPr>
                  <p:spPr bwMode="auto">
                    <a:xfrm>
                      <a:off x="633" y="2316"/>
                      <a:ext cx="2050" cy="256"/>
                    </a:xfrm>
                    <a:custGeom>
                      <a:avLst/>
                      <a:gdLst>
                        <a:gd name="T0" fmla="*/ 28 w 592"/>
                        <a:gd name="T1" fmla="*/ 256 h 90"/>
                        <a:gd name="T2" fmla="*/ 76 w 592"/>
                        <a:gd name="T3" fmla="*/ 125 h 90"/>
                        <a:gd name="T4" fmla="*/ 118 w 592"/>
                        <a:gd name="T5" fmla="*/ 102 h 90"/>
                        <a:gd name="T6" fmla="*/ 159 w 592"/>
                        <a:gd name="T7" fmla="*/ 91 h 90"/>
                        <a:gd name="T8" fmla="*/ 388 w 592"/>
                        <a:gd name="T9" fmla="*/ 97 h 90"/>
                        <a:gd name="T10" fmla="*/ 526 w 592"/>
                        <a:gd name="T11" fmla="*/ 114 h 90"/>
                        <a:gd name="T12" fmla="*/ 589 w 592"/>
                        <a:gd name="T13" fmla="*/ 131 h 90"/>
                        <a:gd name="T14" fmla="*/ 824 w 592"/>
                        <a:gd name="T15" fmla="*/ 148 h 90"/>
                        <a:gd name="T16" fmla="*/ 1170 w 592"/>
                        <a:gd name="T17" fmla="*/ 125 h 90"/>
                        <a:gd name="T18" fmla="*/ 1634 w 592"/>
                        <a:gd name="T19" fmla="*/ 46 h 90"/>
                        <a:gd name="T20" fmla="*/ 1801 w 592"/>
                        <a:gd name="T21" fmla="*/ 0 h 90"/>
                        <a:gd name="T22" fmla="*/ 1981 w 592"/>
                        <a:gd name="T23" fmla="*/ 6 h 90"/>
                        <a:gd name="T24" fmla="*/ 2043 w 592"/>
                        <a:gd name="T25" fmla="*/ 85 h 90"/>
                        <a:gd name="T26" fmla="*/ 2050 w 592"/>
                        <a:gd name="T27" fmla="*/ 102 h 90"/>
                        <a:gd name="T28" fmla="*/ 2015 w 592"/>
                        <a:gd name="T29" fmla="*/ 171 h 90"/>
                        <a:gd name="T30" fmla="*/ 2022 w 592"/>
                        <a:gd name="T31" fmla="*/ 18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335" name="Freeform 271" descr="Cork">
                      <a:extLst>
                        <a:ext uri="{FF2B5EF4-FFF2-40B4-BE49-F238E27FC236}">
                          <a16:creationId xmlns:a16="http://schemas.microsoft.com/office/drawing/2014/main" id="{168C333F-CDEF-F140-B145-402CD17ACFEA}"/>
                        </a:ext>
                      </a:extLst>
                    </p:cNvPr>
                    <p:cNvSpPr>
                      <a:spLocks/>
                    </p:cNvSpPr>
                    <p:nvPr/>
                  </p:nvSpPr>
                  <p:spPr bwMode="auto">
                    <a:xfrm>
                      <a:off x="578" y="2506"/>
                      <a:ext cx="2074" cy="1231"/>
                    </a:xfrm>
                    <a:custGeom>
                      <a:avLst/>
                      <a:gdLst>
                        <a:gd name="T0" fmla="*/ 2074 w 599"/>
                        <a:gd name="T1" fmla="*/ 0 h 432"/>
                        <a:gd name="T2" fmla="*/ 2060 w 599"/>
                        <a:gd name="T3" fmla="*/ 17 h 432"/>
                        <a:gd name="T4" fmla="*/ 2039 w 599"/>
                        <a:gd name="T5" fmla="*/ 28 h 432"/>
                        <a:gd name="T6" fmla="*/ 2026 w 599"/>
                        <a:gd name="T7" fmla="*/ 68 h 432"/>
                        <a:gd name="T8" fmla="*/ 1929 w 599"/>
                        <a:gd name="T9" fmla="*/ 262 h 432"/>
                        <a:gd name="T10" fmla="*/ 1818 w 599"/>
                        <a:gd name="T11" fmla="*/ 593 h 432"/>
                        <a:gd name="T12" fmla="*/ 1783 w 599"/>
                        <a:gd name="T13" fmla="*/ 758 h 432"/>
                        <a:gd name="T14" fmla="*/ 1749 w 599"/>
                        <a:gd name="T15" fmla="*/ 997 h 432"/>
                        <a:gd name="T16" fmla="*/ 1714 w 599"/>
                        <a:gd name="T17" fmla="*/ 1146 h 432"/>
                        <a:gd name="T18" fmla="*/ 1596 w 599"/>
                        <a:gd name="T19" fmla="*/ 1203 h 432"/>
                        <a:gd name="T20" fmla="*/ 1499 w 599"/>
                        <a:gd name="T21" fmla="*/ 1180 h 432"/>
                        <a:gd name="T22" fmla="*/ 1458 w 599"/>
                        <a:gd name="T23" fmla="*/ 1168 h 432"/>
                        <a:gd name="T24" fmla="*/ 1472 w 599"/>
                        <a:gd name="T25" fmla="*/ 1003 h 432"/>
                        <a:gd name="T26" fmla="*/ 1492 w 599"/>
                        <a:gd name="T27" fmla="*/ 963 h 432"/>
                        <a:gd name="T28" fmla="*/ 1402 w 599"/>
                        <a:gd name="T29" fmla="*/ 935 h 432"/>
                        <a:gd name="T30" fmla="*/ 1201 w 599"/>
                        <a:gd name="T31" fmla="*/ 900 h 432"/>
                        <a:gd name="T32" fmla="*/ 391 w 599"/>
                        <a:gd name="T33" fmla="*/ 1026 h 432"/>
                        <a:gd name="T34" fmla="*/ 357 w 599"/>
                        <a:gd name="T35" fmla="*/ 1049 h 432"/>
                        <a:gd name="T36" fmla="*/ 301 w 599"/>
                        <a:gd name="T37" fmla="*/ 1117 h 432"/>
                        <a:gd name="T38" fmla="*/ 184 w 599"/>
                        <a:gd name="T39" fmla="*/ 1231 h 432"/>
                        <a:gd name="T40" fmla="*/ 100 w 599"/>
                        <a:gd name="T41" fmla="*/ 1203 h 432"/>
                        <a:gd name="T42" fmla="*/ 59 w 599"/>
                        <a:gd name="T43" fmla="*/ 1180 h 432"/>
                        <a:gd name="T44" fmla="*/ 24 w 599"/>
                        <a:gd name="T45" fmla="*/ 1134 h 432"/>
                        <a:gd name="T46" fmla="*/ 38 w 599"/>
                        <a:gd name="T47" fmla="*/ 1060 h 432"/>
                        <a:gd name="T48" fmla="*/ 59 w 599"/>
                        <a:gd name="T49" fmla="*/ 952 h 432"/>
                        <a:gd name="T50" fmla="*/ 93 w 599"/>
                        <a:gd name="T51" fmla="*/ 747 h 432"/>
                        <a:gd name="T52" fmla="*/ 100 w 599"/>
                        <a:gd name="T53" fmla="*/ 536 h 432"/>
                        <a:gd name="T54" fmla="*/ 107 w 599"/>
                        <a:gd name="T55" fmla="*/ 359 h 432"/>
                        <a:gd name="T56" fmla="*/ 100 w 599"/>
                        <a:gd name="T57" fmla="*/ 234 h 432"/>
                        <a:gd name="T58" fmla="*/ 73 w 599"/>
                        <a:gd name="T59" fmla="*/ 85 h 432"/>
                        <a:gd name="T60" fmla="*/ 66 w 599"/>
                        <a:gd name="T61" fmla="*/ 4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4329" name="Freeform 273">
                    <a:extLst>
                      <a:ext uri="{FF2B5EF4-FFF2-40B4-BE49-F238E27FC236}">
                        <a16:creationId xmlns:a16="http://schemas.microsoft.com/office/drawing/2014/main" id="{74451DBC-49B4-F94F-B16E-3E7A18AF0F17}"/>
                      </a:ext>
                    </a:extLst>
                  </p:cNvPr>
                  <p:cNvSpPr>
                    <a:spLocks/>
                  </p:cNvSpPr>
                  <p:nvPr/>
                </p:nvSpPr>
                <p:spPr bwMode="auto">
                  <a:xfrm>
                    <a:off x="1616" y="2649"/>
                    <a:ext cx="88" cy="277"/>
                  </a:xfrm>
                  <a:custGeom>
                    <a:avLst/>
                    <a:gdLst>
                      <a:gd name="T0" fmla="*/ 75 w 85"/>
                      <a:gd name="T1" fmla="*/ 133 h 318"/>
                      <a:gd name="T2" fmla="*/ 66 w 85"/>
                      <a:gd name="T3" fmla="*/ 60 h 318"/>
                      <a:gd name="T4" fmla="*/ 49 w 85"/>
                      <a:gd name="T5" fmla="*/ 37 h 318"/>
                      <a:gd name="T6" fmla="*/ 57 w 85"/>
                      <a:gd name="T7" fmla="*/ 60 h 318"/>
                      <a:gd name="T8" fmla="*/ 66 w 85"/>
                      <a:gd name="T9" fmla="*/ 24 h 318"/>
                      <a:gd name="T10" fmla="*/ 39 w 85"/>
                      <a:gd name="T11" fmla="*/ 9 h 318"/>
                      <a:gd name="T12" fmla="*/ 39 w 85"/>
                      <a:gd name="T13" fmla="*/ 37 h 318"/>
                      <a:gd name="T14" fmla="*/ 49 w 85"/>
                      <a:gd name="T15" fmla="*/ 163 h 318"/>
                      <a:gd name="T16" fmla="*/ 31 w 85"/>
                      <a:gd name="T17" fmla="*/ 140 h 318"/>
                      <a:gd name="T18" fmla="*/ 39 w 85"/>
                      <a:gd name="T19" fmla="*/ 111 h 318"/>
                      <a:gd name="T20" fmla="*/ 49 w 85"/>
                      <a:gd name="T21" fmla="*/ 140 h 318"/>
                      <a:gd name="T22" fmla="*/ 39 w 85"/>
                      <a:gd name="T23" fmla="*/ 89 h 318"/>
                      <a:gd name="T24" fmla="*/ 49 w 85"/>
                      <a:gd name="T25" fmla="*/ 133 h 318"/>
                      <a:gd name="T26" fmla="*/ 39 w 85"/>
                      <a:gd name="T27" fmla="*/ 104 h 318"/>
                      <a:gd name="T28" fmla="*/ 49 w 85"/>
                      <a:gd name="T29" fmla="*/ 125 h 318"/>
                      <a:gd name="T30" fmla="*/ 57 w 85"/>
                      <a:gd name="T31" fmla="*/ 148 h 318"/>
                      <a:gd name="T32" fmla="*/ 75 w 85"/>
                      <a:gd name="T33" fmla="*/ 177 h 318"/>
                      <a:gd name="T34" fmla="*/ 83 w 85"/>
                      <a:gd name="T35" fmla="*/ 199 h 318"/>
                      <a:gd name="T36" fmla="*/ 75 w 85"/>
                      <a:gd name="T37" fmla="*/ 243 h 318"/>
                      <a:gd name="T38" fmla="*/ 66 w 85"/>
                      <a:gd name="T39" fmla="*/ 236 h 318"/>
                      <a:gd name="T40" fmla="*/ 57 w 85"/>
                      <a:gd name="T41" fmla="*/ 273 h 318"/>
                      <a:gd name="T42" fmla="*/ 39 w 85"/>
                      <a:gd name="T43" fmla="*/ 251 h 318"/>
                      <a:gd name="T44" fmla="*/ 31 w 85"/>
                      <a:gd name="T45" fmla="*/ 177 h 318"/>
                      <a:gd name="T46" fmla="*/ 23 w 85"/>
                      <a:gd name="T47" fmla="*/ 214 h 318"/>
                      <a:gd name="T48" fmla="*/ 5 w 85"/>
                      <a:gd name="T49" fmla="*/ 185 h 318"/>
                      <a:gd name="T50" fmla="*/ 39 w 85"/>
                      <a:gd name="T51" fmla="*/ 125 h 318"/>
                      <a:gd name="T52" fmla="*/ 66 w 85"/>
                      <a:gd name="T53" fmla="*/ 148 h 318"/>
                      <a:gd name="T54" fmla="*/ 75 w 85"/>
                      <a:gd name="T55" fmla="*/ 192 h 318"/>
                      <a:gd name="T56" fmla="*/ 66 w 85"/>
                      <a:gd name="T57" fmla="*/ 163 h 318"/>
                      <a:gd name="T58" fmla="*/ 66 w 85"/>
                      <a:gd name="T59" fmla="*/ 9 h 318"/>
                      <a:gd name="T60" fmla="*/ 49 w 85"/>
                      <a:gd name="T61" fmla="*/ 30 h 318"/>
                      <a:gd name="T62" fmla="*/ 23 w 85"/>
                      <a:gd name="T63" fmla="*/ 37 h 318"/>
                      <a:gd name="T64" fmla="*/ 39 w 85"/>
                      <a:gd name="T65" fmla="*/ 82 h 318"/>
                      <a:gd name="T66" fmla="*/ 57 w 85"/>
                      <a:gd name="T67" fmla="*/ 118 h 318"/>
                      <a:gd name="T68" fmla="*/ 75 w 85"/>
                      <a:gd name="T69" fmla="*/ 1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30" name="Freeform 274">
                    <a:extLst>
                      <a:ext uri="{FF2B5EF4-FFF2-40B4-BE49-F238E27FC236}">
                        <a16:creationId xmlns:a16="http://schemas.microsoft.com/office/drawing/2014/main" id="{246E706D-EDDA-FA48-81B6-30AF4A4CCE7F}"/>
                      </a:ext>
                    </a:extLst>
                  </p:cNvPr>
                  <p:cNvSpPr>
                    <a:spLocks/>
                  </p:cNvSpPr>
                  <p:nvPr/>
                </p:nvSpPr>
                <p:spPr bwMode="auto">
                  <a:xfrm>
                    <a:off x="1635" y="2647"/>
                    <a:ext cx="109" cy="309"/>
                  </a:xfrm>
                  <a:custGeom>
                    <a:avLst/>
                    <a:gdLst>
                      <a:gd name="T0" fmla="*/ 1 w 105"/>
                      <a:gd name="T1" fmla="*/ 0 h 354"/>
                      <a:gd name="T2" fmla="*/ 96 w 105"/>
                      <a:gd name="T3" fmla="*/ 4 h 354"/>
                      <a:gd name="T4" fmla="*/ 76 w 105"/>
                      <a:gd name="T5" fmla="*/ 25 h 354"/>
                      <a:gd name="T6" fmla="*/ 87 w 105"/>
                      <a:gd name="T7" fmla="*/ 53 h 354"/>
                      <a:gd name="T8" fmla="*/ 87 w 105"/>
                      <a:gd name="T9" fmla="*/ 127 h 354"/>
                      <a:gd name="T10" fmla="*/ 101 w 105"/>
                      <a:gd name="T11" fmla="*/ 147 h 354"/>
                      <a:gd name="T12" fmla="*/ 101 w 105"/>
                      <a:gd name="T13" fmla="*/ 209 h 354"/>
                      <a:gd name="T14" fmla="*/ 87 w 105"/>
                      <a:gd name="T15" fmla="*/ 293 h 354"/>
                      <a:gd name="T16" fmla="*/ 71 w 105"/>
                      <a:gd name="T17" fmla="*/ 309 h 354"/>
                      <a:gd name="T18" fmla="*/ 15 w 105"/>
                      <a:gd name="T19" fmla="*/ 279 h 354"/>
                      <a:gd name="T20" fmla="*/ 12 w 105"/>
                      <a:gd name="T21" fmla="*/ 246 h 354"/>
                      <a:gd name="T22" fmla="*/ 15 w 105"/>
                      <a:gd name="T23" fmla="*/ 214 h 354"/>
                      <a:gd name="T24" fmla="*/ 9 w 105"/>
                      <a:gd name="T25" fmla="*/ 86 h 354"/>
                      <a:gd name="T26" fmla="*/ 21 w 105"/>
                      <a:gd name="T27" fmla="*/ 39 h 354"/>
                      <a:gd name="T28" fmla="*/ 6 w 105"/>
                      <a:gd name="T29" fmla="*/ 11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31" name="Freeform 275">
                    <a:extLst>
                      <a:ext uri="{FF2B5EF4-FFF2-40B4-BE49-F238E27FC236}">
                        <a16:creationId xmlns:a16="http://schemas.microsoft.com/office/drawing/2014/main" id="{862E215E-4F71-6942-8658-29C37CBE6CE9}"/>
                      </a:ext>
                    </a:extLst>
                  </p:cNvPr>
                  <p:cNvSpPr>
                    <a:spLocks/>
                  </p:cNvSpPr>
                  <p:nvPr/>
                </p:nvSpPr>
                <p:spPr bwMode="auto">
                  <a:xfrm>
                    <a:off x="3008" y="2583"/>
                    <a:ext cx="155" cy="328"/>
                  </a:xfrm>
                  <a:custGeom>
                    <a:avLst/>
                    <a:gdLst>
                      <a:gd name="T0" fmla="*/ 147 w 149"/>
                      <a:gd name="T1" fmla="*/ 17 h 376"/>
                      <a:gd name="T2" fmla="*/ 138 w 149"/>
                      <a:gd name="T3" fmla="*/ 90 h 376"/>
                      <a:gd name="T4" fmla="*/ 130 w 149"/>
                      <a:gd name="T5" fmla="*/ 113 h 376"/>
                      <a:gd name="T6" fmla="*/ 127 w 149"/>
                      <a:gd name="T7" fmla="*/ 122 h 376"/>
                      <a:gd name="T8" fmla="*/ 108 w 149"/>
                      <a:gd name="T9" fmla="*/ 213 h 376"/>
                      <a:gd name="T10" fmla="*/ 85 w 149"/>
                      <a:gd name="T11" fmla="*/ 274 h 376"/>
                      <a:gd name="T12" fmla="*/ 69 w 149"/>
                      <a:gd name="T13" fmla="*/ 316 h 376"/>
                      <a:gd name="T14" fmla="*/ 58 w 149"/>
                      <a:gd name="T15" fmla="*/ 318 h 376"/>
                      <a:gd name="T16" fmla="*/ 19 w 149"/>
                      <a:gd name="T17" fmla="*/ 323 h 376"/>
                      <a:gd name="T18" fmla="*/ 2 w 149"/>
                      <a:gd name="T19" fmla="*/ 306 h 376"/>
                      <a:gd name="T20" fmla="*/ 5 w 149"/>
                      <a:gd name="T21" fmla="*/ 276 h 376"/>
                      <a:gd name="T22" fmla="*/ 8 w 149"/>
                      <a:gd name="T23" fmla="*/ 192 h 376"/>
                      <a:gd name="T24" fmla="*/ 22 w 149"/>
                      <a:gd name="T25" fmla="*/ 174 h 376"/>
                      <a:gd name="T26" fmla="*/ 35 w 149"/>
                      <a:gd name="T27" fmla="*/ 92 h 376"/>
                      <a:gd name="T28" fmla="*/ 44 w 149"/>
                      <a:gd name="T29" fmla="*/ 65 h 376"/>
                      <a:gd name="T30" fmla="*/ 83 w 149"/>
                      <a:gd name="T31" fmla="*/ 16 h 376"/>
                      <a:gd name="T32" fmla="*/ 127 w 149"/>
                      <a:gd name="T33" fmla="*/ 16 h 376"/>
                      <a:gd name="T34" fmla="*/ 147 w 149"/>
                      <a:gd name="T35" fmla="*/ 1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32" name="Freeform 276">
                    <a:extLst>
                      <a:ext uri="{FF2B5EF4-FFF2-40B4-BE49-F238E27FC236}">
                        <a16:creationId xmlns:a16="http://schemas.microsoft.com/office/drawing/2014/main" id="{7BA91CD4-3E39-D547-A535-676D923A25E0}"/>
                      </a:ext>
                    </a:extLst>
                  </p:cNvPr>
                  <p:cNvSpPr>
                    <a:spLocks/>
                  </p:cNvSpPr>
                  <p:nvPr/>
                </p:nvSpPr>
                <p:spPr bwMode="auto">
                  <a:xfrm>
                    <a:off x="1714" y="1020"/>
                    <a:ext cx="99" cy="440"/>
                  </a:xfrm>
                  <a:custGeom>
                    <a:avLst/>
                    <a:gdLst>
                      <a:gd name="T0" fmla="*/ 27 w 96"/>
                      <a:gd name="T1" fmla="*/ 424 h 504"/>
                      <a:gd name="T2" fmla="*/ 63 w 96"/>
                      <a:gd name="T3" fmla="*/ 431 h 504"/>
                      <a:gd name="T4" fmla="*/ 74 w 96"/>
                      <a:gd name="T5" fmla="*/ 394 h 504"/>
                      <a:gd name="T6" fmla="*/ 74 w 96"/>
                      <a:gd name="T7" fmla="*/ 282 h 504"/>
                      <a:gd name="T8" fmla="*/ 91 w 96"/>
                      <a:gd name="T9" fmla="*/ 187 h 504"/>
                      <a:gd name="T10" fmla="*/ 99 w 96"/>
                      <a:gd name="T11" fmla="*/ 152 h 504"/>
                      <a:gd name="T12" fmla="*/ 91 w 96"/>
                      <a:gd name="T13" fmla="*/ 45 h 504"/>
                      <a:gd name="T14" fmla="*/ 79 w 96"/>
                      <a:gd name="T15" fmla="*/ 5 h 504"/>
                      <a:gd name="T16" fmla="*/ 30 w 96"/>
                      <a:gd name="T17" fmla="*/ 22 h 504"/>
                      <a:gd name="T18" fmla="*/ 27 w 96"/>
                      <a:gd name="T19" fmla="*/ 106 h 504"/>
                      <a:gd name="T20" fmla="*/ 33 w 96"/>
                      <a:gd name="T21" fmla="*/ 317 h 504"/>
                      <a:gd name="T22" fmla="*/ 41 w 96"/>
                      <a:gd name="T23" fmla="*/ 354 h 504"/>
                      <a:gd name="T24" fmla="*/ 25 w 96"/>
                      <a:gd name="T25" fmla="*/ 413 h 504"/>
                      <a:gd name="T26" fmla="*/ 27 w 96"/>
                      <a:gd name="T27" fmla="*/ 42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333" name="Freeform 277">
                    <a:extLst>
                      <a:ext uri="{FF2B5EF4-FFF2-40B4-BE49-F238E27FC236}">
                        <a16:creationId xmlns:a16="http://schemas.microsoft.com/office/drawing/2014/main" id="{39DF881C-0D84-E349-81C0-1E3996A558BB}"/>
                      </a:ext>
                    </a:extLst>
                  </p:cNvPr>
                  <p:cNvSpPr>
                    <a:spLocks/>
                  </p:cNvSpPr>
                  <p:nvPr/>
                </p:nvSpPr>
                <p:spPr bwMode="auto">
                  <a:xfrm>
                    <a:off x="3431" y="1007"/>
                    <a:ext cx="156" cy="358"/>
                  </a:xfrm>
                  <a:custGeom>
                    <a:avLst/>
                    <a:gdLst>
                      <a:gd name="T0" fmla="*/ 5 w 150"/>
                      <a:gd name="T1" fmla="*/ 333 h 410"/>
                      <a:gd name="T2" fmla="*/ 42 w 150"/>
                      <a:gd name="T3" fmla="*/ 358 h 410"/>
                      <a:gd name="T4" fmla="*/ 83 w 150"/>
                      <a:gd name="T5" fmla="*/ 351 h 410"/>
                      <a:gd name="T6" fmla="*/ 97 w 150"/>
                      <a:gd name="T7" fmla="*/ 316 h 410"/>
                      <a:gd name="T8" fmla="*/ 119 w 150"/>
                      <a:gd name="T9" fmla="*/ 244 h 410"/>
                      <a:gd name="T10" fmla="*/ 133 w 150"/>
                      <a:gd name="T11" fmla="*/ 189 h 410"/>
                      <a:gd name="T12" fmla="*/ 141 w 150"/>
                      <a:gd name="T13" fmla="*/ 168 h 410"/>
                      <a:gd name="T14" fmla="*/ 144 w 150"/>
                      <a:gd name="T15" fmla="*/ 102 h 410"/>
                      <a:gd name="T16" fmla="*/ 150 w 150"/>
                      <a:gd name="T17" fmla="*/ 88 h 410"/>
                      <a:gd name="T18" fmla="*/ 152 w 150"/>
                      <a:gd name="T19" fmla="*/ 42 h 410"/>
                      <a:gd name="T20" fmla="*/ 135 w 150"/>
                      <a:gd name="T21" fmla="*/ 0 h 410"/>
                      <a:gd name="T22" fmla="*/ 97 w 150"/>
                      <a:gd name="T23" fmla="*/ 11 h 410"/>
                      <a:gd name="T24" fmla="*/ 80 w 150"/>
                      <a:gd name="T25" fmla="*/ 46 h 410"/>
                      <a:gd name="T26" fmla="*/ 69 w 150"/>
                      <a:gd name="T27" fmla="*/ 120 h 410"/>
                      <a:gd name="T28" fmla="*/ 60 w 150"/>
                      <a:gd name="T29" fmla="*/ 141 h 410"/>
                      <a:gd name="T30" fmla="*/ 44 w 150"/>
                      <a:gd name="T31" fmla="*/ 189 h 410"/>
                      <a:gd name="T32" fmla="*/ 42 w 150"/>
                      <a:gd name="T33" fmla="*/ 197 h 410"/>
                      <a:gd name="T34" fmla="*/ 35 w 150"/>
                      <a:gd name="T35" fmla="*/ 203 h 410"/>
                      <a:gd name="T36" fmla="*/ 33 w 150"/>
                      <a:gd name="T37" fmla="*/ 218 h 410"/>
                      <a:gd name="T38" fmla="*/ 30 w 150"/>
                      <a:gd name="T39" fmla="*/ 225 h 410"/>
                      <a:gd name="T40" fmla="*/ 17 w 150"/>
                      <a:gd name="T41" fmla="*/ 305 h 410"/>
                      <a:gd name="T42" fmla="*/ 10 w 150"/>
                      <a:gd name="T43" fmla="*/ 333 h 410"/>
                      <a:gd name="T44" fmla="*/ 2 w 150"/>
                      <a:gd name="T45" fmla="*/ 337 h 410"/>
                      <a:gd name="T46" fmla="*/ 5 w 150"/>
                      <a:gd name="T47" fmla="*/ 3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327" name="Rectangle 278">
                  <a:extLst>
                    <a:ext uri="{FF2B5EF4-FFF2-40B4-BE49-F238E27FC236}">
                      <a16:creationId xmlns:a16="http://schemas.microsoft.com/office/drawing/2014/main" id="{4459D83C-14F1-0C44-988E-5AF9B1C4147A}"/>
                    </a:ext>
                  </a:extLst>
                </p:cNvPr>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1600" i="1">
                    <a:solidFill>
                      <a:schemeClr val="bg2"/>
                    </a:solidFill>
                    <a:latin typeface="Helvetica" pitchFamily="2" charset="0"/>
                    <a:ea typeface="Gulim" panose="020B0600000101010101" pitchFamily="34" charset="-127"/>
                  </a:endParaRPr>
                </a:p>
              </p:txBody>
            </p:sp>
          </p:grpSp>
        </p:grpSp>
        <p:sp>
          <p:nvSpPr>
            <p:cNvPr id="564440" name="Oval 216">
              <a:extLst>
                <a:ext uri="{FF2B5EF4-FFF2-40B4-BE49-F238E27FC236}">
                  <a16:creationId xmlns:a16="http://schemas.microsoft.com/office/drawing/2014/main" id="{0EEEF63C-B63D-5644-AF33-5896EFBEF566}"/>
                </a:ext>
              </a:extLst>
            </p:cNvPr>
            <p:cNvSpPr>
              <a:spLocks noChangeArrowheads="1"/>
            </p:cNvSpPr>
            <p:nvPr/>
          </p:nvSpPr>
          <p:spPr bwMode="auto">
            <a:xfrm>
              <a:off x="3904" y="714"/>
              <a:ext cx="960" cy="288"/>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321" name="Rectangle 279">
              <a:extLst>
                <a:ext uri="{FF2B5EF4-FFF2-40B4-BE49-F238E27FC236}">
                  <a16:creationId xmlns:a16="http://schemas.microsoft.com/office/drawing/2014/main" id="{F2A72B43-B904-8D4E-99D6-4DC218BC69A9}"/>
                </a:ext>
              </a:extLst>
            </p:cNvPr>
            <p:cNvSpPr>
              <a:spLocks noChangeArrowheads="1"/>
            </p:cNvSpPr>
            <p:nvPr/>
          </p:nvSpPr>
          <p:spPr bwMode="auto">
            <a:xfrm>
              <a:off x="4763" y="940"/>
              <a:ext cx="11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a:ea typeface="Gulim" panose="020B0600000101010101" pitchFamily="34" charset="-127"/>
              </a:endParaRPr>
            </a:p>
          </p:txBody>
        </p:sp>
      </p:grpSp>
      <p:sp>
        <p:nvSpPr>
          <p:cNvPr id="4119" name="Text Box 280">
            <a:extLst>
              <a:ext uri="{FF2B5EF4-FFF2-40B4-BE49-F238E27FC236}">
                <a16:creationId xmlns:a16="http://schemas.microsoft.com/office/drawing/2014/main" id="{9C828EE8-7D60-8B44-B517-675676ED4C4E}"/>
              </a:ext>
            </a:extLst>
          </p:cNvPr>
          <p:cNvSpPr txBox="1">
            <a:spLocks noChangeArrowheads="1"/>
          </p:cNvSpPr>
          <p:nvPr/>
        </p:nvSpPr>
        <p:spPr bwMode="auto">
          <a:xfrm>
            <a:off x="8585200" y="640715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3</a:t>
            </a:r>
            <a:endParaRPr lang="en-US" altLang="ko-KR" sz="2000">
              <a:solidFill>
                <a:srgbClr val="FFA27C"/>
              </a:solidFill>
              <a:latin typeface="B VAG Rounded Bold" charset="0"/>
              <a:ea typeface="Gulim" panose="020B0600000101010101" pitchFamily="34" charset="-127"/>
            </a:endParaRPr>
          </a:p>
        </p:txBody>
      </p:sp>
      <p:grpSp>
        <p:nvGrpSpPr>
          <p:cNvPr id="4120" name="Group 273">
            <a:extLst>
              <a:ext uri="{FF2B5EF4-FFF2-40B4-BE49-F238E27FC236}">
                <a16:creationId xmlns:a16="http://schemas.microsoft.com/office/drawing/2014/main" id="{BD904464-F42B-7D4D-BFD4-5D0F9F8A8CCD}"/>
              </a:ext>
            </a:extLst>
          </p:cNvPr>
          <p:cNvGrpSpPr>
            <a:grpSpLocks/>
          </p:cNvGrpSpPr>
          <p:nvPr/>
        </p:nvGrpSpPr>
        <p:grpSpPr bwMode="auto">
          <a:xfrm>
            <a:off x="9229725" y="2212975"/>
            <a:ext cx="374650" cy="414338"/>
            <a:chOff x="1558" y="1007"/>
            <a:chExt cx="2107" cy="1949"/>
          </a:xfrm>
        </p:grpSpPr>
        <p:grpSp>
          <p:nvGrpSpPr>
            <p:cNvPr id="4121" name="Group 275">
              <a:extLst>
                <a:ext uri="{FF2B5EF4-FFF2-40B4-BE49-F238E27FC236}">
                  <a16:creationId xmlns:a16="http://schemas.microsoft.com/office/drawing/2014/main" id="{64094929-0FE3-6247-A53F-8E70EB2AAE50}"/>
                </a:ext>
              </a:extLst>
            </p:cNvPr>
            <p:cNvGrpSpPr>
              <a:grpSpLocks/>
            </p:cNvGrpSpPr>
            <p:nvPr/>
          </p:nvGrpSpPr>
          <p:grpSpPr bwMode="auto">
            <a:xfrm>
              <a:off x="1558" y="1207"/>
              <a:ext cx="2107" cy="1421"/>
              <a:chOff x="578" y="2316"/>
              <a:chExt cx="2105" cy="1421"/>
            </a:xfrm>
          </p:grpSpPr>
          <p:sp>
            <p:nvSpPr>
              <p:cNvPr id="4127" name="Freeform 276" descr="Cork">
                <a:extLst>
                  <a:ext uri="{FF2B5EF4-FFF2-40B4-BE49-F238E27FC236}">
                    <a16:creationId xmlns:a16="http://schemas.microsoft.com/office/drawing/2014/main" id="{1E69A213-AD34-5E4F-9699-C899F66A6006}"/>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2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128" name="Freeform 277" descr="Cork">
                <a:extLst>
                  <a:ext uri="{FF2B5EF4-FFF2-40B4-BE49-F238E27FC236}">
                    <a16:creationId xmlns:a16="http://schemas.microsoft.com/office/drawing/2014/main" id="{735BF3F2-E20D-944C-82E6-5FDF4FBE6A04}"/>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2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4122" name="Freeform 279">
              <a:extLst>
                <a:ext uri="{FF2B5EF4-FFF2-40B4-BE49-F238E27FC236}">
                  <a16:creationId xmlns:a16="http://schemas.microsoft.com/office/drawing/2014/main" id="{E2225904-BE24-884E-B98B-08C8AB966104}"/>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23" name="Freeform 280">
              <a:extLst>
                <a:ext uri="{FF2B5EF4-FFF2-40B4-BE49-F238E27FC236}">
                  <a16:creationId xmlns:a16="http://schemas.microsoft.com/office/drawing/2014/main" id="{EF603963-4D2F-0F4F-82A9-FC89C5F193D0}"/>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24" name="Freeform 281">
              <a:extLst>
                <a:ext uri="{FF2B5EF4-FFF2-40B4-BE49-F238E27FC236}">
                  <a16:creationId xmlns:a16="http://schemas.microsoft.com/office/drawing/2014/main" id="{79E1601E-6896-4844-A9B8-9BBC2FD45101}"/>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25" name="Freeform 282">
              <a:extLst>
                <a:ext uri="{FF2B5EF4-FFF2-40B4-BE49-F238E27FC236}">
                  <a16:creationId xmlns:a16="http://schemas.microsoft.com/office/drawing/2014/main" id="{E352708B-6FDB-0044-A4AA-5EFB22027A0E}"/>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126" name="Freeform 283">
              <a:extLst>
                <a:ext uri="{FF2B5EF4-FFF2-40B4-BE49-F238E27FC236}">
                  <a16:creationId xmlns:a16="http://schemas.microsoft.com/office/drawing/2014/main" id="{B713F9E0-E341-D64F-99FB-429A9126A87C}"/>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Tree>
  </p:cSld>
  <p:clrMapOvr>
    <a:masterClrMapping/>
  </p:clrMapOvr>
  <p:transition>
    <p:wheel spokes="0"/>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393" name="Picture 2">
            <a:extLst>
              <a:ext uri="{FF2B5EF4-FFF2-40B4-BE49-F238E27FC236}">
                <a16:creationId xmlns:a16="http://schemas.microsoft.com/office/drawing/2014/main" id="{E8AD2958-9712-984B-B967-3A73197AE9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2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Text Box 3">
            <a:extLst>
              <a:ext uri="{FF2B5EF4-FFF2-40B4-BE49-F238E27FC236}">
                <a16:creationId xmlns:a16="http://schemas.microsoft.com/office/drawing/2014/main" id="{5AA6F6B6-51CE-B941-8708-192140BE08DC}"/>
              </a:ext>
            </a:extLst>
          </p:cNvPr>
          <p:cNvSpPr txBox="1">
            <a:spLocks noChangeArrowheads="1"/>
          </p:cNvSpPr>
          <p:nvPr/>
        </p:nvSpPr>
        <p:spPr bwMode="auto">
          <a:xfrm>
            <a:off x="479425" y="657701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900" b="1">
                <a:solidFill>
                  <a:srgbClr val="FFFFFF"/>
                </a:solidFill>
                <a:latin typeface="Arial" panose="020B0604020202020204" pitchFamily="34" charset="0"/>
                <a:ea typeface="Gulim" panose="020B0600000101010101" pitchFamily="34" charset="-127"/>
              </a:rPr>
              <a:t>©2003 TBBMI</a:t>
            </a:r>
          </a:p>
        </p:txBody>
      </p:sp>
      <p:sp>
        <p:nvSpPr>
          <p:cNvPr id="606212" name="Rectangle 4">
            <a:extLst>
              <a:ext uri="{FF2B5EF4-FFF2-40B4-BE49-F238E27FC236}">
                <a16:creationId xmlns:a16="http://schemas.microsoft.com/office/drawing/2014/main" id="{43A703C8-5B7D-094A-B19A-833542A6B184}"/>
              </a:ext>
            </a:extLst>
          </p:cNvPr>
          <p:cNvSpPr>
            <a:spLocks noChangeArrowheads="1"/>
          </p:cNvSpPr>
          <p:nvPr/>
        </p:nvSpPr>
        <p:spPr bwMode="auto">
          <a:xfrm>
            <a:off x="7553325" y="6532563"/>
            <a:ext cx="736600"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7.2.03d.</a:t>
            </a:r>
          </a:p>
        </p:txBody>
      </p:sp>
      <p:sp>
        <p:nvSpPr>
          <p:cNvPr id="606213" name="Rectangle 5">
            <a:extLst>
              <a:ext uri="{FF2B5EF4-FFF2-40B4-BE49-F238E27FC236}">
                <a16:creationId xmlns:a16="http://schemas.microsoft.com/office/drawing/2014/main" id="{5EFFFA37-5583-B046-8CED-44B28A62CCCD}"/>
              </a:ext>
            </a:extLst>
          </p:cNvPr>
          <p:cNvSpPr>
            <a:spLocks noChangeArrowheads="1"/>
          </p:cNvSpPr>
          <p:nvPr/>
        </p:nvSpPr>
        <p:spPr bwMode="auto">
          <a:xfrm>
            <a:off x="8085138"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28</a:t>
            </a:r>
          </a:p>
        </p:txBody>
      </p:sp>
      <p:sp>
        <p:nvSpPr>
          <p:cNvPr id="606214" name="Rectangle 6">
            <a:extLst>
              <a:ext uri="{FF2B5EF4-FFF2-40B4-BE49-F238E27FC236}">
                <a16:creationId xmlns:a16="http://schemas.microsoft.com/office/drawing/2014/main" id="{E7879CAD-B56A-3A49-BE4B-B0C01984B1D4}"/>
              </a:ext>
            </a:extLst>
          </p:cNvPr>
          <p:cNvSpPr>
            <a:spLocks noChangeArrowheads="1"/>
          </p:cNvSpPr>
          <p:nvPr/>
        </p:nvSpPr>
        <p:spPr bwMode="auto">
          <a:xfrm>
            <a:off x="8496300" y="6465888"/>
            <a:ext cx="292100" cy="339725"/>
          </a:xfrm>
          <a:prstGeom prst="rect">
            <a:avLst/>
          </a:prstGeom>
          <a:noFill/>
          <a:ln w="12700">
            <a:noFill/>
            <a:miter lim="800000"/>
            <a:headEnd/>
            <a:tailEnd/>
          </a:ln>
          <a:effectLst/>
        </p:spPr>
        <p:txBody>
          <a:bodyPr wrap="none" anchor="ctr">
            <a:spAutoFit/>
          </a:bodyPr>
          <a:lstStyle/>
          <a:p>
            <a:pPr algn="ctr">
              <a:defRPr/>
            </a:pPr>
            <a:r>
              <a:rPr lang="en-US" altLang="ko-KR" sz="1400" b="1">
                <a:solidFill>
                  <a:schemeClr val="tx1"/>
                </a:solidFill>
                <a:effectLst>
                  <a:outerShdw blurRad="38100" dist="38100" dir="2700000" algn="tl">
                    <a:srgbClr val="000000"/>
                  </a:outerShdw>
                </a:effectLst>
                <a:latin typeface="Comic Sans MS" charset="0"/>
                <a:ea typeface="Gulim" charset="0"/>
                <a:cs typeface="Gulim" charset="0"/>
              </a:rPr>
              <a:t>5</a:t>
            </a:r>
            <a:endParaRPr lang="en-US" altLang="ko-KR" sz="1000" b="1">
              <a:solidFill>
                <a:schemeClr val="tx1"/>
              </a:solidFill>
              <a:effectLst>
                <a:outerShdw blurRad="38100" dist="38100" dir="2700000" algn="tl">
                  <a:srgbClr val="000000"/>
                </a:outerShdw>
              </a:effectLst>
              <a:latin typeface="Comic Sans MS" charset="0"/>
              <a:ea typeface="Gulim" charset="0"/>
              <a:cs typeface="Gulim" charset="0"/>
            </a:endParaRPr>
          </a:p>
        </p:txBody>
      </p:sp>
      <p:grpSp>
        <p:nvGrpSpPr>
          <p:cNvPr id="2" name="Group 7">
            <a:extLst>
              <a:ext uri="{FF2B5EF4-FFF2-40B4-BE49-F238E27FC236}">
                <a16:creationId xmlns:a16="http://schemas.microsoft.com/office/drawing/2014/main" id="{2566E62B-F158-EA4F-A8DC-10CAE9B16B0B}"/>
              </a:ext>
            </a:extLst>
          </p:cNvPr>
          <p:cNvGrpSpPr>
            <a:grpSpLocks/>
          </p:cNvGrpSpPr>
          <p:nvPr/>
        </p:nvGrpSpPr>
        <p:grpSpPr bwMode="auto">
          <a:xfrm>
            <a:off x="3175" y="2684463"/>
            <a:ext cx="9136063" cy="3232150"/>
            <a:chOff x="2" y="1691"/>
            <a:chExt cx="5755" cy="2036"/>
          </a:xfrm>
        </p:grpSpPr>
        <p:sp>
          <p:nvSpPr>
            <p:cNvPr id="59415" name="Rectangle 8" descr="Cork">
              <a:extLst>
                <a:ext uri="{FF2B5EF4-FFF2-40B4-BE49-F238E27FC236}">
                  <a16:creationId xmlns:a16="http://schemas.microsoft.com/office/drawing/2014/main" id="{3A23E870-C983-6144-9ACF-80FA65C06A18}"/>
                </a:ext>
              </a:extLst>
            </p:cNvPr>
            <p:cNvSpPr>
              <a:spLocks noChangeArrowheads="1"/>
            </p:cNvSpPr>
            <p:nvPr/>
          </p:nvSpPr>
          <p:spPr bwMode="auto">
            <a:xfrm>
              <a:off x="498" y="2477"/>
              <a:ext cx="5259" cy="457"/>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9416" name="AutoShape 9" descr="Cork">
              <a:extLst>
                <a:ext uri="{FF2B5EF4-FFF2-40B4-BE49-F238E27FC236}">
                  <a16:creationId xmlns:a16="http://schemas.microsoft.com/office/drawing/2014/main" id="{8D175E74-0408-9345-9871-1F7495EEB09D}"/>
                </a:ext>
              </a:extLst>
            </p:cNvPr>
            <p:cNvSpPr>
              <a:spLocks noChangeArrowheads="1"/>
            </p:cNvSpPr>
            <p:nvPr/>
          </p:nvSpPr>
          <p:spPr bwMode="auto">
            <a:xfrm>
              <a:off x="3869" y="1691"/>
              <a:ext cx="1888" cy="785"/>
            </a:xfrm>
            <a:prstGeom prst="triangle">
              <a:avLst>
                <a:gd name="adj" fmla="val 47403"/>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9417" name="AutoShape 10" descr="Cork">
              <a:extLst>
                <a:ext uri="{FF2B5EF4-FFF2-40B4-BE49-F238E27FC236}">
                  <a16:creationId xmlns:a16="http://schemas.microsoft.com/office/drawing/2014/main" id="{01673EF4-EB39-A442-B10F-CFC382CD7AFD}"/>
                </a:ext>
              </a:extLst>
            </p:cNvPr>
            <p:cNvSpPr>
              <a:spLocks noChangeArrowheads="1"/>
            </p:cNvSpPr>
            <p:nvPr/>
          </p:nvSpPr>
          <p:spPr bwMode="auto">
            <a:xfrm>
              <a:off x="104" y="1704"/>
              <a:ext cx="5627" cy="810"/>
            </a:xfrm>
            <a:prstGeom prst="triangle">
              <a:avLst>
                <a:gd name="adj" fmla="val 82477"/>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9418" name="AutoShape 11" descr="Cork">
              <a:extLst>
                <a:ext uri="{FF2B5EF4-FFF2-40B4-BE49-F238E27FC236}">
                  <a16:creationId xmlns:a16="http://schemas.microsoft.com/office/drawing/2014/main" id="{5D4C971E-804B-4C44-B556-2580B8B4E33A}"/>
                </a:ext>
              </a:extLst>
            </p:cNvPr>
            <p:cNvSpPr>
              <a:spLocks noChangeArrowheads="1"/>
            </p:cNvSpPr>
            <p:nvPr/>
          </p:nvSpPr>
          <p:spPr bwMode="auto">
            <a:xfrm flipV="1">
              <a:off x="48" y="2515"/>
              <a:ext cx="3614" cy="942"/>
            </a:xfrm>
            <a:prstGeom prst="triangle">
              <a:avLst>
                <a:gd name="adj" fmla="val 24421"/>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9419" name="AutoShape 12" descr="Cork">
              <a:extLst>
                <a:ext uri="{FF2B5EF4-FFF2-40B4-BE49-F238E27FC236}">
                  <a16:creationId xmlns:a16="http://schemas.microsoft.com/office/drawing/2014/main" id="{9761448D-7303-254F-B57F-1701393C0C84}"/>
                </a:ext>
              </a:extLst>
            </p:cNvPr>
            <p:cNvSpPr>
              <a:spLocks noChangeArrowheads="1"/>
            </p:cNvSpPr>
            <p:nvPr/>
          </p:nvSpPr>
          <p:spPr bwMode="auto">
            <a:xfrm flipV="1">
              <a:off x="7" y="2694"/>
              <a:ext cx="3614" cy="1033"/>
            </a:xfrm>
            <a:prstGeom prst="triangle">
              <a:avLst>
                <a:gd name="adj" fmla="val 28361"/>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9420" name="Rectangle 13" descr="Cork">
              <a:extLst>
                <a:ext uri="{FF2B5EF4-FFF2-40B4-BE49-F238E27FC236}">
                  <a16:creationId xmlns:a16="http://schemas.microsoft.com/office/drawing/2014/main" id="{920CD751-3571-B74C-AFD8-27CF052EA6BB}"/>
                </a:ext>
              </a:extLst>
            </p:cNvPr>
            <p:cNvSpPr>
              <a:spLocks noChangeArrowheads="1"/>
            </p:cNvSpPr>
            <p:nvPr/>
          </p:nvSpPr>
          <p:spPr bwMode="auto">
            <a:xfrm rot="-560030">
              <a:off x="960" y="2835"/>
              <a:ext cx="4757" cy="494"/>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9421" name="Rectangle 14" descr="Cork">
              <a:extLst>
                <a:ext uri="{FF2B5EF4-FFF2-40B4-BE49-F238E27FC236}">
                  <a16:creationId xmlns:a16="http://schemas.microsoft.com/office/drawing/2014/main" id="{6F2DECB4-6BC6-534F-A554-700F9D14DC66}"/>
                </a:ext>
              </a:extLst>
            </p:cNvPr>
            <p:cNvSpPr>
              <a:spLocks noChangeArrowheads="1"/>
            </p:cNvSpPr>
            <p:nvPr/>
          </p:nvSpPr>
          <p:spPr bwMode="auto">
            <a:xfrm>
              <a:off x="2" y="2518"/>
              <a:ext cx="2758" cy="187"/>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sp>
        <p:nvSpPr>
          <p:cNvPr id="606225" name="Text Box 17">
            <a:extLst>
              <a:ext uri="{FF2B5EF4-FFF2-40B4-BE49-F238E27FC236}">
                <a16:creationId xmlns:a16="http://schemas.microsoft.com/office/drawing/2014/main" id="{D0BB0904-8D25-CE49-ADD5-8B9599769EFB}"/>
              </a:ext>
            </a:extLst>
          </p:cNvPr>
          <p:cNvSpPr txBox="1">
            <a:spLocks noChangeArrowheads="1"/>
          </p:cNvSpPr>
          <p:nvPr/>
        </p:nvSpPr>
        <p:spPr bwMode="auto">
          <a:xfrm>
            <a:off x="619125" y="3765550"/>
            <a:ext cx="8226425"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3200" b="1">
                <a:solidFill>
                  <a:srgbClr val="FFFFFF"/>
                </a:solidFill>
                <a:ea typeface="Gulim" panose="020B0600000101010101" pitchFamily="34" charset="-127"/>
              </a:rPr>
              <a:t>Tempat pengirikan Araunah…</a:t>
            </a:r>
          </a:p>
        </p:txBody>
      </p:sp>
      <p:sp>
        <p:nvSpPr>
          <p:cNvPr id="606226" name="Text Box 18">
            <a:extLst>
              <a:ext uri="{FF2B5EF4-FFF2-40B4-BE49-F238E27FC236}">
                <a16:creationId xmlns:a16="http://schemas.microsoft.com/office/drawing/2014/main" id="{A79E1A93-6EB1-084B-9801-1CBDBE3598A2}"/>
              </a:ext>
            </a:extLst>
          </p:cNvPr>
          <p:cNvSpPr txBox="1">
            <a:spLocks noChangeArrowheads="1"/>
          </p:cNvSpPr>
          <p:nvPr/>
        </p:nvSpPr>
        <p:spPr bwMode="auto">
          <a:xfrm>
            <a:off x="841375" y="4765675"/>
            <a:ext cx="7586663" cy="584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ltLang="ko-KR" sz="3200" b="1" dirty="0" err="1">
                <a:solidFill>
                  <a:schemeClr val="tx1"/>
                </a:solidFill>
                <a:latin typeface="Comic Sans MS" charset="0"/>
                <a:ea typeface="Gulim" pitchFamily="34" charset="-127"/>
                <a:cs typeface="Gulim" pitchFamily="34" charset="-127"/>
              </a:rPr>
              <a:t>Untuk</a:t>
            </a:r>
            <a:r>
              <a:rPr lang="en-US" altLang="ko-KR" sz="3200" b="1" dirty="0">
                <a:solidFill>
                  <a:schemeClr val="tx1"/>
                </a:solidFill>
                <a:latin typeface="Comic Sans MS" charset="0"/>
                <a:ea typeface="Gulim" pitchFamily="34" charset="-127"/>
                <a:cs typeface="Gulim" pitchFamily="34" charset="-127"/>
              </a:rPr>
              <a:t> </a:t>
            </a:r>
            <a:r>
              <a:rPr lang="en-US" altLang="ko-KR" sz="3200" b="1" dirty="0" err="1">
                <a:solidFill>
                  <a:schemeClr val="tx1"/>
                </a:solidFill>
                <a:latin typeface="Comic Sans MS" charset="0"/>
                <a:ea typeface="Gulim" pitchFamily="34" charset="-127"/>
                <a:cs typeface="Gulim" pitchFamily="34" charset="-127"/>
              </a:rPr>
              <a:t>membangun</a:t>
            </a:r>
            <a:r>
              <a:rPr lang="en-US" altLang="ko-KR" sz="3200" b="1" dirty="0">
                <a:solidFill>
                  <a:schemeClr val="tx1"/>
                </a:solidFill>
                <a:latin typeface="Comic Sans MS" charset="0"/>
                <a:ea typeface="Gulim" pitchFamily="34" charset="-127"/>
                <a:cs typeface="Gulim" pitchFamily="34" charset="-127"/>
              </a:rPr>
              <a:t> Bait </a:t>
            </a:r>
            <a:r>
              <a:rPr lang="en-US" altLang="ko-KR" sz="3200" b="1" dirty="0" err="1">
                <a:solidFill>
                  <a:schemeClr val="tx1"/>
                </a:solidFill>
                <a:latin typeface="Comic Sans MS" charset="0"/>
                <a:ea typeface="Gulim" pitchFamily="34" charset="-127"/>
                <a:cs typeface="Gulim" pitchFamily="34" charset="-127"/>
              </a:rPr>
              <a:t>bagi</a:t>
            </a:r>
            <a:r>
              <a:rPr lang="en-US" altLang="ko-KR" sz="3200" b="1" dirty="0">
                <a:solidFill>
                  <a:schemeClr val="tx1"/>
                </a:solidFill>
                <a:latin typeface="Comic Sans MS" charset="0"/>
                <a:ea typeface="Gulim" pitchFamily="34" charset="-127"/>
                <a:cs typeface="Gulim" pitchFamily="34" charset="-127"/>
              </a:rPr>
              <a:t> </a:t>
            </a:r>
            <a:r>
              <a:rPr lang="en-US" altLang="ko-KR" sz="3200" b="1" dirty="0" err="1">
                <a:solidFill>
                  <a:schemeClr val="tx1"/>
                </a:solidFill>
                <a:latin typeface="Comic Sans MS" charset="0"/>
                <a:ea typeface="Gulim" pitchFamily="34" charset="-127"/>
                <a:cs typeface="Gulim" pitchFamily="34" charset="-127"/>
              </a:rPr>
              <a:t>Tuhan</a:t>
            </a:r>
            <a:r>
              <a:rPr lang="en-US" altLang="ko-KR" sz="3200" b="1" dirty="0">
                <a:solidFill>
                  <a:schemeClr val="tx1"/>
                </a:solidFill>
                <a:latin typeface="Comic Sans MS" charset="0"/>
                <a:ea typeface="Gulim" pitchFamily="34" charset="-127"/>
                <a:cs typeface="Gulim" pitchFamily="34" charset="-127"/>
              </a:rPr>
              <a:t>!</a:t>
            </a:r>
          </a:p>
        </p:txBody>
      </p:sp>
      <p:sp>
        <p:nvSpPr>
          <p:cNvPr id="606227" name="Text Box 19">
            <a:extLst>
              <a:ext uri="{FF2B5EF4-FFF2-40B4-BE49-F238E27FC236}">
                <a16:creationId xmlns:a16="http://schemas.microsoft.com/office/drawing/2014/main" id="{B2D61AB7-176B-044C-A139-C9AAD44539BE}"/>
              </a:ext>
            </a:extLst>
          </p:cNvPr>
          <p:cNvSpPr txBox="1">
            <a:spLocks noChangeArrowheads="1"/>
          </p:cNvSpPr>
          <p:nvPr/>
        </p:nvSpPr>
        <p:spPr bwMode="auto">
          <a:xfrm>
            <a:off x="955675" y="4262438"/>
            <a:ext cx="7010400" cy="57943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3200" b="1">
                <a:solidFill>
                  <a:schemeClr val="tx1"/>
                </a:solidFill>
                <a:ea typeface="Gulim" panose="020B0600000101010101" pitchFamily="34" charset="-127"/>
              </a:rPr>
              <a:t>Daud membelinya…</a:t>
            </a:r>
          </a:p>
        </p:txBody>
      </p:sp>
      <p:sp>
        <p:nvSpPr>
          <p:cNvPr id="606228" name="Text Box 20">
            <a:extLst>
              <a:ext uri="{FF2B5EF4-FFF2-40B4-BE49-F238E27FC236}">
                <a16:creationId xmlns:a16="http://schemas.microsoft.com/office/drawing/2014/main" id="{9CDE1AF4-4268-954C-BB76-2AED2BE16B48}"/>
              </a:ext>
            </a:extLst>
          </p:cNvPr>
          <p:cNvSpPr txBox="1">
            <a:spLocks noChangeArrowheads="1"/>
          </p:cNvSpPr>
          <p:nvPr/>
        </p:nvSpPr>
        <p:spPr bwMode="auto">
          <a:xfrm>
            <a:off x="1136650" y="5670550"/>
            <a:ext cx="7051675" cy="7620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altLang="ko-KR" sz="4400" b="1">
                <a:solidFill>
                  <a:srgbClr val="FFEA18"/>
                </a:solidFill>
                <a:latin typeface="Comic Sans MS" charset="0"/>
                <a:ea typeface="Gulim" pitchFamily="34" charset="-127"/>
                <a:cs typeface="Gulim" pitchFamily="34" charset="-127"/>
              </a:rPr>
              <a:t>Di puncak Bukit Moria!</a:t>
            </a:r>
          </a:p>
        </p:txBody>
      </p:sp>
      <p:sp>
        <p:nvSpPr>
          <p:cNvPr id="606230" name="Text Box 22">
            <a:extLst>
              <a:ext uri="{FF2B5EF4-FFF2-40B4-BE49-F238E27FC236}">
                <a16:creationId xmlns:a16="http://schemas.microsoft.com/office/drawing/2014/main" id="{94BE3FBE-EA2F-AD4B-B024-5D6FD0E4A320}"/>
              </a:ext>
            </a:extLst>
          </p:cNvPr>
          <p:cNvSpPr txBox="1">
            <a:spLocks noChangeArrowheads="1"/>
          </p:cNvSpPr>
          <p:nvPr/>
        </p:nvSpPr>
        <p:spPr bwMode="auto">
          <a:xfrm>
            <a:off x="1765300" y="0"/>
            <a:ext cx="406241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2 Sam. 24:18-24; 2 Taw. 3:1</a:t>
            </a:r>
          </a:p>
        </p:txBody>
      </p:sp>
      <p:grpSp>
        <p:nvGrpSpPr>
          <p:cNvPr id="3" name="Group 23">
            <a:extLst>
              <a:ext uri="{FF2B5EF4-FFF2-40B4-BE49-F238E27FC236}">
                <a16:creationId xmlns:a16="http://schemas.microsoft.com/office/drawing/2014/main" id="{F6B09133-B54C-9248-84A1-518C2A73A208}"/>
              </a:ext>
            </a:extLst>
          </p:cNvPr>
          <p:cNvGrpSpPr>
            <a:grpSpLocks/>
          </p:cNvGrpSpPr>
          <p:nvPr/>
        </p:nvGrpSpPr>
        <p:grpSpPr bwMode="auto">
          <a:xfrm>
            <a:off x="4710113" y="1290638"/>
            <a:ext cx="3538537" cy="2419350"/>
            <a:chOff x="1020" y="800"/>
            <a:chExt cx="4056" cy="2875"/>
          </a:xfrm>
        </p:grpSpPr>
        <p:grpSp>
          <p:nvGrpSpPr>
            <p:cNvPr id="59406" name="Group 24">
              <a:extLst>
                <a:ext uri="{FF2B5EF4-FFF2-40B4-BE49-F238E27FC236}">
                  <a16:creationId xmlns:a16="http://schemas.microsoft.com/office/drawing/2014/main" id="{B669EB18-7E7A-4840-9E3C-71A1F5B79316}"/>
                </a:ext>
              </a:extLst>
            </p:cNvPr>
            <p:cNvGrpSpPr>
              <a:grpSpLocks/>
            </p:cNvGrpSpPr>
            <p:nvPr/>
          </p:nvGrpSpPr>
          <p:grpSpPr bwMode="auto">
            <a:xfrm>
              <a:off x="1064" y="1272"/>
              <a:ext cx="3622" cy="2044"/>
              <a:chOff x="1064" y="1272"/>
              <a:chExt cx="3622" cy="2044"/>
            </a:xfrm>
          </p:grpSpPr>
          <p:sp>
            <p:nvSpPr>
              <p:cNvPr id="606233" name="Rectangle 25">
                <a:extLst>
                  <a:ext uri="{FF2B5EF4-FFF2-40B4-BE49-F238E27FC236}">
                    <a16:creationId xmlns:a16="http://schemas.microsoft.com/office/drawing/2014/main" id="{EAE764EB-D142-E74C-897B-AE449119D27C}"/>
                  </a:ext>
                </a:extLst>
              </p:cNvPr>
              <p:cNvSpPr>
                <a:spLocks noChangeArrowheads="1"/>
              </p:cNvSpPr>
              <p:nvPr/>
            </p:nvSpPr>
            <p:spPr bwMode="auto">
              <a:xfrm rot="1785869">
                <a:off x="2696" y="1304"/>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06234" name="Rectangle 26">
                <a:extLst>
                  <a:ext uri="{FF2B5EF4-FFF2-40B4-BE49-F238E27FC236}">
                    <a16:creationId xmlns:a16="http://schemas.microsoft.com/office/drawing/2014/main" id="{05DD142C-19FF-044B-9CC0-DED27B74046B}"/>
                  </a:ext>
                </a:extLst>
              </p:cNvPr>
              <p:cNvSpPr>
                <a:spLocks noChangeArrowheads="1"/>
              </p:cNvSpPr>
              <p:nvPr/>
            </p:nvSpPr>
            <p:spPr bwMode="auto">
              <a:xfrm rot="-1804197">
                <a:off x="2528" y="1272"/>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06235" name="Rectangle 27">
                <a:extLst>
                  <a:ext uri="{FF2B5EF4-FFF2-40B4-BE49-F238E27FC236}">
                    <a16:creationId xmlns:a16="http://schemas.microsoft.com/office/drawing/2014/main" id="{D7257C63-E72A-BC49-83B6-DD1BEC524233}"/>
                  </a:ext>
                </a:extLst>
              </p:cNvPr>
              <p:cNvSpPr>
                <a:spLocks noChangeArrowheads="1"/>
              </p:cNvSpPr>
              <p:nvPr/>
            </p:nvSpPr>
            <p:spPr bwMode="auto">
              <a:xfrm rot="8101981">
                <a:off x="1064" y="1841"/>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06236" name="Rectangle 28">
                <a:extLst>
                  <a:ext uri="{FF2B5EF4-FFF2-40B4-BE49-F238E27FC236}">
                    <a16:creationId xmlns:a16="http://schemas.microsoft.com/office/drawing/2014/main" id="{FE0DEE7C-2F4E-0145-83B3-FF31C6F61FB0}"/>
                  </a:ext>
                </a:extLst>
              </p:cNvPr>
              <p:cNvSpPr>
                <a:spLocks noChangeArrowheads="1"/>
              </p:cNvSpPr>
              <p:nvPr/>
            </p:nvSpPr>
            <p:spPr bwMode="auto">
              <a:xfrm rot="85205">
                <a:off x="3527" y="1521"/>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06237" name="Rectangle 29">
                <a:extLst>
                  <a:ext uri="{FF2B5EF4-FFF2-40B4-BE49-F238E27FC236}">
                    <a16:creationId xmlns:a16="http://schemas.microsoft.com/office/drawing/2014/main" id="{936EC409-BB4E-8248-80CE-D2BA8793822E}"/>
                  </a:ext>
                </a:extLst>
              </p:cNvPr>
              <p:cNvSpPr>
                <a:spLocks noChangeArrowheads="1"/>
              </p:cNvSpPr>
              <p:nvPr/>
            </p:nvSpPr>
            <p:spPr bwMode="auto">
              <a:xfrm rot="85205">
                <a:off x="1735" y="1489"/>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06238" name="Rectangle 30">
                <a:extLst>
                  <a:ext uri="{FF2B5EF4-FFF2-40B4-BE49-F238E27FC236}">
                    <a16:creationId xmlns:a16="http://schemas.microsoft.com/office/drawing/2014/main" id="{74012AB7-9631-A240-BAA8-964D20525AE2}"/>
                  </a:ext>
                </a:extLst>
              </p:cNvPr>
              <p:cNvSpPr>
                <a:spLocks noChangeArrowheads="1"/>
              </p:cNvSpPr>
              <p:nvPr/>
            </p:nvSpPr>
            <p:spPr bwMode="auto">
              <a:xfrm rot="10911120">
                <a:off x="1222" y="3090"/>
                <a:ext cx="3466"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06239" name="Rectangle 31">
                <a:extLst>
                  <a:ext uri="{FF2B5EF4-FFF2-40B4-BE49-F238E27FC236}">
                    <a16:creationId xmlns:a16="http://schemas.microsoft.com/office/drawing/2014/main" id="{2A623400-6F32-2740-8F48-6584314BAD98}"/>
                  </a:ext>
                </a:extLst>
              </p:cNvPr>
              <p:cNvSpPr>
                <a:spLocks noChangeArrowheads="1"/>
              </p:cNvSpPr>
              <p:nvPr/>
            </p:nvSpPr>
            <p:spPr bwMode="auto">
              <a:xfrm rot="3349979">
                <a:off x="3497" y="1969"/>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pic>
          <p:nvPicPr>
            <p:cNvPr id="606240" name="Picture 32">
              <a:extLst>
                <a:ext uri="{FF2B5EF4-FFF2-40B4-BE49-F238E27FC236}">
                  <a16:creationId xmlns:a16="http://schemas.microsoft.com/office/drawing/2014/main" id="{E654A162-B7BC-4A4E-B818-A0051B8DDF16}"/>
                </a:ext>
              </a:extLst>
            </p:cNvPr>
            <p:cNvPicPr>
              <a:picLocks noChangeArrowheads="1"/>
            </p:cNvPicPr>
            <p:nvPr/>
          </p:nvPicPr>
          <p:blipFill>
            <a:blip r:embed="rId5"/>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pic>
        <p:nvPicPr>
          <p:cNvPr id="606241" name="Picture 33">
            <a:extLst>
              <a:ext uri="{FF2B5EF4-FFF2-40B4-BE49-F238E27FC236}">
                <a16:creationId xmlns:a16="http://schemas.microsoft.com/office/drawing/2014/main" id="{183DF348-D118-EF42-ADB1-2C66F5B49F1A}"/>
              </a:ext>
            </a:extLst>
          </p:cNvPr>
          <p:cNvPicPr>
            <a:picLocks noChangeAspect="1" noChangeArrowheads="1"/>
          </p:cNvPicPr>
          <p:nvPr/>
        </p:nvPicPr>
        <p:blipFill>
          <a:blip r:embed="rId6"/>
          <a:srcRect t="1813" b="18773"/>
          <a:stretch>
            <a:fillRect/>
          </a:stretch>
        </p:blipFill>
        <p:spPr bwMode="auto">
          <a:xfrm>
            <a:off x="493713" y="522288"/>
            <a:ext cx="4559300" cy="2713037"/>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06225"/>
                                        </p:tgtEl>
                                        <p:attrNameLst>
                                          <p:attrName>style.visibility</p:attrName>
                                        </p:attrNameLst>
                                      </p:cBhvr>
                                      <p:to>
                                        <p:strVal val="visible"/>
                                      </p:to>
                                    </p:set>
                                    <p:animEffect transition="in" filter="dissolve">
                                      <p:cBhvr>
                                        <p:cTn id="12" dur="500"/>
                                        <p:tgtEl>
                                          <p:spTgt spid="6062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06241"/>
                                        </p:tgtEl>
                                        <p:attrNameLst>
                                          <p:attrName>style.visibility</p:attrName>
                                        </p:attrNameLst>
                                      </p:cBhvr>
                                      <p:to>
                                        <p:strVal val="visible"/>
                                      </p:to>
                                    </p:set>
                                    <p:animEffect transition="in" filter="dissolve">
                                      <p:cBhvr>
                                        <p:cTn id="17" dur="500"/>
                                        <p:tgtEl>
                                          <p:spTgt spid="606241"/>
                                        </p:tgtEl>
                                      </p:cBhvr>
                                    </p:animEffect>
                                  </p:childTnLst>
                                </p:cTn>
                              </p:par>
                            </p:childTnLst>
                          </p:cTn>
                        </p:par>
                        <p:par>
                          <p:cTn id="18" fill="hold" nodeType="afterGroup">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606227"/>
                                        </p:tgtEl>
                                        <p:attrNameLst>
                                          <p:attrName>style.visibility</p:attrName>
                                        </p:attrNameLst>
                                      </p:cBhvr>
                                      <p:to>
                                        <p:strVal val="visible"/>
                                      </p:to>
                                    </p:set>
                                    <p:animEffect transition="in" filter="dissolve">
                                      <p:cBhvr>
                                        <p:cTn id="21" dur="500"/>
                                        <p:tgtEl>
                                          <p:spTgt spid="60622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dissolve">
                                      <p:cBhvr>
                                        <p:cTn id="26" dur="500"/>
                                        <p:tgtEl>
                                          <p:spTgt spid="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606226"/>
                                        </p:tgtEl>
                                        <p:attrNameLst>
                                          <p:attrName>style.visibility</p:attrName>
                                        </p:attrNameLst>
                                      </p:cBhvr>
                                      <p:to>
                                        <p:strVal val="visible"/>
                                      </p:to>
                                    </p:set>
                                    <p:animEffect transition="in" filter="dissolve">
                                      <p:cBhvr>
                                        <p:cTn id="31" dur="500"/>
                                        <p:tgtEl>
                                          <p:spTgt spid="606226"/>
                                        </p:tgtEl>
                                      </p:cBhvr>
                                    </p:animEffect>
                                  </p:childTnLst>
                                </p:cTn>
                              </p:par>
                            </p:childTnLst>
                          </p:cTn>
                        </p:par>
                        <p:par>
                          <p:cTn id="32" fill="hold" nodeType="afterGroup">
                            <p:stCondLst>
                              <p:cond delay="500"/>
                            </p:stCondLst>
                            <p:childTnLst>
                              <p:par>
                                <p:cTn id="33" presetID="23" presetClass="entr" presetSubtype="528" fill="hold" grpId="0" nodeType="afterEffect">
                                  <p:stCondLst>
                                    <p:cond delay="0"/>
                                  </p:stCondLst>
                                  <p:childTnLst>
                                    <p:set>
                                      <p:cBhvr>
                                        <p:cTn id="34" dur="1" fill="hold">
                                          <p:stCondLst>
                                            <p:cond delay="0"/>
                                          </p:stCondLst>
                                        </p:cTn>
                                        <p:tgtEl>
                                          <p:spTgt spid="606228"/>
                                        </p:tgtEl>
                                        <p:attrNameLst>
                                          <p:attrName>style.visibility</p:attrName>
                                        </p:attrNameLst>
                                      </p:cBhvr>
                                      <p:to>
                                        <p:strVal val="visible"/>
                                      </p:to>
                                    </p:set>
                                    <p:anim calcmode="lin" valueType="num">
                                      <p:cBhvr>
                                        <p:cTn id="35" dur="500" fill="hold"/>
                                        <p:tgtEl>
                                          <p:spTgt spid="606228"/>
                                        </p:tgtEl>
                                        <p:attrNameLst>
                                          <p:attrName>ppt_w</p:attrName>
                                        </p:attrNameLst>
                                      </p:cBhvr>
                                      <p:tavLst>
                                        <p:tav tm="0">
                                          <p:val>
                                            <p:fltVal val="0"/>
                                          </p:val>
                                        </p:tav>
                                        <p:tav tm="100000">
                                          <p:val>
                                            <p:strVal val="#ppt_w"/>
                                          </p:val>
                                        </p:tav>
                                      </p:tavLst>
                                    </p:anim>
                                    <p:anim calcmode="lin" valueType="num">
                                      <p:cBhvr>
                                        <p:cTn id="36" dur="500" fill="hold"/>
                                        <p:tgtEl>
                                          <p:spTgt spid="606228"/>
                                        </p:tgtEl>
                                        <p:attrNameLst>
                                          <p:attrName>ppt_h</p:attrName>
                                        </p:attrNameLst>
                                      </p:cBhvr>
                                      <p:tavLst>
                                        <p:tav tm="0">
                                          <p:val>
                                            <p:fltVal val="0"/>
                                          </p:val>
                                        </p:tav>
                                        <p:tav tm="100000">
                                          <p:val>
                                            <p:strVal val="#ppt_h"/>
                                          </p:val>
                                        </p:tav>
                                      </p:tavLst>
                                    </p:anim>
                                    <p:anim calcmode="lin" valueType="num">
                                      <p:cBhvr>
                                        <p:cTn id="37" dur="500" fill="hold"/>
                                        <p:tgtEl>
                                          <p:spTgt spid="606228"/>
                                        </p:tgtEl>
                                        <p:attrNameLst>
                                          <p:attrName>ppt_x</p:attrName>
                                        </p:attrNameLst>
                                      </p:cBhvr>
                                      <p:tavLst>
                                        <p:tav tm="0">
                                          <p:val>
                                            <p:fltVal val="0.5"/>
                                          </p:val>
                                        </p:tav>
                                        <p:tav tm="100000">
                                          <p:val>
                                            <p:strVal val="#ppt_x"/>
                                          </p:val>
                                        </p:tav>
                                      </p:tavLst>
                                    </p:anim>
                                    <p:anim calcmode="lin" valueType="num">
                                      <p:cBhvr>
                                        <p:cTn id="38" dur="500" fill="hold"/>
                                        <p:tgtEl>
                                          <p:spTgt spid="60622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25" grpId="0" autoUpdateAnimBg="0"/>
      <p:bldP spid="606226" grpId="0" autoUpdateAnimBg="0"/>
      <p:bldP spid="606227" grpId="0" autoUpdateAnimBg="0"/>
      <p:bldP spid="606228"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5219" name="Rectangle 35" descr="Canvas">
            <a:extLst>
              <a:ext uri="{FF2B5EF4-FFF2-40B4-BE49-F238E27FC236}">
                <a16:creationId xmlns:a16="http://schemas.microsoft.com/office/drawing/2014/main" id="{5F232530-CEB4-B34B-9CED-FFA6EF939B96}"/>
              </a:ext>
            </a:extLst>
          </p:cNvPr>
          <p:cNvSpPr>
            <a:spLocks noChangeArrowheads="1"/>
          </p:cNvSpPr>
          <p:nvPr/>
        </p:nvSpPr>
        <p:spPr bwMode="auto">
          <a:xfrm>
            <a:off x="1144588" y="407988"/>
            <a:ext cx="6702425" cy="4537075"/>
          </a:xfrm>
          <a:prstGeom prst="rect">
            <a:avLst/>
          </a:prstGeom>
          <a:blipFill dpi="0" rotWithShape="0">
            <a:blip r:embed="rId3"/>
            <a:srcRect/>
            <a:tile tx="0" ty="0" sx="100000" sy="100000" flip="none" algn="tl"/>
          </a:blipFill>
          <a:ln w="76200">
            <a:solidFill>
              <a:srgbClr val="8C6136"/>
            </a:solidFill>
            <a:miter lim="800000"/>
            <a:headEnd/>
            <a:tailEnd/>
          </a:ln>
          <a:effectLst>
            <a:outerShdw blurRad="63500" dist="143684"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nvGrpSpPr>
          <p:cNvPr id="61442" name="Group 36">
            <a:extLst>
              <a:ext uri="{FF2B5EF4-FFF2-40B4-BE49-F238E27FC236}">
                <a16:creationId xmlns:a16="http://schemas.microsoft.com/office/drawing/2014/main" id="{B8271CA0-DC92-2A4C-B178-3D39AF6E560A}"/>
              </a:ext>
            </a:extLst>
          </p:cNvPr>
          <p:cNvGrpSpPr>
            <a:grpSpLocks/>
          </p:cNvGrpSpPr>
          <p:nvPr/>
        </p:nvGrpSpPr>
        <p:grpSpPr bwMode="auto">
          <a:xfrm>
            <a:off x="6670675" y="1584325"/>
            <a:ext cx="2178050" cy="1603375"/>
            <a:chOff x="1020" y="800"/>
            <a:chExt cx="4056" cy="2875"/>
          </a:xfrm>
        </p:grpSpPr>
        <p:grpSp>
          <p:nvGrpSpPr>
            <p:cNvPr id="61519" name="Group 37">
              <a:extLst>
                <a:ext uri="{FF2B5EF4-FFF2-40B4-BE49-F238E27FC236}">
                  <a16:creationId xmlns:a16="http://schemas.microsoft.com/office/drawing/2014/main" id="{3969B82B-9067-3D48-9B18-883AF7E4714A}"/>
                </a:ext>
              </a:extLst>
            </p:cNvPr>
            <p:cNvGrpSpPr>
              <a:grpSpLocks/>
            </p:cNvGrpSpPr>
            <p:nvPr/>
          </p:nvGrpSpPr>
          <p:grpSpPr bwMode="auto">
            <a:xfrm>
              <a:off x="1064" y="1272"/>
              <a:ext cx="3622" cy="2044"/>
              <a:chOff x="1064" y="1272"/>
              <a:chExt cx="3622" cy="2044"/>
            </a:xfrm>
          </p:grpSpPr>
          <p:sp>
            <p:nvSpPr>
              <p:cNvPr id="605222" name="Rectangle 38">
                <a:extLst>
                  <a:ext uri="{FF2B5EF4-FFF2-40B4-BE49-F238E27FC236}">
                    <a16:creationId xmlns:a16="http://schemas.microsoft.com/office/drawing/2014/main" id="{D2DE0D86-D697-A74C-8E17-03865B142CAF}"/>
                  </a:ext>
                </a:extLst>
              </p:cNvPr>
              <p:cNvSpPr>
                <a:spLocks noChangeArrowheads="1"/>
              </p:cNvSpPr>
              <p:nvPr/>
            </p:nvSpPr>
            <p:spPr bwMode="auto">
              <a:xfrm rot="1785869">
                <a:off x="2696" y="1304"/>
                <a:ext cx="911"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05223" name="Rectangle 39">
                <a:extLst>
                  <a:ext uri="{FF2B5EF4-FFF2-40B4-BE49-F238E27FC236}">
                    <a16:creationId xmlns:a16="http://schemas.microsoft.com/office/drawing/2014/main" id="{C3D103FA-1533-5245-884F-9B5A56966310}"/>
                  </a:ext>
                </a:extLst>
              </p:cNvPr>
              <p:cNvSpPr>
                <a:spLocks noChangeArrowheads="1"/>
              </p:cNvSpPr>
              <p:nvPr/>
            </p:nvSpPr>
            <p:spPr bwMode="auto">
              <a:xfrm rot="-1804197">
                <a:off x="2528" y="1273"/>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05224" name="Rectangle 40">
                <a:extLst>
                  <a:ext uri="{FF2B5EF4-FFF2-40B4-BE49-F238E27FC236}">
                    <a16:creationId xmlns:a16="http://schemas.microsoft.com/office/drawing/2014/main" id="{286E8656-4D0B-EB47-97B6-82FF695D1BC9}"/>
                  </a:ext>
                </a:extLst>
              </p:cNvPr>
              <p:cNvSpPr>
                <a:spLocks noChangeArrowheads="1"/>
              </p:cNvSpPr>
              <p:nvPr/>
            </p:nvSpPr>
            <p:spPr bwMode="auto">
              <a:xfrm rot="8101981">
                <a:off x="1064" y="1842"/>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05225" name="Rectangle 41">
                <a:extLst>
                  <a:ext uri="{FF2B5EF4-FFF2-40B4-BE49-F238E27FC236}">
                    <a16:creationId xmlns:a16="http://schemas.microsoft.com/office/drawing/2014/main" id="{846D17FC-08EC-AD43-8919-FFBDA9CC98E1}"/>
                  </a:ext>
                </a:extLst>
              </p:cNvPr>
              <p:cNvSpPr>
                <a:spLocks noChangeArrowheads="1"/>
              </p:cNvSpPr>
              <p:nvPr/>
            </p:nvSpPr>
            <p:spPr bwMode="auto">
              <a:xfrm rot="85205">
                <a:off x="3527" y="1520"/>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05226" name="Rectangle 42">
                <a:extLst>
                  <a:ext uri="{FF2B5EF4-FFF2-40B4-BE49-F238E27FC236}">
                    <a16:creationId xmlns:a16="http://schemas.microsoft.com/office/drawing/2014/main" id="{4757BE3D-479A-2848-8BED-88DE070DB1F3}"/>
                  </a:ext>
                </a:extLst>
              </p:cNvPr>
              <p:cNvSpPr>
                <a:spLocks noChangeArrowheads="1"/>
              </p:cNvSpPr>
              <p:nvPr/>
            </p:nvSpPr>
            <p:spPr bwMode="auto">
              <a:xfrm rot="85205">
                <a:off x="1735" y="1489"/>
                <a:ext cx="913" cy="102"/>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05227" name="Rectangle 43">
                <a:extLst>
                  <a:ext uri="{FF2B5EF4-FFF2-40B4-BE49-F238E27FC236}">
                    <a16:creationId xmlns:a16="http://schemas.microsoft.com/office/drawing/2014/main" id="{FFBEEF79-49D2-D24E-8370-27B0244B85BA}"/>
                  </a:ext>
                </a:extLst>
              </p:cNvPr>
              <p:cNvSpPr>
                <a:spLocks noChangeArrowheads="1"/>
              </p:cNvSpPr>
              <p:nvPr/>
            </p:nvSpPr>
            <p:spPr bwMode="auto">
              <a:xfrm rot="10911120">
                <a:off x="1221" y="3091"/>
                <a:ext cx="3465" cy="22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05228" name="Rectangle 44">
                <a:extLst>
                  <a:ext uri="{FF2B5EF4-FFF2-40B4-BE49-F238E27FC236}">
                    <a16:creationId xmlns:a16="http://schemas.microsoft.com/office/drawing/2014/main" id="{953BA420-8CF3-0B4E-8D03-D65DEDF28C5F}"/>
                  </a:ext>
                </a:extLst>
              </p:cNvPr>
              <p:cNvSpPr>
                <a:spLocks noChangeArrowheads="1"/>
              </p:cNvSpPr>
              <p:nvPr/>
            </p:nvSpPr>
            <p:spPr bwMode="auto">
              <a:xfrm rot="3349979">
                <a:off x="3496" y="1969"/>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pic>
          <p:nvPicPr>
            <p:cNvPr id="605229" name="Picture 45">
              <a:extLst>
                <a:ext uri="{FF2B5EF4-FFF2-40B4-BE49-F238E27FC236}">
                  <a16:creationId xmlns:a16="http://schemas.microsoft.com/office/drawing/2014/main" id="{BC7ACC80-B3D1-DB40-ACD5-50FA8149099B}"/>
                </a:ext>
              </a:extLst>
            </p:cNvPr>
            <p:cNvPicPr>
              <a:picLocks noChangeArrowheads="1"/>
            </p:cNvPicPr>
            <p:nvPr/>
          </p:nvPicPr>
          <p:blipFill>
            <a:blip r:embed="rId4"/>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sp>
        <p:nvSpPr>
          <p:cNvPr id="605230" name="Text Box 46">
            <a:extLst>
              <a:ext uri="{FF2B5EF4-FFF2-40B4-BE49-F238E27FC236}">
                <a16:creationId xmlns:a16="http://schemas.microsoft.com/office/drawing/2014/main" id="{BFA46F1C-1CCE-714B-A560-55850986EB1E}"/>
              </a:ext>
            </a:extLst>
          </p:cNvPr>
          <p:cNvSpPr txBox="1">
            <a:spLocks noChangeArrowheads="1"/>
          </p:cNvSpPr>
          <p:nvPr/>
        </p:nvSpPr>
        <p:spPr bwMode="auto">
          <a:xfrm>
            <a:off x="1757363" y="-22225"/>
            <a:ext cx="5668962" cy="3746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a:solidFill>
                  <a:schemeClr val="tx1"/>
                </a:solidFill>
                <a:latin typeface="Comic Sans MS" charset="0"/>
                <a:ea typeface="+mn-ea"/>
              </a:rPr>
              <a:t>1 Kings 5:5</a:t>
            </a:r>
          </a:p>
        </p:txBody>
      </p:sp>
      <p:sp>
        <p:nvSpPr>
          <p:cNvPr id="61444" name="Text Box 47">
            <a:extLst>
              <a:ext uri="{FF2B5EF4-FFF2-40B4-BE49-F238E27FC236}">
                <a16:creationId xmlns:a16="http://schemas.microsoft.com/office/drawing/2014/main" id="{94812B19-3B82-8B4F-885C-310348AF5251}"/>
              </a:ext>
            </a:extLst>
          </p:cNvPr>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a:solidFill>
                  <a:srgbClr val="FFA27C"/>
                </a:solidFill>
                <a:latin typeface="B VAG Rounded Bold" charset="0"/>
              </a:rPr>
              <a:t> </a:t>
            </a:r>
          </a:p>
        </p:txBody>
      </p:sp>
      <p:sp>
        <p:nvSpPr>
          <p:cNvPr id="61445" name="Text Box 48">
            <a:extLst>
              <a:ext uri="{FF2B5EF4-FFF2-40B4-BE49-F238E27FC236}">
                <a16:creationId xmlns:a16="http://schemas.microsoft.com/office/drawing/2014/main" id="{7877EBE0-03CE-5147-AD66-959A0BD83C60}"/>
              </a:ext>
            </a:extLst>
          </p:cNvPr>
          <p:cNvSpPr txBox="1">
            <a:spLocks noChangeArrowheads="1"/>
          </p:cNvSpPr>
          <p:nvPr/>
        </p:nvSpPr>
        <p:spPr bwMode="auto">
          <a:xfrm>
            <a:off x="8588375" y="640715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800" b="1">
                <a:solidFill>
                  <a:schemeClr val="tx1"/>
                </a:solidFill>
              </a:rPr>
              <a:t>1</a:t>
            </a:r>
            <a:endParaRPr lang="en-US" altLang="en-US" sz="2000">
              <a:solidFill>
                <a:srgbClr val="FFA27C"/>
              </a:solidFill>
              <a:latin typeface="B VAG Rounded Bold" charset="0"/>
            </a:endParaRPr>
          </a:p>
        </p:txBody>
      </p:sp>
      <p:sp>
        <p:nvSpPr>
          <p:cNvPr id="605233" name="Rectangle 49">
            <a:extLst>
              <a:ext uri="{FF2B5EF4-FFF2-40B4-BE49-F238E27FC236}">
                <a16:creationId xmlns:a16="http://schemas.microsoft.com/office/drawing/2014/main" id="{7876276B-E73B-A149-9ED0-A8525F5E1232}"/>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1000" b="1">
                <a:solidFill>
                  <a:schemeClr val="tx1"/>
                </a:solidFill>
                <a:effectLst>
                  <a:outerShdw blurRad="38100" dist="38100" dir="2700000" algn="tl">
                    <a:srgbClr val="000000"/>
                  </a:outerShdw>
                </a:effectLst>
              </a:rPr>
              <a:t>29</a:t>
            </a:r>
          </a:p>
        </p:txBody>
      </p:sp>
      <p:sp>
        <p:nvSpPr>
          <p:cNvPr id="61447" name="Text Box 50">
            <a:extLst>
              <a:ext uri="{FF2B5EF4-FFF2-40B4-BE49-F238E27FC236}">
                <a16:creationId xmlns:a16="http://schemas.microsoft.com/office/drawing/2014/main" id="{9F051459-959F-1544-B481-8C9D2F4954D2}"/>
              </a:ext>
            </a:extLst>
          </p:cNvPr>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200" b="1">
                <a:solidFill>
                  <a:schemeClr val="tx1"/>
                </a:solidFill>
                <a:latin typeface="Arial" panose="020B0604020202020204" pitchFamily="34" charset="0"/>
              </a:rPr>
              <a:t>Handbook pg. 32-37</a:t>
            </a:r>
          </a:p>
        </p:txBody>
      </p:sp>
      <p:sp>
        <p:nvSpPr>
          <p:cNvPr id="605235" name="AutoShape 51">
            <a:extLst>
              <a:ext uri="{FF2B5EF4-FFF2-40B4-BE49-F238E27FC236}">
                <a16:creationId xmlns:a16="http://schemas.microsoft.com/office/drawing/2014/main" id="{B38C9600-4636-B646-B047-2D91146A0FFF}"/>
              </a:ext>
            </a:extLst>
          </p:cNvPr>
          <p:cNvSpPr>
            <a:spLocks noChangeArrowheads="1"/>
          </p:cNvSpPr>
          <p:nvPr/>
        </p:nvSpPr>
        <p:spPr bwMode="auto">
          <a:xfrm rot="10769242">
            <a:off x="4262438" y="1128713"/>
            <a:ext cx="373062" cy="2776537"/>
          </a:xfrm>
          <a:prstGeom prst="can">
            <a:avLst>
              <a:gd name="adj" fmla="val 10475"/>
            </a:avLst>
          </a:prstGeom>
          <a:noFill/>
          <a:ln w="57150">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05236" name="AutoShape 52">
            <a:extLst>
              <a:ext uri="{FF2B5EF4-FFF2-40B4-BE49-F238E27FC236}">
                <a16:creationId xmlns:a16="http://schemas.microsoft.com/office/drawing/2014/main" id="{52EFA638-F60F-2F44-AF2F-926253E1F532}"/>
              </a:ext>
            </a:extLst>
          </p:cNvPr>
          <p:cNvSpPr>
            <a:spLocks noChangeArrowheads="1"/>
          </p:cNvSpPr>
          <p:nvPr/>
        </p:nvSpPr>
        <p:spPr bwMode="auto">
          <a:xfrm rot="10789709">
            <a:off x="5913438" y="1339850"/>
            <a:ext cx="317500" cy="2460625"/>
          </a:xfrm>
          <a:prstGeom prst="can">
            <a:avLst>
              <a:gd name="adj" fmla="val 10907"/>
            </a:avLst>
          </a:prstGeom>
          <a:noFill/>
          <a:ln w="57150">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nvGrpSpPr>
          <p:cNvPr id="61450" name="Group 55">
            <a:extLst>
              <a:ext uri="{FF2B5EF4-FFF2-40B4-BE49-F238E27FC236}">
                <a16:creationId xmlns:a16="http://schemas.microsoft.com/office/drawing/2014/main" id="{76021C80-4CFE-5E40-8751-271B6090B7FB}"/>
              </a:ext>
            </a:extLst>
          </p:cNvPr>
          <p:cNvGrpSpPr>
            <a:grpSpLocks/>
          </p:cNvGrpSpPr>
          <p:nvPr/>
        </p:nvGrpSpPr>
        <p:grpSpPr bwMode="auto">
          <a:xfrm>
            <a:off x="8018463" y="3436938"/>
            <a:ext cx="981075" cy="1843087"/>
            <a:chOff x="5051" y="2165"/>
            <a:chExt cx="618" cy="1161"/>
          </a:xfrm>
        </p:grpSpPr>
        <p:grpSp>
          <p:nvGrpSpPr>
            <p:cNvPr id="61500" name="Group 56">
              <a:extLst>
                <a:ext uri="{FF2B5EF4-FFF2-40B4-BE49-F238E27FC236}">
                  <a16:creationId xmlns:a16="http://schemas.microsoft.com/office/drawing/2014/main" id="{A29F6578-AC1E-9D48-8317-A8A28383E508}"/>
                </a:ext>
              </a:extLst>
            </p:cNvPr>
            <p:cNvGrpSpPr>
              <a:grpSpLocks/>
            </p:cNvGrpSpPr>
            <p:nvPr/>
          </p:nvGrpSpPr>
          <p:grpSpPr bwMode="auto">
            <a:xfrm>
              <a:off x="5051" y="2165"/>
              <a:ext cx="618" cy="1161"/>
              <a:chOff x="5051" y="2165"/>
              <a:chExt cx="618" cy="1161"/>
            </a:xfrm>
          </p:grpSpPr>
          <p:sp>
            <p:nvSpPr>
              <p:cNvPr id="61502" name="Freeform 57">
                <a:extLst>
                  <a:ext uri="{FF2B5EF4-FFF2-40B4-BE49-F238E27FC236}">
                    <a16:creationId xmlns:a16="http://schemas.microsoft.com/office/drawing/2014/main" id="{4BDF516E-3B89-6847-AE96-37B1121F8AE8}"/>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1503" name="AutoShape 58">
                <a:extLst>
                  <a:ext uri="{FF2B5EF4-FFF2-40B4-BE49-F238E27FC236}">
                    <a16:creationId xmlns:a16="http://schemas.microsoft.com/office/drawing/2014/main" id="{0C93812A-2E65-C449-91AD-CC3251F3BBAD}"/>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504" name="Rectangle 59">
                <a:extLst>
                  <a:ext uri="{FF2B5EF4-FFF2-40B4-BE49-F238E27FC236}">
                    <a16:creationId xmlns:a16="http://schemas.microsoft.com/office/drawing/2014/main" id="{596652B6-0D1C-AB4D-9549-A3908506CA4D}"/>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505" name="Line 60">
                <a:extLst>
                  <a:ext uri="{FF2B5EF4-FFF2-40B4-BE49-F238E27FC236}">
                    <a16:creationId xmlns:a16="http://schemas.microsoft.com/office/drawing/2014/main" id="{022478C3-D6D6-644C-8845-DD7A5126CDA0}"/>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06" name="Rectangle 61">
                <a:extLst>
                  <a:ext uri="{FF2B5EF4-FFF2-40B4-BE49-F238E27FC236}">
                    <a16:creationId xmlns:a16="http://schemas.microsoft.com/office/drawing/2014/main" id="{6567C7B0-D8A7-6841-A83D-8E9C7B29278C}"/>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507" name="Rectangle 62">
                <a:extLst>
                  <a:ext uri="{FF2B5EF4-FFF2-40B4-BE49-F238E27FC236}">
                    <a16:creationId xmlns:a16="http://schemas.microsoft.com/office/drawing/2014/main" id="{CB0DE854-0635-844C-A850-4063743F7BBD}"/>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508" name="Line 63">
                <a:extLst>
                  <a:ext uri="{FF2B5EF4-FFF2-40B4-BE49-F238E27FC236}">
                    <a16:creationId xmlns:a16="http://schemas.microsoft.com/office/drawing/2014/main" id="{F014AB65-34F2-0745-AB1E-B998D99FEE62}"/>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09" name="Line 64">
                <a:extLst>
                  <a:ext uri="{FF2B5EF4-FFF2-40B4-BE49-F238E27FC236}">
                    <a16:creationId xmlns:a16="http://schemas.microsoft.com/office/drawing/2014/main" id="{234302FA-F3AE-2240-B194-4650E36C25E4}"/>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0" name="Line 65">
                <a:extLst>
                  <a:ext uri="{FF2B5EF4-FFF2-40B4-BE49-F238E27FC236}">
                    <a16:creationId xmlns:a16="http://schemas.microsoft.com/office/drawing/2014/main" id="{6E223D76-7793-E240-AAC0-8BB521B6CDAC}"/>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1" name="Line 66">
                <a:extLst>
                  <a:ext uri="{FF2B5EF4-FFF2-40B4-BE49-F238E27FC236}">
                    <a16:creationId xmlns:a16="http://schemas.microsoft.com/office/drawing/2014/main" id="{5522B8DE-97C3-6848-8414-2676798BDA37}"/>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2" name="Line 67">
                <a:extLst>
                  <a:ext uri="{FF2B5EF4-FFF2-40B4-BE49-F238E27FC236}">
                    <a16:creationId xmlns:a16="http://schemas.microsoft.com/office/drawing/2014/main" id="{C2AECCA5-0EC5-9C45-BF20-12C3A85C7C24}"/>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3" name="Line 68">
                <a:extLst>
                  <a:ext uri="{FF2B5EF4-FFF2-40B4-BE49-F238E27FC236}">
                    <a16:creationId xmlns:a16="http://schemas.microsoft.com/office/drawing/2014/main" id="{849C1DC0-90FF-4945-BEAD-2974DB147F8F}"/>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4" name="Line 69">
                <a:extLst>
                  <a:ext uri="{FF2B5EF4-FFF2-40B4-BE49-F238E27FC236}">
                    <a16:creationId xmlns:a16="http://schemas.microsoft.com/office/drawing/2014/main" id="{A324B4BF-A759-6149-8B6D-E5A93ED858D8}"/>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5" name="Line 70">
                <a:extLst>
                  <a:ext uri="{FF2B5EF4-FFF2-40B4-BE49-F238E27FC236}">
                    <a16:creationId xmlns:a16="http://schemas.microsoft.com/office/drawing/2014/main" id="{0CC6F826-8803-7244-BA45-03B92A2EC446}"/>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6" name="Line 71">
                <a:extLst>
                  <a:ext uri="{FF2B5EF4-FFF2-40B4-BE49-F238E27FC236}">
                    <a16:creationId xmlns:a16="http://schemas.microsoft.com/office/drawing/2014/main" id="{077FC71B-6D70-BE49-8757-06CE34DCCEBE}"/>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7" name="Line 72">
                <a:extLst>
                  <a:ext uri="{FF2B5EF4-FFF2-40B4-BE49-F238E27FC236}">
                    <a16:creationId xmlns:a16="http://schemas.microsoft.com/office/drawing/2014/main" id="{1302A808-69E1-594C-A587-9A9F1C52E7E8}"/>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18" name="Rectangle 73">
                <a:extLst>
                  <a:ext uri="{FF2B5EF4-FFF2-40B4-BE49-F238E27FC236}">
                    <a16:creationId xmlns:a16="http://schemas.microsoft.com/office/drawing/2014/main" id="{674405D6-D841-F343-A5DB-0103C5F02C06}"/>
                  </a:ext>
                </a:extLst>
              </p:cNvPr>
              <p:cNvSpPr>
                <a:spLocks noChangeArrowheads="1"/>
              </p:cNvSpPr>
              <p:nvPr/>
            </p:nvSpPr>
            <p:spPr bwMode="auto">
              <a:xfrm>
                <a:off x="5051" y="2165"/>
                <a:ext cx="527"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Chicago" charset="0"/>
                  </a:rPr>
                  <a:t>ROYALTY</a:t>
                </a:r>
              </a:p>
            </p:txBody>
          </p:sp>
        </p:grpSp>
        <p:sp>
          <p:nvSpPr>
            <p:cNvPr id="61501" name="Rectangle 74">
              <a:extLst>
                <a:ext uri="{FF2B5EF4-FFF2-40B4-BE49-F238E27FC236}">
                  <a16:creationId xmlns:a16="http://schemas.microsoft.com/office/drawing/2014/main" id="{26A5435E-B9B0-1E42-A03E-CC143843DA1A}"/>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S - D - S</a:t>
              </a:r>
            </a:p>
          </p:txBody>
        </p:sp>
      </p:grpSp>
      <p:grpSp>
        <p:nvGrpSpPr>
          <p:cNvPr id="6" name="Group 75">
            <a:extLst>
              <a:ext uri="{FF2B5EF4-FFF2-40B4-BE49-F238E27FC236}">
                <a16:creationId xmlns:a16="http://schemas.microsoft.com/office/drawing/2014/main" id="{2F18E2F4-C7E3-5642-9167-5E04246BF856}"/>
              </a:ext>
            </a:extLst>
          </p:cNvPr>
          <p:cNvGrpSpPr>
            <a:grpSpLocks/>
          </p:cNvGrpSpPr>
          <p:nvPr/>
        </p:nvGrpSpPr>
        <p:grpSpPr bwMode="auto">
          <a:xfrm>
            <a:off x="2151063" y="2463800"/>
            <a:ext cx="1335087" cy="1395413"/>
            <a:chOff x="1355" y="1552"/>
            <a:chExt cx="841" cy="879"/>
          </a:xfrm>
        </p:grpSpPr>
        <p:sp>
          <p:nvSpPr>
            <p:cNvPr id="61494" name="Line 76">
              <a:extLst>
                <a:ext uri="{FF2B5EF4-FFF2-40B4-BE49-F238E27FC236}">
                  <a16:creationId xmlns:a16="http://schemas.microsoft.com/office/drawing/2014/main" id="{9B05A47D-5460-0F46-B0C4-05DB494743DC}"/>
                </a:ext>
              </a:extLst>
            </p:cNvPr>
            <p:cNvSpPr>
              <a:spLocks noChangeShapeType="1"/>
            </p:cNvSpPr>
            <p:nvPr/>
          </p:nvSpPr>
          <p:spPr bwMode="auto">
            <a:xfrm flipH="1">
              <a:off x="1355" y="1621"/>
              <a:ext cx="1" cy="72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5" name="Line 77">
              <a:extLst>
                <a:ext uri="{FF2B5EF4-FFF2-40B4-BE49-F238E27FC236}">
                  <a16:creationId xmlns:a16="http://schemas.microsoft.com/office/drawing/2014/main" id="{7D8AE68C-F15E-9249-8980-0FAC6A91B48B}"/>
                </a:ext>
              </a:extLst>
            </p:cNvPr>
            <p:cNvSpPr>
              <a:spLocks noChangeShapeType="1"/>
            </p:cNvSpPr>
            <p:nvPr/>
          </p:nvSpPr>
          <p:spPr bwMode="auto">
            <a:xfrm flipV="1">
              <a:off x="1374" y="1566"/>
              <a:ext cx="485" cy="7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6" name="Line 78">
              <a:extLst>
                <a:ext uri="{FF2B5EF4-FFF2-40B4-BE49-F238E27FC236}">
                  <a16:creationId xmlns:a16="http://schemas.microsoft.com/office/drawing/2014/main" id="{8C8F48DE-F000-2243-BF8A-F9BA54BC49AB}"/>
                </a:ext>
              </a:extLst>
            </p:cNvPr>
            <p:cNvSpPr>
              <a:spLocks noChangeShapeType="1"/>
            </p:cNvSpPr>
            <p:nvPr/>
          </p:nvSpPr>
          <p:spPr bwMode="auto">
            <a:xfrm flipV="1">
              <a:off x="1856" y="1562"/>
              <a:ext cx="335"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7" name="Line 79">
              <a:extLst>
                <a:ext uri="{FF2B5EF4-FFF2-40B4-BE49-F238E27FC236}">
                  <a16:creationId xmlns:a16="http://schemas.microsoft.com/office/drawing/2014/main" id="{EAEEA8E3-96A0-1346-A741-445CC2A40654}"/>
                </a:ext>
              </a:extLst>
            </p:cNvPr>
            <p:cNvSpPr>
              <a:spLocks noChangeShapeType="1"/>
            </p:cNvSpPr>
            <p:nvPr/>
          </p:nvSpPr>
          <p:spPr bwMode="auto">
            <a:xfrm flipV="1">
              <a:off x="1861" y="2382"/>
              <a:ext cx="335" cy="3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8" name="Line 80">
              <a:extLst>
                <a:ext uri="{FF2B5EF4-FFF2-40B4-BE49-F238E27FC236}">
                  <a16:creationId xmlns:a16="http://schemas.microsoft.com/office/drawing/2014/main" id="{57A18F00-9D93-8341-B8F8-5B9D0AE1BD2B}"/>
                </a:ext>
              </a:extLst>
            </p:cNvPr>
            <p:cNvSpPr>
              <a:spLocks noChangeShapeType="1"/>
            </p:cNvSpPr>
            <p:nvPr/>
          </p:nvSpPr>
          <p:spPr bwMode="auto">
            <a:xfrm flipH="1">
              <a:off x="1858" y="1552"/>
              <a:ext cx="1" cy="87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9" name="Line 81">
              <a:extLst>
                <a:ext uri="{FF2B5EF4-FFF2-40B4-BE49-F238E27FC236}">
                  <a16:creationId xmlns:a16="http://schemas.microsoft.com/office/drawing/2014/main" id="{E1E6EF2B-8AE2-B54D-BD9D-737A5D6BABB7}"/>
                </a:ext>
              </a:extLst>
            </p:cNvPr>
            <p:cNvSpPr>
              <a:spLocks noChangeShapeType="1"/>
            </p:cNvSpPr>
            <p:nvPr/>
          </p:nvSpPr>
          <p:spPr bwMode="auto">
            <a:xfrm flipH="1">
              <a:off x="2190" y="1563"/>
              <a:ext cx="1" cy="81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7" name="Group 82">
            <a:extLst>
              <a:ext uri="{FF2B5EF4-FFF2-40B4-BE49-F238E27FC236}">
                <a16:creationId xmlns:a16="http://schemas.microsoft.com/office/drawing/2014/main" id="{FD73F2DB-C1C2-E946-8B24-92D42AB26B06}"/>
              </a:ext>
            </a:extLst>
          </p:cNvPr>
          <p:cNvGrpSpPr>
            <a:grpSpLocks/>
          </p:cNvGrpSpPr>
          <p:nvPr/>
        </p:nvGrpSpPr>
        <p:grpSpPr bwMode="auto">
          <a:xfrm>
            <a:off x="1974850" y="3676650"/>
            <a:ext cx="5214938" cy="923925"/>
            <a:chOff x="1244" y="2316"/>
            <a:chExt cx="3285" cy="582"/>
          </a:xfrm>
        </p:grpSpPr>
        <p:sp>
          <p:nvSpPr>
            <p:cNvPr id="61486" name="Line 83">
              <a:extLst>
                <a:ext uri="{FF2B5EF4-FFF2-40B4-BE49-F238E27FC236}">
                  <a16:creationId xmlns:a16="http://schemas.microsoft.com/office/drawing/2014/main" id="{7B4647C2-B99E-804E-973F-E41B3F9A7234}"/>
                </a:ext>
              </a:extLst>
            </p:cNvPr>
            <p:cNvSpPr>
              <a:spLocks noChangeShapeType="1"/>
            </p:cNvSpPr>
            <p:nvPr/>
          </p:nvSpPr>
          <p:spPr bwMode="auto">
            <a:xfrm>
              <a:off x="1255" y="2513"/>
              <a:ext cx="1071" cy="38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7" name="Line 84">
              <a:extLst>
                <a:ext uri="{FF2B5EF4-FFF2-40B4-BE49-F238E27FC236}">
                  <a16:creationId xmlns:a16="http://schemas.microsoft.com/office/drawing/2014/main" id="{B546092F-DB01-FE4C-BBE4-66797A0B8DB7}"/>
                </a:ext>
              </a:extLst>
            </p:cNvPr>
            <p:cNvSpPr>
              <a:spLocks noChangeShapeType="1"/>
            </p:cNvSpPr>
            <p:nvPr/>
          </p:nvSpPr>
          <p:spPr bwMode="auto">
            <a:xfrm flipV="1">
              <a:off x="2351" y="2693"/>
              <a:ext cx="2178" cy="20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8" name="Line 85">
              <a:extLst>
                <a:ext uri="{FF2B5EF4-FFF2-40B4-BE49-F238E27FC236}">
                  <a16:creationId xmlns:a16="http://schemas.microsoft.com/office/drawing/2014/main" id="{F2074D68-6C11-4D43-BDE3-692492CEDD68}"/>
                </a:ext>
              </a:extLst>
            </p:cNvPr>
            <p:cNvSpPr>
              <a:spLocks noChangeShapeType="1"/>
            </p:cNvSpPr>
            <p:nvPr/>
          </p:nvSpPr>
          <p:spPr bwMode="auto">
            <a:xfrm>
              <a:off x="1244" y="2316"/>
              <a:ext cx="1099" cy="23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9" name="Line 86">
              <a:extLst>
                <a:ext uri="{FF2B5EF4-FFF2-40B4-BE49-F238E27FC236}">
                  <a16:creationId xmlns:a16="http://schemas.microsoft.com/office/drawing/2014/main" id="{881035FF-2F5F-884C-A0D3-526D0D4340B0}"/>
                </a:ext>
              </a:extLst>
            </p:cNvPr>
            <p:cNvSpPr>
              <a:spLocks noChangeShapeType="1"/>
            </p:cNvSpPr>
            <p:nvPr/>
          </p:nvSpPr>
          <p:spPr bwMode="auto">
            <a:xfrm flipV="1">
              <a:off x="2319" y="2417"/>
              <a:ext cx="2199" cy="137"/>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0" name="Line 87">
              <a:extLst>
                <a:ext uri="{FF2B5EF4-FFF2-40B4-BE49-F238E27FC236}">
                  <a16:creationId xmlns:a16="http://schemas.microsoft.com/office/drawing/2014/main" id="{A30CAD25-3D13-6E4A-ABC4-409B2880212F}"/>
                </a:ext>
              </a:extLst>
            </p:cNvPr>
            <p:cNvSpPr>
              <a:spLocks noChangeShapeType="1"/>
            </p:cNvSpPr>
            <p:nvPr/>
          </p:nvSpPr>
          <p:spPr bwMode="auto">
            <a:xfrm>
              <a:off x="3901" y="2323"/>
              <a:ext cx="593" cy="8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1" name="Line 88">
              <a:extLst>
                <a:ext uri="{FF2B5EF4-FFF2-40B4-BE49-F238E27FC236}">
                  <a16:creationId xmlns:a16="http://schemas.microsoft.com/office/drawing/2014/main" id="{C7CA6AC6-4D1F-4142-B23F-3FCE28F172E3}"/>
                </a:ext>
              </a:extLst>
            </p:cNvPr>
            <p:cNvSpPr>
              <a:spLocks noChangeShapeType="1"/>
            </p:cNvSpPr>
            <p:nvPr/>
          </p:nvSpPr>
          <p:spPr bwMode="auto">
            <a:xfrm flipH="1">
              <a:off x="1264" y="2338"/>
              <a:ext cx="1" cy="178"/>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2" name="Line 89">
              <a:extLst>
                <a:ext uri="{FF2B5EF4-FFF2-40B4-BE49-F238E27FC236}">
                  <a16:creationId xmlns:a16="http://schemas.microsoft.com/office/drawing/2014/main" id="{3A979583-95AE-1C4D-969C-30B6EA3258E9}"/>
                </a:ext>
              </a:extLst>
            </p:cNvPr>
            <p:cNvSpPr>
              <a:spLocks noChangeShapeType="1"/>
            </p:cNvSpPr>
            <p:nvPr/>
          </p:nvSpPr>
          <p:spPr bwMode="auto">
            <a:xfrm flipH="1">
              <a:off x="2347" y="2561"/>
              <a:ext cx="8" cy="337"/>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93" name="Line 90">
              <a:extLst>
                <a:ext uri="{FF2B5EF4-FFF2-40B4-BE49-F238E27FC236}">
                  <a16:creationId xmlns:a16="http://schemas.microsoft.com/office/drawing/2014/main" id="{1A2760E4-95ED-5A4F-8304-00F677F76F2D}"/>
                </a:ext>
              </a:extLst>
            </p:cNvPr>
            <p:cNvSpPr>
              <a:spLocks noChangeShapeType="1"/>
            </p:cNvSpPr>
            <p:nvPr/>
          </p:nvSpPr>
          <p:spPr bwMode="auto">
            <a:xfrm flipH="1">
              <a:off x="4514" y="2400"/>
              <a:ext cx="1" cy="31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8" name="Group 91">
            <a:extLst>
              <a:ext uri="{FF2B5EF4-FFF2-40B4-BE49-F238E27FC236}">
                <a16:creationId xmlns:a16="http://schemas.microsoft.com/office/drawing/2014/main" id="{5C833E9A-64C9-6C45-A4F9-7BA866E6E8B4}"/>
              </a:ext>
            </a:extLst>
          </p:cNvPr>
          <p:cNvGrpSpPr>
            <a:grpSpLocks/>
          </p:cNvGrpSpPr>
          <p:nvPr/>
        </p:nvGrpSpPr>
        <p:grpSpPr bwMode="auto">
          <a:xfrm>
            <a:off x="5095875" y="925513"/>
            <a:ext cx="1077913" cy="2874962"/>
            <a:chOff x="3210" y="583"/>
            <a:chExt cx="679" cy="1811"/>
          </a:xfrm>
        </p:grpSpPr>
        <p:sp>
          <p:nvSpPr>
            <p:cNvPr id="61477" name="Line 92">
              <a:extLst>
                <a:ext uri="{FF2B5EF4-FFF2-40B4-BE49-F238E27FC236}">
                  <a16:creationId xmlns:a16="http://schemas.microsoft.com/office/drawing/2014/main" id="{32DAF421-5FE6-8046-92AC-9DE228B10740}"/>
                </a:ext>
              </a:extLst>
            </p:cNvPr>
            <p:cNvSpPr>
              <a:spLocks noChangeShapeType="1"/>
            </p:cNvSpPr>
            <p:nvPr/>
          </p:nvSpPr>
          <p:spPr bwMode="auto">
            <a:xfrm flipV="1">
              <a:off x="3672" y="2385"/>
              <a:ext cx="199" cy="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1478" name="Group 93">
              <a:extLst>
                <a:ext uri="{FF2B5EF4-FFF2-40B4-BE49-F238E27FC236}">
                  <a16:creationId xmlns:a16="http://schemas.microsoft.com/office/drawing/2014/main" id="{4A82F8E9-65B8-C94E-87C6-BEAA35800B64}"/>
                </a:ext>
              </a:extLst>
            </p:cNvPr>
            <p:cNvGrpSpPr>
              <a:grpSpLocks/>
            </p:cNvGrpSpPr>
            <p:nvPr/>
          </p:nvGrpSpPr>
          <p:grpSpPr bwMode="auto">
            <a:xfrm>
              <a:off x="3210" y="583"/>
              <a:ext cx="679" cy="1806"/>
              <a:chOff x="3210" y="583"/>
              <a:chExt cx="679" cy="1806"/>
            </a:xfrm>
          </p:grpSpPr>
          <p:sp>
            <p:nvSpPr>
              <p:cNvPr id="61479" name="Line 94">
                <a:extLst>
                  <a:ext uri="{FF2B5EF4-FFF2-40B4-BE49-F238E27FC236}">
                    <a16:creationId xmlns:a16="http://schemas.microsoft.com/office/drawing/2014/main" id="{DDCE77F2-D9B5-9146-9898-CBCC72560171}"/>
                  </a:ext>
                </a:extLst>
              </p:cNvPr>
              <p:cNvSpPr>
                <a:spLocks noChangeShapeType="1"/>
              </p:cNvSpPr>
              <p:nvPr/>
            </p:nvSpPr>
            <p:spPr bwMode="auto">
              <a:xfrm>
                <a:off x="3878" y="656"/>
                <a:ext cx="0" cy="20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0" name="Line 95">
                <a:extLst>
                  <a:ext uri="{FF2B5EF4-FFF2-40B4-BE49-F238E27FC236}">
                    <a16:creationId xmlns:a16="http://schemas.microsoft.com/office/drawing/2014/main" id="{70076F68-70B8-E546-A7AC-E85B86EA4A0A}"/>
                  </a:ext>
                </a:extLst>
              </p:cNvPr>
              <p:cNvSpPr>
                <a:spLocks noChangeShapeType="1"/>
              </p:cNvSpPr>
              <p:nvPr/>
            </p:nvSpPr>
            <p:spPr bwMode="auto">
              <a:xfrm>
                <a:off x="3533" y="610"/>
                <a:ext cx="356" cy="5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1" name="Line 96">
                <a:extLst>
                  <a:ext uri="{FF2B5EF4-FFF2-40B4-BE49-F238E27FC236}">
                    <a16:creationId xmlns:a16="http://schemas.microsoft.com/office/drawing/2014/main" id="{A24B1EED-CFC4-FE46-8453-E8E9D890E79E}"/>
                  </a:ext>
                </a:extLst>
              </p:cNvPr>
              <p:cNvSpPr>
                <a:spLocks noChangeShapeType="1"/>
              </p:cNvSpPr>
              <p:nvPr/>
            </p:nvSpPr>
            <p:spPr bwMode="auto">
              <a:xfrm flipH="1">
                <a:off x="3320" y="656"/>
                <a:ext cx="1" cy="342"/>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2" name="Line 97">
                <a:extLst>
                  <a:ext uri="{FF2B5EF4-FFF2-40B4-BE49-F238E27FC236}">
                    <a16:creationId xmlns:a16="http://schemas.microsoft.com/office/drawing/2014/main" id="{6776B8FD-E075-3340-9B24-4DD0FC2E7801}"/>
                  </a:ext>
                </a:extLst>
              </p:cNvPr>
              <p:cNvSpPr>
                <a:spLocks noChangeShapeType="1"/>
              </p:cNvSpPr>
              <p:nvPr/>
            </p:nvSpPr>
            <p:spPr bwMode="auto">
              <a:xfrm flipV="1">
                <a:off x="3318" y="622"/>
                <a:ext cx="164"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3" name="Line 98">
                <a:extLst>
                  <a:ext uri="{FF2B5EF4-FFF2-40B4-BE49-F238E27FC236}">
                    <a16:creationId xmlns:a16="http://schemas.microsoft.com/office/drawing/2014/main" id="{B37D339E-9311-F444-BDCC-0FF15AC0791D}"/>
                  </a:ext>
                </a:extLst>
              </p:cNvPr>
              <p:cNvSpPr>
                <a:spLocks noChangeShapeType="1"/>
              </p:cNvSpPr>
              <p:nvPr/>
            </p:nvSpPr>
            <p:spPr bwMode="auto">
              <a:xfrm flipH="1" flipV="1">
                <a:off x="3210" y="2359"/>
                <a:ext cx="294"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4" name="Line 99">
                <a:extLst>
                  <a:ext uri="{FF2B5EF4-FFF2-40B4-BE49-F238E27FC236}">
                    <a16:creationId xmlns:a16="http://schemas.microsoft.com/office/drawing/2014/main" id="{E3A52799-E272-0443-9195-6247087B0073}"/>
                  </a:ext>
                </a:extLst>
              </p:cNvPr>
              <p:cNvSpPr>
                <a:spLocks noChangeShapeType="1"/>
              </p:cNvSpPr>
              <p:nvPr/>
            </p:nvSpPr>
            <p:spPr bwMode="auto">
              <a:xfrm flipH="1">
                <a:off x="3508" y="583"/>
                <a:ext cx="3" cy="180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5" name="Line 100">
                <a:extLst>
                  <a:ext uri="{FF2B5EF4-FFF2-40B4-BE49-F238E27FC236}">
                    <a16:creationId xmlns:a16="http://schemas.microsoft.com/office/drawing/2014/main" id="{05D768EE-AAAF-0447-9863-8B5976199FAF}"/>
                  </a:ext>
                </a:extLst>
              </p:cNvPr>
              <p:cNvSpPr>
                <a:spLocks noChangeShapeType="1"/>
              </p:cNvSpPr>
              <p:nvPr/>
            </p:nvSpPr>
            <p:spPr bwMode="auto">
              <a:xfrm flipV="1">
                <a:off x="3493" y="2355"/>
                <a:ext cx="207" cy="2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0" name="Group 101">
            <a:extLst>
              <a:ext uri="{FF2B5EF4-FFF2-40B4-BE49-F238E27FC236}">
                <a16:creationId xmlns:a16="http://schemas.microsoft.com/office/drawing/2014/main" id="{097DA730-5735-4841-BCBB-CF8A3D901E6C}"/>
              </a:ext>
            </a:extLst>
          </p:cNvPr>
          <p:cNvGrpSpPr>
            <a:grpSpLocks/>
          </p:cNvGrpSpPr>
          <p:nvPr/>
        </p:nvGrpSpPr>
        <p:grpSpPr bwMode="auto">
          <a:xfrm>
            <a:off x="2592388" y="725488"/>
            <a:ext cx="2014537" cy="3179762"/>
            <a:chOff x="1633" y="457"/>
            <a:chExt cx="1269" cy="2003"/>
          </a:xfrm>
        </p:grpSpPr>
        <p:sp>
          <p:nvSpPr>
            <p:cNvPr id="61466" name="Line 102">
              <a:extLst>
                <a:ext uri="{FF2B5EF4-FFF2-40B4-BE49-F238E27FC236}">
                  <a16:creationId xmlns:a16="http://schemas.microsoft.com/office/drawing/2014/main" id="{EF8AF8CE-D65C-AC48-A0C2-426A2AB2F110}"/>
                </a:ext>
              </a:extLst>
            </p:cNvPr>
            <p:cNvSpPr>
              <a:spLocks noChangeShapeType="1"/>
            </p:cNvSpPr>
            <p:nvPr/>
          </p:nvSpPr>
          <p:spPr bwMode="auto">
            <a:xfrm flipH="1">
              <a:off x="2282" y="461"/>
              <a:ext cx="172" cy="72"/>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1467" name="Group 103">
              <a:extLst>
                <a:ext uri="{FF2B5EF4-FFF2-40B4-BE49-F238E27FC236}">
                  <a16:creationId xmlns:a16="http://schemas.microsoft.com/office/drawing/2014/main" id="{7CC0B712-3A0C-E944-B3A6-E6553C03E321}"/>
                </a:ext>
              </a:extLst>
            </p:cNvPr>
            <p:cNvGrpSpPr>
              <a:grpSpLocks/>
            </p:cNvGrpSpPr>
            <p:nvPr/>
          </p:nvGrpSpPr>
          <p:grpSpPr bwMode="auto">
            <a:xfrm>
              <a:off x="1633" y="457"/>
              <a:ext cx="1269" cy="2003"/>
              <a:chOff x="1633" y="457"/>
              <a:chExt cx="1269" cy="2003"/>
            </a:xfrm>
          </p:grpSpPr>
          <p:sp>
            <p:nvSpPr>
              <p:cNvPr id="61468" name="Line 104">
                <a:extLst>
                  <a:ext uri="{FF2B5EF4-FFF2-40B4-BE49-F238E27FC236}">
                    <a16:creationId xmlns:a16="http://schemas.microsoft.com/office/drawing/2014/main" id="{0ABCFBAE-245B-6B4B-BE8B-298CF01AE51D}"/>
                  </a:ext>
                </a:extLst>
              </p:cNvPr>
              <p:cNvSpPr>
                <a:spLocks noChangeShapeType="1"/>
              </p:cNvSpPr>
              <p:nvPr/>
            </p:nvSpPr>
            <p:spPr bwMode="auto">
              <a:xfrm flipV="1">
                <a:off x="1636" y="949"/>
                <a:ext cx="650" cy="223"/>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9" name="Line 105">
                <a:extLst>
                  <a:ext uri="{FF2B5EF4-FFF2-40B4-BE49-F238E27FC236}">
                    <a16:creationId xmlns:a16="http://schemas.microsoft.com/office/drawing/2014/main" id="{1A292613-03D8-064A-B26E-B8B05D69E313}"/>
                  </a:ext>
                </a:extLst>
              </p:cNvPr>
              <p:cNvSpPr>
                <a:spLocks noChangeShapeType="1"/>
              </p:cNvSpPr>
              <p:nvPr/>
            </p:nvSpPr>
            <p:spPr bwMode="auto">
              <a:xfrm>
                <a:off x="1633" y="1160"/>
                <a:ext cx="6" cy="42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0" name="Line 106">
                <a:extLst>
                  <a:ext uri="{FF2B5EF4-FFF2-40B4-BE49-F238E27FC236}">
                    <a16:creationId xmlns:a16="http://schemas.microsoft.com/office/drawing/2014/main" id="{8F0BA88C-2A04-194B-8F30-DFC016D94FFE}"/>
                  </a:ext>
                </a:extLst>
              </p:cNvPr>
              <p:cNvSpPr>
                <a:spLocks noChangeShapeType="1"/>
              </p:cNvSpPr>
              <p:nvPr/>
            </p:nvSpPr>
            <p:spPr bwMode="auto">
              <a:xfrm>
                <a:off x="2457" y="457"/>
                <a:ext cx="7" cy="1999"/>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1" name="Line 107">
                <a:extLst>
                  <a:ext uri="{FF2B5EF4-FFF2-40B4-BE49-F238E27FC236}">
                    <a16:creationId xmlns:a16="http://schemas.microsoft.com/office/drawing/2014/main" id="{73D8A213-D490-9447-A5B1-3D47A17AED4B}"/>
                  </a:ext>
                </a:extLst>
              </p:cNvPr>
              <p:cNvSpPr>
                <a:spLocks noChangeShapeType="1"/>
              </p:cNvSpPr>
              <p:nvPr/>
            </p:nvSpPr>
            <p:spPr bwMode="auto">
              <a:xfrm flipH="1" flipV="1">
                <a:off x="2261" y="523"/>
                <a:ext cx="25" cy="188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2" name="Line 108">
                <a:extLst>
                  <a:ext uri="{FF2B5EF4-FFF2-40B4-BE49-F238E27FC236}">
                    <a16:creationId xmlns:a16="http://schemas.microsoft.com/office/drawing/2014/main" id="{951FD8D0-3B54-6A45-AB7A-74DBEB1C4DFD}"/>
                  </a:ext>
                </a:extLst>
              </p:cNvPr>
              <p:cNvSpPr>
                <a:spLocks noChangeShapeType="1"/>
              </p:cNvSpPr>
              <p:nvPr/>
            </p:nvSpPr>
            <p:spPr bwMode="auto">
              <a:xfrm flipH="1" flipV="1">
                <a:off x="2185" y="2392"/>
                <a:ext cx="294" cy="6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3" name="Line 109">
                <a:extLst>
                  <a:ext uri="{FF2B5EF4-FFF2-40B4-BE49-F238E27FC236}">
                    <a16:creationId xmlns:a16="http://schemas.microsoft.com/office/drawing/2014/main" id="{F96A58FC-3C24-9E42-8AA7-1872F2647027}"/>
                  </a:ext>
                </a:extLst>
              </p:cNvPr>
              <p:cNvSpPr>
                <a:spLocks noChangeShapeType="1"/>
              </p:cNvSpPr>
              <p:nvPr/>
            </p:nvSpPr>
            <p:spPr bwMode="auto">
              <a:xfrm>
                <a:off x="2451" y="458"/>
                <a:ext cx="449" cy="6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4" name="Line 110">
                <a:extLst>
                  <a:ext uri="{FF2B5EF4-FFF2-40B4-BE49-F238E27FC236}">
                    <a16:creationId xmlns:a16="http://schemas.microsoft.com/office/drawing/2014/main" id="{0F510385-7822-DE4E-9D98-8BE494F5200E}"/>
                  </a:ext>
                </a:extLst>
              </p:cNvPr>
              <p:cNvSpPr>
                <a:spLocks noChangeShapeType="1"/>
              </p:cNvSpPr>
              <p:nvPr/>
            </p:nvSpPr>
            <p:spPr bwMode="auto">
              <a:xfrm flipV="1">
                <a:off x="2432" y="2430"/>
                <a:ext cx="242" cy="3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5" name="Line 111">
                <a:extLst>
                  <a:ext uri="{FF2B5EF4-FFF2-40B4-BE49-F238E27FC236}">
                    <a16:creationId xmlns:a16="http://schemas.microsoft.com/office/drawing/2014/main" id="{2E422CD3-0A63-5F4A-8B4A-801F9BB28AFB}"/>
                  </a:ext>
                </a:extLst>
              </p:cNvPr>
              <p:cNvSpPr>
                <a:spLocks noChangeShapeType="1"/>
              </p:cNvSpPr>
              <p:nvPr/>
            </p:nvSpPr>
            <p:spPr bwMode="auto">
              <a:xfrm flipH="1">
                <a:off x="2894" y="523"/>
                <a:ext cx="8" cy="15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6" name="Line 112">
                <a:extLst>
                  <a:ext uri="{FF2B5EF4-FFF2-40B4-BE49-F238E27FC236}">
                    <a16:creationId xmlns:a16="http://schemas.microsoft.com/office/drawing/2014/main" id="{D17CEE71-132B-124B-A740-633906D6E69A}"/>
                  </a:ext>
                </a:extLst>
              </p:cNvPr>
              <p:cNvSpPr>
                <a:spLocks noChangeShapeType="1"/>
              </p:cNvSpPr>
              <p:nvPr/>
            </p:nvSpPr>
            <p:spPr bwMode="auto">
              <a:xfrm flipV="1">
                <a:off x="1639" y="1082"/>
                <a:ext cx="628" cy="20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12" name="Group 113">
            <a:extLst>
              <a:ext uri="{FF2B5EF4-FFF2-40B4-BE49-F238E27FC236}">
                <a16:creationId xmlns:a16="http://schemas.microsoft.com/office/drawing/2014/main" id="{67A3C5B0-1AFD-0B43-83CF-E1507C901A25}"/>
              </a:ext>
            </a:extLst>
          </p:cNvPr>
          <p:cNvGrpSpPr>
            <a:grpSpLocks/>
          </p:cNvGrpSpPr>
          <p:nvPr/>
        </p:nvGrpSpPr>
        <p:grpSpPr bwMode="auto">
          <a:xfrm>
            <a:off x="4614863" y="1555750"/>
            <a:ext cx="892175" cy="2225675"/>
            <a:chOff x="2907" y="980"/>
            <a:chExt cx="562" cy="1402"/>
          </a:xfrm>
        </p:grpSpPr>
        <p:sp>
          <p:nvSpPr>
            <p:cNvPr id="61458" name="Line 114">
              <a:extLst>
                <a:ext uri="{FF2B5EF4-FFF2-40B4-BE49-F238E27FC236}">
                  <a16:creationId xmlns:a16="http://schemas.microsoft.com/office/drawing/2014/main" id="{51F9D628-D6D8-7344-9333-E16D41B2445F}"/>
                </a:ext>
              </a:extLst>
            </p:cNvPr>
            <p:cNvSpPr>
              <a:spLocks noChangeShapeType="1"/>
            </p:cNvSpPr>
            <p:nvPr/>
          </p:nvSpPr>
          <p:spPr bwMode="auto">
            <a:xfrm flipV="1">
              <a:off x="3235" y="1624"/>
              <a:ext cx="0" cy="715"/>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1459" name="Group 115">
              <a:extLst>
                <a:ext uri="{FF2B5EF4-FFF2-40B4-BE49-F238E27FC236}">
                  <a16:creationId xmlns:a16="http://schemas.microsoft.com/office/drawing/2014/main" id="{C58DE955-6B6A-DD4C-B442-EBE9868FC2ED}"/>
                </a:ext>
              </a:extLst>
            </p:cNvPr>
            <p:cNvGrpSpPr>
              <a:grpSpLocks/>
            </p:cNvGrpSpPr>
            <p:nvPr/>
          </p:nvGrpSpPr>
          <p:grpSpPr bwMode="auto">
            <a:xfrm>
              <a:off x="2907" y="980"/>
              <a:ext cx="562" cy="1402"/>
              <a:chOff x="2907" y="980"/>
              <a:chExt cx="562" cy="1402"/>
            </a:xfrm>
          </p:grpSpPr>
          <p:sp>
            <p:nvSpPr>
              <p:cNvPr id="61460" name="Line 116">
                <a:extLst>
                  <a:ext uri="{FF2B5EF4-FFF2-40B4-BE49-F238E27FC236}">
                    <a16:creationId xmlns:a16="http://schemas.microsoft.com/office/drawing/2014/main" id="{65E531A9-E1FA-9B4C-9197-0E384B6B683C}"/>
                  </a:ext>
                </a:extLst>
              </p:cNvPr>
              <p:cNvSpPr>
                <a:spLocks noChangeShapeType="1"/>
              </p:cNvSpPr>
              <p:nvPr/>
            </p:nvSpPr>
            <p:spPr bwMode="auto">
              <a:xfrm>
                <a:off x="2916" y="980"/>
                <a:ext cx="535" cy="5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1" name="Line 117">
                <a:extLst>
                  <a:ext uri="{FF2B5EF4-FFF2-40B4-BE49-F238E27FC236}">
                    <a16:creationId xmlns:a16="http://schemas.microsoft.com/office/drawing/2014/main" id="{B027D486-7760-3449-A4AD-8864E342F313}"/>
                  </a:ext>
                </a:extLst>
              </p:cNvPr>
              <p:cNvSpPr>
                <a:spLocks noChangeShapeType="1"/>
              </p:cNvSpPr>
              <p:nvPr/>
            </p:nvSpPr>
            <p:spPr bwMode="auto">
              <a:xfrm>
                <a:off x="2912" y="1612"/>
                <a:ext cx="557" cy="6"/>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2" name="Line 118">
                <a:extLst>
                  <a:ext uri="{FF2B5EF4-FFF2-40B4-BE49-F238E27FC236}">
                    <a16:creationId xmlns:a16="http://schemas.microsoft.com/office/drawing/2014/main" id="{B5229D32-3584-764E-AFDF-6230CF11C266}"/>
                  </a:ext>
                </a:extLst>
              </p:cNvPr>
              <p:cNvSpPr>
                <a:spLocks noChangeShapeType="1"/>
              </p:cNvSpPr>
              <p:nvPr/>
            </p:nvSpPr>
            <p:spPr bwMode="auto">
              <a:xfrm flipV="1">
                <a:off x="2917" y="1728"/>
                <a:ext cx="307"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3" name="Line 119">
                <a:extLst>
                  <a:ext uri="{FF2B5EF4-FFF2-40B4-BE49-F238E27FC236}">
                    <a16:creationId xmlns:a16="http://schemas.microsoft.com/office/drawing/2014/main" id="{7282A284-E9C1-6848-AE93-D9AF8614E6B2}"/>
                  </a:ext>
                </a:extLst>
              </p:cNvPr>
              <p:cNvSpPr>
                <a:spLocks noChangeShapeType="1"/>
              </p:cNvSpPr>
              <p:nvPr/>
            </p:nvSpPr>
            <p:spPr bwMode="auto">
              <a:xfrm flipV="1">
                <a:off x="2912" y="2381"/>
                <a:ext cx="307" cy="1"/>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4" name="Line 120">
                <a:extLst>
                  <a:ext uri="{FF2B5EF4-FFF2-40B4-BE49-F238E27FC236}">
                    <a16:creationId xmlns:a16="http://schemas.microsoft.com/office/drawing/2014/main" id="{3D7F4465-84C0-9A45-95FD-024519713326}"/>
                  </a:ext>
                </a:extLst>
              </p:cNvPr>
              <p:cNvSpPr>
                <a:spLocks noChangeShapeType="1"/>
              </p:cNvSpPr>
              <p:nvPr/>
            </p:nvSpPr>
            <p:spPr bwMode="auto">
              <a:xfrm flipH="1">
                <a:off x="3443" y="1002"/>
                <a:ext cx="1" cy="614"/>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65" name="Line 121">
                <a:extLst>
                  <a:ext uri="{FF2B5EF4-FFF2-40B4-BE49-F238E27FC236}">
                    <a16:creationId xmlns:a16="http://schemas.microsoft.com/office/drawing/2014/main" id="{C85C63A9-5A92-9243-871C-19579FEF8F51}"/>
                  </a:ext>
                </a:extLst>
              </p:cNvPr>
              <p:cNvSpPr>
                <a:spLocks noChangeShapeType="1"/>
              </p:cNvSpPr>
              <p:nvPr/>
            </p:nvSpPr>
            <p:spPr bwMode="auto">
              <a:xfrm>
                <a:off x="2907" y="1076"/>
                <a:ext cx="535" cy="50"/>
              </a:xfrm>
              <a:prstGeom prst="line">
                <a:avLst/>
              </a:prstGeom>
              <a:noFill/>
              <a:ln w="5715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605215" name="Text Box 31">
            <a:extLst>
              <a:ext uri="{FF2B5EF4-FFF2-40B4-BE49-F238E27FC236}">
                <a16:creationId xmlns:a16="http://schemas.microsoft.com/office/drawing/2014/main" id="{85707015-8B70-864E-9345-9E29542BBFC9}"/>
              </a:ext>
            </a:extLst>
          </p:cNvPr>
          <p:cNvSpPr txBox="1">
            <a:spLocks noChangeArrowheads="1"/>
          </p:cNvSpPr>
          <p:nvPr/>
        </p:nvSpPr>
        <p:spPr bwMode="auto">
          <a:xfrm>
            <a:off x="569913" y="3330575"/>
            <a:ext cx="7646987" cy="15557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ltLang="ko-KR" sz="4800" b="1">
                <a:solidFill>
                  <a:srgbClr val="0831AD"/>
                </a:solidFill>
                <a:latin typeface="Comic Sans MS" charset="0"/>
                <a:ea typeface="Gulim" pitchFamily="34" charset="-127"/>
                <a:cs typeface="Gulim" pitchFamily="34" charset="-127"/>
              </a:rPr>
              <a:t>Raja Daud merencanakan.</a:t>
            </a:r>
          </a:p>
        </p:txBody>
      </p:sp>
      <p:sp>
        <p:nvSpPr>
          <p:cNvPr id="605216" name="Text Box 32">
            <a:extLst>
              <a:ext uri="{FF2B5EF4-FFF2-40B4-BE49-F238E27FC236}">
                <a16:creationId xmlns:a16="http://schemas.microsoft.com/office/drawing/2014/main" id="{9789C7DA-2D44-734C-9BC4-18A074B52BC0}"/>
              </a:ext>
            </a:extLst>
          </p:cNvPr>
          <p:cNvSpPr txBox="1">
            <a:spLocks noChangeArrowheads="1"/>
          </p:cNvSpPr>
          <p:nvPr/>
        </p:nvSpPr>
        <p:spPr bwMode="auto">
          <a:xfrm>
            <a:off x="674688" y="4676775"/>
            <a:ext cx="7375525" cy="15557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4800" b="1">
                <a:solidFill>
                  <a:srgbClr val="FFEA18"/>
                </a:solidFill>
                <a:ea typeface="Gulim" panose="020B0600000101010101" pitchFamily="34" charset="-127"/>
              </a:rPr>
              <a:t>Tetapi…anaknya Salomo yang membangun!</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05215"/>
                                        </p:tgtEl>
                                        <p:attrNameLst>
                                          <p:attrName>style.visibility</p:attrName>
                                        </p:attrNameLst>
                                      </p:cBhvr>
                                      <p:to>
                                        <p:strVal val="visible"/>
                                      </p:to>
                                    </p:set>
                                    <p:animEffect transition="in" filter="dissolve">
                                      <p:cBhvr>
                                        <p:cTn id="7" dur="500"/>
                                        <p:tgtEl>
                                          <p:spTgt spid="605215"/>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nodeType="afterGroup">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605236"/>
                                        </p:tgtEl>
                                        <p:attrNameLst>
                                          <p:attrName>style.visibility</p:attrName>
                                        </p:attrNameLst>
                                      </p:cBhvr>
                                      <p:to>
                                        <p:strVal val="visible"/>
                                      </p:to>
                                    </p:set>
                                    <p:animEffect transition="in" filter="wipe(down)">
                                      <p:cBhvr>
                                        <p:cTn id="27" dur="500"/>
                                        <p:tgtEl>
                                          <p:spTgt spid="605236"/>
                                        </p:tgtEl>
                                      </p:cBhvr>
                                    </p:animEffect>
                                  </p:childTnLst>
                                </p:cTn>
                              </p:par>
                            </p:childTnLst>
                          </p:cTn>
                        </p:par>
                        <p:par>
                          <p:cTn id="28" fill="hold" nodeType="afterGroup">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605235"/>
                                        </p:tgtEl>
                                        <p:attrNameLst>
                                          <p:attrName>style.visibility</p:attrName>
                                        </p:attrNameLst>
                                      </p:cBhvr>
                                      <p:to>
                                        <p:strVal val="visible"/>
                                      </p:to>
                                    </p:set>
                                    <p:animEffect transition="in" filter="wipe(down)">
                                      <p:cBhvr>
                                        <p:cTn id="31" dur="500"/>
                                        <p:tgtEl>
                                          <p:spTgt spid="605235"/>
                                        </p:tgtEl>
                                      </p:cBhvr>
                                    </p:animEffect>
                                  </p:childTnLst>
                                </p:cTn>
                              </p:par>
                            </p:childTnLst>
                          </p:cTn>
                        </p:par>
                        <p:par>
                          <p:cTn id="32" fill="hold" nodeType="afterGroup">
                            <p:stCondLst>
                              <p:cond delay="3500"/>
                            </p:stCondLst>
                            <p:childTnLst>
                              <p:par>
                                <p:cTn id="33" presetID="22" presetClass="entr" presetSubtype="4"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3" presetClass="entr" presetSubtype="0" fill="hold" grpId="0" nodeType="clickEffect">
                                  <p:stCondLst>
                                    <p:cond delay="0"/>
                                  </p:stCondLst>
                                  <p:childTnLst>
                                    <p:set>
                                      <p:cBhvr>
                                        <p:cTn id="39" dur="1" fill="hold">
                                          <p:stCondLst>
                                            <p:cond delay="0"/>
                                          </p:stCondLst>
                                        </p:cTn>
                                        <p:tgtEl>
                                          <p:spTgt spid="605216"/>
                                        </p:tgtEl>
                                        <p:attrNameLst>
                                          <p:attrName>style.visibility</p:attrName>
                                        </p:attrNameLst>
                                      </p:cBhvr>
                                      <p:to>
                                        <p:strVal val="visible"/>
                                      </p:to>
                                    </p:set>
                                    <p:anim calcmode="lin" valueType="num">
                                      <p:cBhvr>
                                        <p:cTn id="40" dur="500" fill="hold"/>
                                        <p:tgtEl>
                                          <p:spTgt spid="605216"/>
                                        </p:tgtEl>
                                        <p:attrNameLst>
                                          <p:attrName>ppt_w</p:attrName>
                                        </p:attrNameLst>
                                      </p:cBhvr>
                                      <p:tavLst>
                                        <p:tav tm="0">
                                          <p:val>
                                            <p:fltVal val="0"/>
                                          </p:val>
                                        </p:tav>
                                        <p:tav tm="100000">
                                          <p:val>
                                            <p:strVal val="#ppt_w"/>
                                          </p:val>
                                        </p:tav>
                                      </p:tavLst>
                                    </p:anim>
                                    <p:anim calcmode="lin" valueType="num">
                                      <p:cBhvr>
                                        <p:cTn id="41" dur="500" fill="hold"/>
                                        <p:tgtEl>
                                          <p:spTgt spid="605216"/>
                                        </p:tgtEl>
                                        <p:attrNameLst>
                                          <p:attrName>ppt_h</p:attrName>
                                        </p:attrNameLst>
                                      </p:cBhvr>
                                      <p:tavLst>
                                        <p:tav tm="0">
                                          <p:val>
                                            <p:fltVal val="0"/>
                                          </p:val>
                                        </p:tav>
                                        <p:tav tm="100000">
                                          <p:val>
                                            <p:strVal val="#ppt_h"/>
                                          </p:val>
                                        </p:tav>
                                      </p:tavLst>
                                    </p:anim>
                                    <p:animEffect transition="in" filter="fade">
                                      <p:cBhvr>
                                        <p:cTn id="42" dur="500"/>
                                        <p:tgtEl>
                                          <p:spTgt spid="605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235" grpId="0" animBg="1"/>
      <p:bldP spid="605236" grpId="0" animBg="1"/>
      <p:bldP spid="605215" grpId="0" autoUpdateAnimBg="0"/>
      <p:bldP spid="605216"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1359" name="Text Box 31">
            <a:extLst>
              <a:ext uri="{FF2B5EF4-FFF2-40B4-BE49-F238E27FC236}">
                <a16:creationId xmlns:a16="http://schemas.microsoft.com/office/drawing/2014/main" id="{886A7EE8-DF4D-8C4D-B7DE-9471B628B227}"/>
              </a:ext>
            </a:extLst>
          </p:cNvPr>
          <p:cNvSpPr txBox="1">
            <a:spLocks noChangeArrowheads="1"/>
          </p:cNvSpPr>
          <p:nvPr/>
        </p:nvSpPr>
        <p:spPr bwMode="auto">
          <a:xfrm>
            <a:off x="1757363" y="-22225"/>
            <a:ext cx="5668962" cy="3746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sz="1600" b="1">
                <a:solidFill>
                  <a:schemeClr val="tx1"/>
                </a:solidFill>
                <a:latin typeface="Comic Sans MS" charset="0"/>
                <a:ea typeface="+mn-ea"/>
              </a:rPr>
              <a:t>1 Kings 5:5</a:t>
            </a:r>
          </a:p>
        </p:txBody>
      </p:sp>
      <p:sp>
        <p:nvSpPr>
          <p:cNvPr id="63490" name="Text Box 32">
            <a:extLst>
              <a:ext uri="{FF2B5EF4-FFF2-40B4-BE49-F238E27FC236}">
                <a16:creationId xmlns:a16="http://schemas.microsoft.com/office/drawing/2014/main" id="{4090F92C-9413-6B4C-8641-EF15A9FC20AA}"/>
              </a:ext>
            </a:extLst>
          </p:cNvPr>
          <p:cNvSpPr txBox="1">
            <a:spLocks noChangeArrowheads="1"/>
          </p:cNvSpPr>
          <p:nvPr/>
        </p:nvSpPr>
        <p:spPr bwMode="auto">
          <a:xfrm>
            <a:off x="8721725" y="84138"/>
            <a:ext cx="254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a:solidFill>
                  <a:srgbClr val="FFA27C"/>
                </a:solidFill>
                <a:latin typeface="B VAG Rounded Bold" charset="0"/>
              </a:rPr>
              <a:t> </a:t>
            </a:r>
          </a:p>
        </p:txBody>
      </p:sp>
      <p:sp>
        <p:nvSpPr>
          <p:cNvPr id="63491" name="Text Box 33">
            <a:extLst>
              <a:ext uri="{FF2B5EF4-FFF2-40B4-BE49-F238E27FC236}">
                <a16:creationId xmlns:a16="http://schemas.microsoft.com/office/drawing/2014/main" id="{72AF5D8E-0899-4344-8E28-9C125D649E88}"/>
              </a:ext>
            </a:extLst>
          </p:cNvPr>
          <p:cNvSpPr txBox="1">
            <a:spLocks noChangeArrowheads="1"/>
          </p:cNvSpPr>
          <p:nvPr/>
        </p:nvSpPr>
        <p:spPr bwMode="auto">
          <a:xfrm>
            <a:off x="8658225" y="6407150"/>
            <a:ext cx="1841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a:solidFill>
                <a:srgbClr val="FFA27C"/>
              </a:solidFill>
              <a:latin typeface="B VAG Rounded Bold" charset="0"/>
            </a:endParaRPr>
          </a:p>
        </p:txBody>
      </p:sp>
      <p:pic>
        <p:nvPicPr>
          <p:cNvPr id="611362" name="Picture 34">
            <a:extLst>
              <a:ext uri="{FF2B5EF4-FFF2-40B4-BE49-F238E27FC236}">
                <a16:creationId xmlns:a16="http://schemas.microsoft.com/office/drawing/2014/main" id="{261FE760-8A3D-FC47-95BA-09B9B2FFBCE3}"/>
              </a:ext>
            </a:extLst>
          </p:cNvPr>
          <p:cNvPicPr>
            <a:picLocks noChangeAspect="1" noChangeArrowheads="1"/>
          </p:cNvPicPr>
          <p:nvPr/>
        </p:nvPicPr>
        <p:blipFill>
          <a:blip r:embed="rId3">
            <a:lum bright="18000" contrast="24000"/>
            <a:extLst>
              <a:ext uri="{28A0092B-C50C-407E-A947-70E740481C1C}">
                <a14:useLocalDpi xmlns:a14="http://schemas.microsoft.com/office/drawing/2010/main" val="0"/>
              </a:ext>
            </a:extLst>
          </a:blip>
          <a:srcRect/>
          <a:stretch>
            <a:fillRect/>
          </a:stretch>
        </p:blipFill>
        <p:spPr bwMode="auto">
          <a:xfrm>
            <a:off x="596900" y="546100"/>
            <a:ext cx="7966075" cy="575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493" name="Group 35">
            <a:extLst>
              <a:ext uri="{FF2B5EF4-FFF2-40B4-BE49-F238E27FC236}">
                <a16:creationId xmlns:a16="http://schemas.microsoft.com/office/drawing/2014/main" id="{1C42A06C-0510-C045-9D35-84433DA0DFC5}"/>
              </a:ext>
            </a:extLst>
          </p:cNvPr>
          <p:cNvGrpSpPr>
            <a:grpSpLocks/>
          </p:cNvGrpSpPr>
          <p:nvPr/>
        </p:nvGrpSpPr>
        <p:grpSpPr bwMode="auto">
          <a:xfrm>
            <a:off x="8018463" y="3436938"/>
            <a:ext cx="981075" cy="1843087"/>
            <a:chOff x="5051" y="2165"/>
            <a:chExt cx="618" cy="1161"/>
          </a:xfrm>
        </p:grpSpPr>
        <p:grpSp>
          <p:nvGrpSpPr>
            <p:cNvPr id="63538" name="Group 36">
              <a:extLst>
                <a:ext uri="{FF2B5EF4-FFF2-40B4-BE49-F238E27FC236}">
                  <a16:creationId xmlns:a16="http://schemas.microsoft.com/office/drawing/2014/main" id="{FECF09C4-65CF-254C-A552-10AD75851201}"/>
                </a:ext>
              </a:extLst>
            </p:cNvPr>
            <p:cNvGrpSpPr>
              <a:grpSpLocks/>
            </p:cNvGrpSpPr>
            <p:nvPr/>
          </p:nvGrpSpPr>
          <p:grpSpPr bwMode="auto">
            <a:xfrm>
              <a:off x="5051" y="2165"/>
              <a:ext cx="618" cy="1161"/>
              <a:chOff x="5051" y="2165"/>
              <a:chExt cx="618" cy="1161"/>
            </a:xfrm>
          </p:grpSpPr>
          <p:sp>
            <p:nvSpPr>
              <p:cNvPr id="63540" name="Freeform 37">
                <a:extLst>
                  <a:ext uri="{FF2B5EF4-FFF2-40B4-BE49-F238E27FC236}">
                    <a16:creationId xmlns:a16="http://schemas.microsoft.com/office/drawing/2014/main" id="{C4377FFC-B98E-DC48-952B-2AFABE8F42E9}"/>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3541" name="AutoShape 38">
                <a:extLst>
                  <a:ext uri="{FF2B5EF4-FFF2-40B4-BE49-F238E27FC236}">
                    <a16:creationId xmlns:a16="http://schemas.microsoft.com/office/drawing/2014/main" id="{3F4E41D1-6B88-BE46-912C-38D1B1195814}"/>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542" name="Rectangle 39">
                <a:extLst>
                  <a:ext uri="{FF2B5EF4-FFF2-40B4-BE49-F238E27FC236}">
                    <a16:creationId xmlns:a16="http://schemas.microsoft.com/office/drawing/2014/main" id="{055FF5DF-C2F5-8C41-B4DD-45F1C29FEC41}"/>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543" name="Line 40">
                <a:extLst>
                  <a:ext uri="{FF2B5EF4-FFF2-40B4-BE49-F238E27FC236}">
                    <a16:creationId xmlns:a16="http://schemas.microsoft.com/office/drawing/2014/main" id="{AB294A1A-2EB5-0146-8444-E377D3FAB2B7}"/>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44" name="Rectangle 41">
                <a:extLst>
                  <a:ext uri="{FF2B5EF4-FFF2-40B4-BE49-F238E27FC236}">
                    <a16:creationId xmlns:a16="http://schemas.microsoft.com/office/drawing/2014/main" id="{70DC11D8-C96E-A645-8112-6619DACA0C52}"/>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545" name="Rectangle 42">
                <a:extLst>
                  <a:ext uri="{FF2B5EF4-FFF2-40B4-BE49-F238E27FC236}">
                    <a16:creationId xmlns:a16="http://schemas.microsoft.com/office/drawing/2014/main" id="{9D2E9D4C-7946-354E-BC16-8FCAD7CE7A52}"/>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546" name="Line 43">
                <a:extLst>
                  <a:ext uri="{FF2B5EF4-FFF2-40B4-BE49-F238E27FC236}">
                    <a16:creationId xmlns:a16="http://schemas.microsoft.com/office/drawing/2014/main" id="{2325AEFF-BCF1-4A49-8581-09FFF33F0C8E}"/>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47" name="Line 44">
                <a:extLst>
                  <a:ext uri="{FF2B5EF4-FFF2-40B4-BE49-F238E27FC236}">
                    <a16:creationId xmlns:a16="http://schemas.microsoft.com/office/drawing/2014/main" id="{855CB176-4B6A-2D43-AAE3-294B798C8250}"/>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48" name="Line 45">
                <a:extLst>
                  <a:ext uri="{FF2B5EF4-FFF2-40B4-BE49-F238E27FC236}">
                    <a16:creationId xmlns:a16="http://schemas.microsoft.com/office/drawing/2014/main" id="{59116ADF-956D-5744-B4A3-B03704F6BA5E}"/>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49" name="Line 46">
                <a:extLst>
                  <a:ext uri="{FF2B5EF4-FFF2-40B4-BE49-F238E27FC236}">
                    <a16:creationId xmlns:a16="http://schemas.microsoft.com/office/drawing/2014/main" id="{01C0EA36-72CA-474D-9D41-9DD8A523C779}"/>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0" name="Line 47">
                <a:extLst>
                  <a:ext uri="{FF2B5EF4-FFF2-40B4-BE49-F238E27FC236}">
                    <a16:creationId xmlns:a16="http://schemas.microsoft.com/office/drawing/2014/main" id="{6E56C18A-3001-7646-9250-C4824158D0E9}"/>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1" name="Line 48">
                <a:extLst>
                  <a:ext uri="{FF2B5EF4-FFF2-40B4-BE49-F238E27FC236}">
                    <a16:creationId xmlns:a16="http://schemas.microsoft.com/office/drawing/2014/main" id="{CBB1FF74-1CE0-8C4D-8385-125894771EC3}"/>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2" name="Line 49">
                <a:extLst>
                  <a:ext uri="{FF2B5EF4-FFF2-40B4-BE49-F238E27FC236}">
                    <a16:creationId xmlns:a16="http://schemas.microsoft.com/office/drawing/2014/main" id="{77387F3A-C5EA-E448-99AE-0A0FA5BBB1D6}"/>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3" name="Line 50">
                <a:extLst>
                  <a:ext uri="{FF2B5EF4-FFF2-40B4-BE49-F238E27FC236}">
                    <a16:creationId xmlns:a16="http://schemas.microsoft.com/office/drawing/2014/main" id="{E9A1E102-6D48-364F-9AB0-A8F3849031D8}"/>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4" name="Line 51">
                <a:extLst>
                  <a:ext uri="{FF2B5EF4-FFF2-40B4-BE49-F238E27FC236}">
                    <a16:creationId xmlns:a16="http://schemas.microsoft.com/office/drawing/2014/main" id="{CF036DE7-05FF-E94A-8F34-AB8B17081B37}"/>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5" name="Line 52">
                <a:extLst>
                  <a:ext uri="{FF2B5EF4-FFF2-40B4-BE49-F238E27FC236}">
                    <a16:creationId xmlns:a16="http://schemas.microsoft.com/office/drawing/2014/main" id="{EF2DEA0D-E590-D44C-BD57-A75511ED0A5F}"/>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56" name="Rectangle 53">
                <a:extLst>
                  <a:ext uri="{FF2B5EF4-FFF2-40B4-BE49-F238E27FC236}">
                    <a16:creationId xmlns:a16="http://schemas.microsoft.com/office/drawing/2014/main" id="{626F43BF-BFAE-0149-90F9-30A12F573982}"/>
                  </a:ext>
                </a:extLst>
              </p:cNvPr>
              <p:cNvSpPr>
                <a:spLocks noChangeArrowheads="1"/>
              </p:cNvSpPr>
              <p:nvPr/>
            </p:nvSpPr>
            <p:spPr bwMode="auto">
              <a:xfrm>
                <a:off x="5051" y="2165"/>
                <a:ext cx="527"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Chicago" charset="0"/>
                  </a:rPr>
                  <a:t>ROYALTY</a:t>
                </a:r>
              </a:p>
            </p:txBody>
          </p:sp>
        </p:grpSp>
        <p:sp>
          <p:nvSpPr>
            <p:cNvPr id="63539" name="Rectangle 54">
              <a:extLst>
                <a:ext uri="{FF2B5EF4-FFF2-40B4-BE49-F238E27FC236}">
                  <a16:creationId xmlns:a16="http://schemas.microsoft.com/office/drawing/2014/main" id="{32D52F7E-4D29-794E-8966-0CB05FF42956}"/>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en-US" sz="900" b="1">
                  <a:solidFill>
                    <a:srgbClr val="000000"/>
                  </a:solidFill>
                  <a:latin typeface="Helvetica" pitchFamily="2" charset="0"/>
                </a:rPr>
                <a:t>S - D - S</a:t>
              </a:r>
            </a:p>
          </p:txBody>
        </p:sp>
      </p:grpSp>
      <p:sp>
        <p:nvSpPr>
          <p:cNvPr id="611383" name="Rectangle 55">
            <a:extLst>
              <a:ext uri="{FF2B5EF4-FFF2-40B4-BE49-F238E27FC236}">
                <a16:creationId xmlns:a16="http://schemas.microsoft.com/office/drawing/2014/main" id="{CDDB14CB-F243-C84D-A1AB-0C848C29FD6F}"/>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1000" b="1">
                <a:solidFill>
                  <a:schemeClr val="tx1"/>
                </a:solidFill>
                <a:effectLst>
                  <a:outerShdw blurRad="38100" dist="38100" dir="2700000" algn="tl">
                    <a:srgbClr val="000000"/>
                  </a:outerShdw>
                </a:effectLst>
              </a:rPr>
              <a:t>30</a:t>
            </a:r>
          </a:p>
        </p:txBody>
      </p:sp>
      <p:sp>
        <p:nvSpPr>
          <p:cNvPr id="63495" name="Text Box 56">
            <a:extLst>
              <a:ext uri="{FF2B5EF4-FFF2-40B4-BE49-F238E27FC236}">
                <a16:creationId xmlns:a16="http://schemas.microsoft.com/office/drawing/2014/main" id="{23A8404E-3C46-C141-BD78-737977B9615F}"/>
              </a:ext>
            </a:extLst>
          </p:cNvPr>
          <p:cNvSpPr txBox="1">
            <a:spLocks noChangeArrowheads="1"/>
          </p:cNvSpPr>
          <p:nvPr/>
        </p:nvSpPr>
        <p:spPr bwMode="auto">
          <a:xfrm>
            <a:off x="6992938" y="6284913"/>
            <a:ext cx="1633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200" b="1">
                <a:solidFill>
                  <a:schemeClr val="tx1"/>
                </a:solidFill>
                <a:latin typeface="Arial" panose="020B0604020202020204" pitchFamily="34" charset="0"/>
              </a:rPr>
              <a:t>Handbook pg. 32-37</a:t>
            </a:r>
          </a:p>
        </p:txBody>
      </p:sp>
      <p:grpSp>
        <p:nvGrpSpPr>
          <p:cNvPr id="4" name="Group 58">
            <a:extLst>
              <a:ext uri="{FF2B5EF4-FFF2-40B4-BE49-F238E27FC236}">
                <a16:creationId xmlns:a16="http://schemas.microsoft.com/office/drawing/2014/main" id="{B2EE0A88-6C86-DD4C-9DD4-2FE68A3AB323}"/>
              </a:ext>
            </a:extLst>
          </p:cNvPr>
          <p:cNvGrpSpPr>
            <a:grpSpLocks/>
          </p:cNvGrpSpPr>
          <p:nvPr/>
        </p:nvGrpSpPr>
        <p:grpSpPr bwMode="auto">
          <a:xfrm>
            <a:off x="1974850" y="725488"/>
            <a:ext cx="5214938" cy="3875087"/>
            <a:chOff x="1244" y="457"/>
            <a:chExt cx="3285" cy="2441"/>
          </a:xfrm>
        </p:grpSpPr>
        <p:sp>
          <p:nvSpPr>
            <p:cNvPr id="63498" name="Line 59">
              <a:extLst>
                <a:ext uri="{FF2B5EF4-FFF2-40B4-BE49-F238E27FC236}">
                  <a16:creationId xmlns:a16="http://schemas.microsoft.com/office/drawing/2014/main" id="{3113824D-5B8B-4243-9C12-0F4219361E66}"/>
                </a:ext>
              </a:extLst>
            </p:cNvPr>
            <p:cNvSpPr>
              <a:spLocks noChangeShapeType="1"/>
            </p:cNvSpPr>
            <p:nvPr/>
          </p:nvSpPr>
          <p:spPr bwMode="auto">
            <a:xfrm flipV="1">
              <a:off x="1636" y="949"/>
              <a:ext cx="650" cy="223"/>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499" name="Line 60">
              <a:extLst>
                <a:ext uri="{FF2B5EF4-FFF2-40B4-BE49-F238E27FC236}">
                  <a16:creationId xmlns:a16="http://schemas.microsoft.com/office/drawing/2014/main" id="{B4341B6C-6D1D-2D41-8CC1-393384BB715A}"/>
                </a:ext>
              </a:extLst>
            </p:cNvPr>
            <p:cNvSpPr>
              <a:spLocks noChangeShapeType="1"/>
            </p:cNvSpPr>
            <p:nvPr/>
          </p:nvSpPr>
          <p:spPr bwMode="auto">
            <a:xfrm>
              <a:off x="1633" y="1160"/>
              <a:ext cx="6" cy="42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0" name="Line 61">
              <a:extLst>
                <a:ext uri="{FF2B5EF4-FFF2-40B4-BE49-F238E27FC236}">
                  <a16:creationId xmlns:a16="http://schemas.microsoft.com/office/drawing/2014/main" id="{B56639AD-90FA-F044-B28A-72AEB59D4C32}"/>
                </a:ext>
              </a:extLst>
            </p:cNvPr>
            <p:cNvSpPr>
              <a:spLocks noChangeShapeType="1"/>
            </p:cNvSpPr>
            <p:nvPr/>
          </p:nvSpPr>
          <p:spPr bwMode="auto">
            <a:xfrm flipH="1">
              <a:off x="1355" y="1621"/>
              <a:ext cx="1" cy="72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1" name="Line 62">
              <a:extLst>
                <a:ext uri="{FF2B5EF4-FFF2-40B4-BE49-F238E27FC236}">
                  <a16:creationId xmlns:a16="http://schemas.microsoft.com/office/drawing/2014/main" id="{978089C8-6534-DA40-98D0-14AB9939E9A9}"/>
                </a:ext>
              </a:extLst>
            </p:cNvPr>
            <p:cNvSpPr>
              <a:spLocks noChangeShapeType="1"/>
            </p:cNvSpPr>
            <p:nvPr/>
          </p:nvSpPr>
          <p:spPr bwMode="auto">
            <a:xfrm flipV="1">
              <a:off x="1374" y="1566"/>
              <a:ext cx="485" cy="73"/>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2" name="Line 63">
              <a:extLst>
                <a:ext uri="{FF2B5EF4-FFF2-40B4-BE49-F238E27FC236}">
                  <a16:creationId xmlns:a16="http://schemas.microsoft.com/office/drawing/2014/main" id="{E58E6FC5-23DF-F14E-A31F-C263BF11CD2F}"/>
                </a:ext>
              </a:extLst>
            </p:cNvPr>
            <p:cNvSpPr>
              <a:spLocks noChangeShapeType="1"/>
            </p:cNvSpPr>
            <p:nvPr/>
          </p:nvSpPr>
          <p:spPr bwMode="auto">
            <a:xfrm flipV="1">
              <a:off x="1856" y="1562"/>
              <a:ext cx="335" cy="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3" name="Line 64">
              <a:extLst>
                <a:ext uri="{FF2B5EF4-FFF2-40B4-BE49-F238E27FC236}">
                  <a16:creationId xmlns:a16="http://schemas.microsoft.com/office/drawing/2014/main" id="{5467774A-90F2-7749-B171-204F1A8CF499}"/>
                </a:ext>
              </a:extLst>
            </p:cNvPr>
            <p:cNvSpPr>
              <a:spLocks noChangeShapeType="1"/>
            </p:cNvSpPr>
            <p:nvPr/>
          </p:nvSpPr>
          <p:spPr bwMode="auto">
            <a:xfrm>
              <a:off x="2916" y="980"/>
              <a:ext cx="535" cy="5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4" name="Line 65">
              <a:extLst>
                <a:ext uri="{FF2B5EF4-FFF2-40B4-BE49-F238E27FC236}">
                  <a16:creationId xmlns:a16="http://schemas.microsoft.com/office/drawing/2014/main" id="{F36B0990-8FD6-344B-891B-28D3A604F2F4}"/>
                </a:ext>
              </a:extLst>
            </p:cNvPr>
            <p:cNvSpPr>
              <a:spLocks noChangeShapeType="1"/>
            </p:cNvSpPr>
            <p:nvPr/>
          </p:nvSpPr>
          <p:spPr bwMode="auto">
            <a:xfrm>
              <a:off x="1255" y="2513"/>
              <a:ext cx="1071" cy="38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5" name="Line 66">
              <a:extLst>
                <a:ext uri="{FF2B5EF4-FFF2-40B4-BE49-F238E27FC236}">
                  <a16:creationId xmlns:a16="http://schemas.microsoft.com/office/drawing/2014/main" id="{2A5E57EF-070C-5348-93AB-D03F01164281}"/>
                </a:ext>
              </a:extLst>
            </p:cNvPr>
            <p:cNvSpPr>
              <a:spLocks noChangeShapeType="1"/>
            </p:cNvSpPr>
            <p:nvPr/>
          </p:nvSpPr>
          <p:spPr bwMode="auto">
            <a:xfrm flipV="1">
              <a:off x="2351" y="2693"/>
              <a:ext cx="2178" cy="20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6" name="Line 67">
              <a:extLst>
                <a:ext uri="{FF2B5EF4-FFF2-40B4-BE49-F238E27FC236}">
                  <a16:creationId xmlns:a16="http://schemas.microsoft.com/office/drawing/2014/main" id="{93A1221D-E967-BA47-8D6F-AE24D867CCF1}"/>
                </a:ext>
              </a:extLst>
            </p:cNvPr>
            <p:cNvSpPr>
              <a:spLocks noChangeShapeType="1"/>
            </p:cNvSpPr>
            <p:nvPr/>
          </p:nvSpPr>
          <p:spPr bwMode="auto">
            <a:xfrm>
              <a:off x="1244" y="2316"/>
              <a:ext cx="1099" cy="23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7" name="Line 68">
              <a:extLst>
                <a:ext uri="{FF2B5EF4-FFF2-40B4-BE49-F238E27FC236}">
                  <a16:creationId xmlns:a16="http://schemas.microsoft.com/office/drawing/2014/main" id="{5A93A320-7B0C-1946-82CA-D02733BDD54C}"/>
                </a:ext>
              </a:extLst>
            </p:cNvPr>
            <p:cNvSpPr>
              <a:spLocks noChangeShapeType="1"/>
            </p:cNvSpPr>
            <p:nvPr/>
          </p:nvSpPr>
          <p:spPr bwMode="auto">
            <a:xfrm flipV="1">
              <a:off x="2319" y="2417"/>
              <a:ext cx="2199" cy="137"/>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8" name="Line 69">
              <a:extLst>
                <a:ext uri="{FF2B5EF4-FFF2-40B4-BE49-F238E27FC236}">
                  <a16:creationId xmlns:a16="http://schemas.microsoft.com/office/drawing/2014/main" id="{27C03C5B-3744-EF4C-BC40-79681CD8C150}"/>
                </a:ext>
              </a:extLst>
            </p:cNvPr>
            <p:cNvSpPr>
              <a:spLocks noChangeShapeType="1"/>
            </p:cNvSpPr>
            <p:nvPr/>
          </p:nvSpPr>
          <p:spPr bwMode="auto">
            <a:xfrm>
              <a:off x="2912" y="1612"/>
              <a:ext cx="557" cy="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09" name="Line 70">
              <a:extLst>
                <a:ext uri="{FF2B5EF4-FFF2-40B4-BE49-F238E27FC236}">
                  <a16:creationId xmlns:a16="http://schemas.microsoft.com/office/drawing/2014/main" id="{B9C8405B-23D9-F848-A1EE-DDEDF9BA24A7}"/>
                </a:ext>
              </a:extLst>
            </p:cNvPr>
            <p:cNvSpPr>
              <a:spLocks noChangeShapeType="1"/>
            </p:cNvSpPr>
            <p:nvPr/>
          </p:nvSpPr>
          <p:spPr bwMode="auto">
            <a:xfrm>
              <a:off x="3901" y="2323"/>
              <a:ext cx="593" cy="8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0" name="Line 71">
              <a:extLst>
                <a:ext uri="{FF2B5EF4-FFF2-40B4-BE49-F238E27FC236}">
                  <a16:creationId xmlns:a16="http://schemas.microsoft.com/office/drawing/2014/main" id="{CCB70488-3BCC-CB48-BE26-C00FA7426AC9}"/>
                </a:ext>
              </a:extLst>
            </p:cNvPr>
            <p:cNvSpPr>
              <a:spLocks noChangeShapeType="1"/>
            </p:cNvSpPr>
            <p:nvPr/>
          </p:nvSpPr>
          <p:spPr bwMode="auto">
            <a:xfrm flipV="1">
              <a:off x="1861" y="2382"/>
              <a:ext cx="335" cy="3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1" name="Line 72">
              <a:extLst>
                <a:ext uri="{FF2B5EF4-FFF2-40B4-BE49-F238E27FC236}">
                  <a16:creationId xmlns:a16="http://schemas.microsoft.com/office/drawing/2014/main" id="{F7D1C92C-202D-3542-94C5-C2009093A43C}"/>
                </a:ext>
              </a:extLst>
            </p:cNvPr>
            <p:cNvSpPr>
              <a:spLocks noChangeShapeType="1"/>
            </p:cNvSpPr>
            <p:nvPr/>
          </p:nvSpPr>
          <p:spPr bwMode="auto">
            <a:xfrm>
              <a:off x="2457" y="457"/>
              <a:ext cx="7" cy="199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2" name="Line 73">
              <a:extLst>
                <a:ext uri="{FF2B5EF4-FFF2-40B4-BE49-F238E27FC236}">
                  <a16:creationId xmlns:a16="http://schemas.microsoft.com/office/drawing/2014/main" id="{20ACCB6F-CC76-194B-96EB-FC9D71D0FE90}"/>
                </a:ext>
              </a:extLst>
            </p:cNvPr>
            <p:cNvSpPr>
              <a:spLocks noChangeShapeType="1"/>
            </p:cNvSpPr>
            <p:nvPr/>
          </p:nvSpPr>
          <p:spPr bwMode="auto">
            <a:xfrm flipH="1" flipV="1">
              <a:off x="2261" y="523"/>
              <a:ext cx="25" cy="188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3" name="Line 74">
              <a:extLst>
                <a:ext uri="{FF2B5EF4-FFF2-40B4-BE49-F238E27FC236}">
                  <a16:creationId xmlns:a16="http://schemas.microsoft.com/office/drawing/2014/main" id="{43ABCC01-2A62-0F4C-85C7-40BC290C0C2A}"/>
                </a:ext>
              </a:extLst>
            </p:cNvPr>
            <p:cNvSpPr>
              <a:spLocks noChangeShapeType="1"/>
            </p:cNvSpPr>
            <p:nvPr/>
          </p:nvSpPr>
          <p:spPr bwMode="auto">
            <a:xfrm>
              <a:off x="3878" y="656"/>
              <a:ext cx="0" cy="20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4" name="Line 75">
              <a:extLst>
                <a:ext uri="{FF2B5EF4-FFF2-40B4-BE49-F238E27FC236}">
                  <a16:creationId xmlns:a16="http://schemas.microsoft.com/office/drawing/2014/main" id="{629D9B20-CAB7-5148-9C9D-630472230FF5}"/>
                </a:ext>
              </a:extLst>
            </p:cNvPr>
            <p:cNvSpPr>
              <a:spLocks noChangeShapeType="1"/>
            </p:cNvSpPr>
            <p:nvPr/>
          </p:nvSpPr>
          <p:spPr bwMode="auto">
            <a:xfrm flipH="1">
              <a:off x="1858" y="1552"/>
              <a:ext cx="1" cy="87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5" name="Line 76">
              <a:extLst>
                <a:ext uri="{FF2B5EF4-FFF2-40B4-BE49-F238E27FC236}">
                  <a16:creationId xmlns:a16="http://schemas.microsoft.com/office/drawing/2014/main" id="{8539EAE8-D566-AB40-A20C-ECE6D8FCFEBA}"/>
                </a:ext>
              </a:extLst>
            </p:cNvPr>
            <p:cNvSpPr>
              <a:spLocks noChangeShapeType="1"/>
            </p:cNvSpPr>
            <p:nvPr/>
          </p:nvSpPr>
          <p:spPr bwMode="auto">
            <a:xfrm flipH="1">
              <a:off x="2190" y="1563"/>
              <a:ext cx="1" cy="81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6" name="Line 77">
              <a:extLst>
                <a:ext uri="{FF2B5EF4-FFF2-40B4-BE49-F238E27FC236}">
                  <a16:creationId xmlns:a16="http://schemas.microsoft.com/office/drawing/2014/main" id="{7D784B09-EBD2-D244-9E96-DB30443ED935}"/>
                </a:ext>
              </a:extLst>
            </p:cNvPr>
            <p:cNvSpPr>
              <a:spLocks noChangeShapeType="1"/>
            </p:cNvSpPr>
            <p:nvPr/>
          </p:nvSpPr>
          <p:spPr bwMode="auto">
            <a:xfrm flipH="1" flipV="1">
              <a:off x="2185" y="2392"/>
              <a:ext cx="294" cy="65"/>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7" name="Line 78">
              <a:extLst>
                <a:ext uri="{FF2B5EF4-FFF2-40B4-BE49-F238E27FC236}">
                  <a16:creationId xmlns:a16="http://schemas.microsoft.com/office/drawing/2014/main" id="{92EE8FDA-6B31-D44A-A455-B3DC67122941}"/>
                </a:ext>
              </a:extLst>
            </p:cNvPr>
            <p:cNvSpPr>
              <a:spLocks noChangeShapeType="1"/>
            </p:cNvSpPr>
            <p:nvPr/>
          </p:nvSpPr>
          <p:spPr bwMode="auto">
            <a:xfrm flipV="1">
              <a:off x="3672" y="2385"/>
              <a:ext cx="199" cy="9"/>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8" name="Line 79">
              <a:extLst>
                <a:ext uri="{FF2B5EF4-FFF2-40B4-BE49-F238E27FC236}">
                  <a16:creationId xmlns:a16="http://schemas.microsoft.com/office/drawing/2014/main" id="{B9EC06E1-D670-F742-8149-1B6F7EEFD059}"/>
                </a:ext>
              </a:extLst>
            </p:cNvPr>
            <p:cNvSpPr>
              <a:spLocks noChangeShapeType="1"/>
            </p:cNvSpPr>
            <p:nvPr/>
          </p:nvSpPr>
          <p:spPr bwMode="auto">
            <a:xfrm flipH="1">
              <a:off x="1264" y="2338"/>
              <a:ext cx="1" cy="178"/>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19" name="Line 80">
              <a:extLst>
                <a:ext uri="{FF2B5EF4-FFF2-40B4-BE49-F238E27FC236}">
                  <a16:creationId xmlns:a16="http://schemas.microsoft.com/office/drawing/2014/main" id="{558E4613-96AA-7F4C-B647-B63D32DFBB54}"/>
                </a:ext>
              </a:extLst>
            </p:cNvPr>
            <p:cNvSpPr>
              <a:spLocks noChangeShapeType="1"/>
            </p:cNvSpPr>
            <p:nvPr/>
          </p:nvSpPr>
          <p:spPr bwMode="auto">
            <a:xfrm flipH="1">
              <a:off x="2347" y="2561"/>
              <a:ext cx="8" cy="337"/>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0" name="Line 81">
              <a:extLst>
                <a:ext uri="{FF2B5EF4-FFF2-40B4-BE49-F238E27FC236}">
                  <a16:creationId xmlns:a16="http://schemas.microsoft.com/office/drawing/2014/main" id="{D386E1E6-6EC0-FF43-8E32-0609F010B590}"/>
                </a:ext>
              </a:extLst>
            </p:cNvPr>
            <p:cNvSpPr>
              <a:spLocks noChangeShapeType="1"/>
            </p:cNvSpPr>
            <p:nvPr/>
          </p:nvSpPr>
          <p:spPr bwMode="auto">
            <a:xfrm flipH="1">
              <a:off x="4514" y="2400"/>
              <a:ext cx="1" cy="315"/>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1" name="Line 82">
              <a:extLst>
                <a:ext uri="{FF2B5EF4-FFF2-40B4-BE49-F238E27FC236}">
                  <a16:creationId xmlns:a16="http://schemas.microsoft.com/office/drawing/2014/main" id="{C9702A99-81A7-AF40-AF80-36510AE6CEDF}"/>
                </a:ext>
              </a:extLst>
            </p:cNvPr>
            <p:cNvSpPr>
              <a:spLocks noChangeShapeType="1"/>
            </p:cNvSpPr>
            <p:nvPr/>
          </p:nvSpPr>
          <p:spPr bwMode="auto">
            <a:xfrm>
              <a:off x="2451" y="458"/>
              <a:ext cx="449" cy="6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2" name="Line 83">
              <a:extLst>
                <a:ext uri="{FF2B5EF4-FFF2-40B4-BE49-F238E27FC236}">
                  <a16:creationId xmlns:a16="http://schemas.microsoft.com/office/drawing/2014/main" id="{6C3DF162-5742-7546-B1F9-2E2C91B4C1A3}"/>
                </a:ext>
              </a:extLst>
            </p:cNvPr>
            <p:cNvSpPr>
              <a:spLocks noChangeShapeType="1"/>
            </p:cNvSpPr>
            <p:nvPr/>
          </p:nvSpPr>
          <p:spPr bwMode="auto">
            <a:xfrm>
              <a:off x="3533" y="610"/>
              <a:ext cx="356" cy="5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3" name="Line 84">
              <a:extLst>
                <a:ext uri="{FF2B5EF4-FFF2-40B4-BE49-F238E27FC236}">
                  <a16:creationId xmlns:a16="http://schemas.microsoft.com/office/drawing/2014/main" id="{4DEDB6AE-CC08-FD4A-A765-86E55698CA4C}"/>
                </a:ext>
              </a:extLst>
            </p:cNvPr>
            <p:cNvSpPr>
              <a:spLocks noChangeShapeType="1"/>
            </p:cNvSpPr>
            <p:nvPr/>
          </p:nvSpPr>
          <p:spPr bwMode="auto">
            <a:xfrm flipH="1">
              <a:off x="2282" y="461"/>
              <a:ext cx="172" cy="72"/>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4" name="Line 85">
              <a:extLst>
                <a:ext uri="{FF2B5EF4-FFF2-40B4-BE49-F238E27FC236}">
                  <a16:creationId xmlns:a16="http://schemas.microsoft.com/office/drawing/2014/main" id="{21091E33-B5C7-9142-ACA5-2EB054C92FAA}"/>
                </a:ext>
              </a:extLst>
            </p:cNvPr>
            <p:cNvSpPr>
              <a:spLocks noChangeShapeType="1"/>
            </p:cNvSpPr>
            <p:nvPr/>
          </p:nvSpPr>
          <p:spPr bwMode="auto">
            <a:xfrm flipH="1">
              <a:off x="3320" y="656"/>
              <a:ext cx="1" cy="342"/>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5" name="Line 86">
              <a:extLst>
                <a:ext uri="{FF2B5EF4-FFF2-40B4-BE49-F238E27FC236}">
                  <a16:creationId xmlns:a16="http://schemas.microsoft.com/office/drawing/2014/main" id="{AEBDA2A7-D69F-EE45-A5C2-32250B4BCF88}"/>
                </a:ext>
              </a:extLst>
            </p:cNvPr>
            <p:cNvSpPr>
              <a:spLocks noChangeShapeType="1"/>
            </p:cNvSpPr>
            <p:nvPr/>
          </p:nvSpPr>
          <p:spPr bwMode="auto">
            <a:xfrm flipV="1">
              <a:off x="3318" y="622"/>
              <a:ext cx="164" cy="3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6" name="Line 87">
              <a:extLst>
                <a:ext uri="{FF2B5EF4-FFF2-40B4-BE49-F238E27FC236}">
                  <a16:creationId xmlns:a16="http://schemas.microsoft.com/office/drawing/2014/main" id="{5AA4DF5F-0F1E-C84B-81FB-5D48DB8FE2BD}"/>
                </a:ext>
              </a:extLst>
            </p:cNvPr>
            <p:cNvSpPr>
              <a:spLocks noChangeShapeType="1"/>
            </p:cNvSpPr>
            <p:nvPr/>
          </p:nvSpPr>
          <p:spPr bwMode="auto">
            <a:xfrm flipV="1">
              <a:off x="2917" y="1728"/>
              <a:ext cx="307" cy="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7" name="Line 88">
              <a:extLst>
                <a:ext uri="{FF2B5EF4-FFF2-40B4-BE49-F238E27FC236}">
                  <a16:creationId xmlns:a16="http://schemas.microsoft.com/office/drawing/2014/main" id="{AA3AD37A-6897-7C4F-914C-840CE1F5CC2F}"/>
                </a:ext>
              </a:extLst>
            </p:cNvPr>
            <p:cNvSpPr>
              <a:spLocks noChangeShapeType="1"/>
            </p:cNvSpPr>
            <p:nvPr/>
          </p:nvSpPr>
          <p:spPr bwMode="auto">
            <a:xfrm flipV="1">
              <a:off x="3235" y="1624"/>
              <a:ext cx="0" cy="715"/>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8" name="Line 89">
              <a:extLst>
                <a:ext uri="{FF2B5EF4-FFF2-40B4-BE49-F238E27FC236}">
                  <a16:creationId xmlns:a16="http://schemas.microsoft.com/office/drawing/2014/main" id="{81ED1B2C-5C43-1A43-8C69-AC856545367C}"/>
                </a:ext>
              </a:extLst>
            </p:cNvPr>
            <p:cNvSpPr>
              <a:spLocks noChangeShapeType="1"/>
            </p:cNvSpPr>
            <p:nvPr/>
          </p:nvSpPr>
          <p:spPr bwMode="auto">
            <a:xfrm flipH="1" flipV="1">
              <a:off x="3210" y="2359"/>
              <a:ext cx="294" cy="3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9" name="Line 90">
              <a:extLst>
                <a:ext uri="{FF2B5EF4-FFF2-40B4-BE49-F238E27FC236}">
                  <a16:creationId xmlns:a16="http://schemas.microsoft.com/office/drawing/2014/main" id="{93629A87-B781-7B40-81F2-746F52140A89}"/>
                </a:ext>
              </a:extLst>
            </p:cNvPr>
            <p:cNvSpPr>
              <a:spLocks noChangeShapeType="1"/>
            </p:cNvSpPr>
            <p:nvPr/>
          </p:nvSpPr>
          <p:spPr bwMode="auto">
            <a:xfrm flipV="1">
              <a:off x="2912" y="2381"/>
              <a:ext cx="307" cy="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0" name="AutoShape 91">
              <a:extLst>
                <a:ext uri="{FF2B5EF4-FFF2-40B4-BE49-F238E27FC236}">
                  <a16:creationId xmlns:a16="http://schemas.microsoft.com/office/drawing/2014/main" id="{D3DA391D-093B-5644-BBBC-FBBCFC363DF2}"/>
                </a:ext>
              </a:extLst>
            </p:cNvPr>
            <p:cNvSpPr>
              <a:spLocks noChangeArrowheads="1"/>
            </p:cNvSpPr>
            <p:nvPr/>
          </p:nvSpPr>
          <p:spPr bwMode="auto">
            <a:xfrm rot="10769242">
              <a:off x="2685" y="711"/>
              <a:ext cx="235" cy="1749"/>
            </a:xfrm>
            <a:prstGeom prst="can">
              <a:avLst>
                <a:gd name="adj" fmla="val 10475"/>
              </a:avLst>
            </a:pr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531" name="AutoShape 92">
              <a:extLst>
                <a:ext uri="{FF2B5EF4-FFF2-40B4-BE49-F238E27FC236}">
                  <a16:creationId xmlns:a16="http://schemas.microsoft.com/office/drawing/2014/main" id="{FA507791-1E62-1048-937C-232A439C6538}"/>
                </a:ext>
              </a:extLst>
            </p:cNvPr>
            <p:cNvSpPr>
              <a:spLocks noChangeArrowheads="1"/>
            </p:cNvSpPr>
            <p:nvPr/>
          </p:nvSpPr>
          <p:spPr bwMode="auto">
            <a:xfrm rot="10789709">
              <a:off x="3725" y="844"/>
              <a:ext cx="200" cy="1550"/>
            </a:xfrm>
            <a:prstGeom prst="can">
              <a:avLst>
                <a:gd name="adj" fmla="val 10907"/>
              </a:avLst>
            </a:prstGeom>
            <a:noFill/>
            <a:ln w="28575">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3532" name="Line 93">
              <a:extLst>
                <a:ext uri="{FF2B5EF4-FFF2-40B4-BE49-F238E27FC236}">
                  <a16:creationId xmlns:a16="http://schemas.microsoft.com/office/drawing/2014/main" id="{F860EDCD-5E1D-0544-862D-DE7AD1A457E0}"/>
                </a:ext>
              </a:extLst>
            </p:cNvPr>
            <p:cNvSpPr>
              <a:spLocks noChangeShapeType="1"/>
            </p:cNvSpPr>
            <p:nvPr/>
          </p:nvSpPr>
          <p:spPr bwMode="auto">
            <a:xfrm flipV="1">
              <a:off x="2432" y="2430"/>
              <a:ext cx="242" cy="3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3" name="Line 94">
              <a:extLst>
                <a:ext uri="{FF2B5EF4-FFF2-40B4-BE49-F238E27FC236}">
                  <a16:creationId xmlns:a16="http://schemas.microsoft.com/office/drawing/2014/main" id="{75495D4F-E88E-8743-BDB7-EA1BF794AF35}"/>
                </a:ext>
              </a:extLst>
            </p:cNvPr>
            <p:cNvSpPr>
              <a:spLocks noChangeShapeType="1"/>
            </p:cNvSpPr>
            <p:nvPr/>
          </p:nvSpPr>
          <p:spPr bwMode="auto">
            <a:xfrm flipH="1">
              <a:off x="3443" y="1002"/>
              <a:ext cx="1" cy="61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4" name="Line 95">
              <a:extLst>
                <a:ext uri="{FF2B5EF4-FFF2-40B4-BE49-F238E27FC236}">
                  <a16:creationId xmlns:a16="http://schemas.microsoft.com/office/drawing/2014/main" id="{48F2B0F1-E40A-AF4E-A742-40666B2B6AF7}"/>
                </a:ext>
              </a:extLst>
            </p:cNvPr>
            <p:cNvSpPr>
              <a:spLocks noChangeShapeType="1"/>
            </p:cNvSpPr>
            <p:nvPr/>
          </p:nvSpPr>
          <p:spPr bwMode="auto">
            <a:xfrm flipH="1">
              <a:off x="3508" y="583"/>
              <a:ext cx="3" cy="180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5" name="Line 96">
              <a:extLst>
                <a:ext uri="{FF2B5EF4-FFF2-40B4-BE49-F238E27FC236}">
                  <a16:creationId xmlns:a16="http://schemas.microsoft.com/office/drawing/2014/main" id="{E82D7650-58F7-5249-B66B-30D6239D8E9F}"/>
                </a:ext>
              </a:extLst>
            </p:cNvPr>
            <p:cNvSpPr>
              <a:spLocks noChangeShapeType="1"/>
            </p:cNvSpPr>
            <p:nvPr/>
          </p:nvSpPr>
          <p:spPr bwMode="auto">
            <a:xfrm flipH="1">
              <a:off x="2894" y="523"/>
              <a:ext cx="8" cy="156"/>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6" name="Line 97">
              <a:extLst>
                <a:ext uri="{FF2B5EF4-FFF2-40B4-BE49-F238E27FC236}">
                  <a16:creationId xmlns:a16="http://schemas.microsoft.com/office/drawing/2014/main" id="{A6A7488C-79D8-2644-A809-6D4D4D596785}"/>
                </a:ext>
              </a:extLst>
            </p:cNvPr>
            <p:cNvSpPr>
              <a:spLocks noChangeShapeType="1"/>
            </p:cNvSpPr>
            <p:nvPr/>
          </p:nvSpPr>
          <p:spPr bwMode="auto">
            <a:xfrm flipV="1">
              <a:off x="1639" y="1082"/>
              <a:ext cx="628" cy="201"/>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37" name="Line 98">
              <a:extLst>
                <a:ext uri="{FF2B5EF4-FFF2-40B4-BE49-F238E27FC236}">
                  <a16:creationId xmlns:a16="http://schemas.microsoft.com/office/drawing/2014/main" id="{6EB3F948-4B81-194A-A379-AF1CEA1CE777}"/>
                </a:ext>
              </a:extLst>
            </p:cNvPr>
            <p:cNvSpPr>
              <a:spLocks noChangeShapeType="1"/>
            </p:cNvSpPr>
            <p:nvPr/>
          </p:nvSpPr>
          <p:spPr bwMode="auto">
            <a:xfrm>
              <a:off x="2907" y="1076"/>
              <a:ext cx="535" cy="50"/>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11356" name="Text Box 28">
            <a:extLst>
              <a:ext uri="{FF2B5EF4-FFF2-40B4-BE49-F238E27FC236}">
                <a16:creationId xmlns:a16="http://schemas.microsoft.com/office/drawing/2014/main" id="{09716E0C-11E4-774B-BF1A-4D326929A533}"/>
              </a:ext>
            </a:extLst>
          </p:cNvPr>
          <p:cNvSpPr txBox="1">
            <a:spLocks noChangeArrowheads="1"/>
          </p:cNvSpPr>
          <p:nvPr/>
        </p:nvSpPr>
        <p:spPr bwMode="auto">
          <a:xfrm>
            <a:off x="687388" y="4740275"/>
            <a:ext cx="7700962" cy="15557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4800" b="1">
                <a:solidFill>
                  <a:srgbClr val="FFEA18"/>
                </a:solidFill>
                <a:ea typeface="Gulim" panose="020B0600000101010101" pitchFamily="34" charset="-127"/>
              </a:rPr>
              <a:t>Bait Allah “yang Pertama” Milik Israel</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11356"/>
                                        </p:tgtEl>
                                        <p:attrNameLst>
                                          <p:attrName>style.visibility</p:attrName>
                                        </p:attrNameLst>
                                      </p:cBhvr>
                                      <p:to>
                                        <p:strVal val="visible"/>
                                      </p:to>
                                    </p:set>
                                    <p:animEffect transition="in" filter="dissolve">
                                      <p:cBhvr>
                                        <p:cTn id="7" dur="500"/>
                                        <p:tgtEl>
                                          <p:spTgt spid="611356"/>
                                        </p:tgtEl>
                                      </p:cBhvr>
                                    </p:animEffect>
                                  </p:childTnLst>
                                </p:cTn>
                              </p:par>
                            </p:childTnLst>
                          </p:cTn>
                        </p:par>
                        <p:par>
                          <p:cTn id="8" fill="hold" nodeType="afterGroup">
                            <p:stCondLst>
                              <p:cond delay="500"/>
                            </p:stCondLst>
                            <p:childTnLst>
                              <p:par>
                                <p:cTn id="9" presetID="7" presetClass="entr" presetSubtype="8" fill="hold" nodeType="afterEffect">
                                  <p:stCondLst>
                                    <p:cond delay="0"/>
                                  </p:stCondLst>
                                  <p:childTnLst>
                                    <p:set>
                                      <p:cBhvr>
                                        <p:cTn id="10" dur="1" fill="hold">
                                          <p:stCondLst>
                                            <p:cond delay="0"/>
                                          </p:stCondLst>
                                        </p:cTn>
                                        <p:tgtEl>
                                          <p:spTgt spid="611362"/>
                                        </p:tgtEl>
                                        <p:attrNameLst>
                                          <p:attrName>style.visibility</p:attrName>
                                        </p:attrNameLst>
                                      </p:cBhvr>
                                      <p:to>
                                        <p:strVal val="visible"/>
                                      </p:to>
                                    </p:set>
                                    <p:anim calcmode="lin" valueType="num">
                                      <p:cBhvr additive="base">
                                        <p:cTn id="11" dur="5000" fill="hold"/>
                                        <p:tgtEl>
                                          <p:spTgt spid="611362"/>
                                        </p:tgtEl>
                                        <p:attrNameLst>
                                          <p:attrName>ppt_x</p:attrName>
                                        </p:attrNameLst>
                                      </p:cBhvr>
                                      <p:tavLst>
                                        <p:tav tm="0">
                                          <p:val>
                                            <p:strVal val="0-#ppt_w/2"/>
                                          </p:val>
                                        </p:tav>
                                        <p:tav tm="100000">
                                          <p:val>
                                            <p:strVal val="#ppt_x"/>
                                          </p:val>
                                        </p:tav>
                                      </p:tavLst>
                                    </p:anim>
                                    <p:anim calcmode="lin" valueType="num">
                                      <p:cBhvr additive="base">
                                        <p:cTn id="12" dur="5000" fill="hold"/>
                                        <p:tgtEl>
                                          <p:spTgt spid="611362"/>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500"/>
                            </p:stCondLst>
                            <p:childTnLst>
                              <p:par>
                                <p:cTn id="14" presetID="9" presetClass="exit" presetSubtype="0" fill="hold" nodeType="afterEffect">
                                  <p:stCondLst>
                                    <p:cond delay="4000"/>
                                  </p:stCondLst>
                                  <p:childTnLst>
                                    <p:animEffect transition="out" filter="dissolv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1356"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5537" name="Picture 136">
            <a:extLst>
              <a:ext uri="{FF2B5EF4-FFF2-40B4-BE49-F238E27FC236}">
                <a16:creationId xmlns:a16="http://schemas.microsoft.com/office/drawing/2014/main" id="{7C93573E-7A8D-8445-9386-C430DD9FC0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 y="615950"/>
            <a:ext cx="7875588" cy="562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8" name="Rectangle 48">
            <a:extLst>
              <a:ext uri="{FF2B5EF4-FFF2-40B4-BE49-F238E27FC236}">
                <a16:creationId xmlns:a16="http://schemas.microsoft.com/office/drawing/2014/main" id="{E17E8986-7190-2B45-B960-0B2354ADAA2D}"/>
              </a:ext>
            </a:extLst>
          </p:cNvPr>
          <p:cNvSpPr>
            <a:spLocks noChangeArrowheads="1"/>
          </p:cNvSpPr>
          <p:nvPr/>
        </p:nvSpPr>
        <p:spPr bwMode="auto">
          <a:xfrm>
            <a:off x="4202113" y="1457325"/>
            <a:ext cx="4114800" cy="454025"/>
          </a:xfrm>
          <a:prstGeom prst="rect">
            <a:avLst/>
          </a:prstGeom>
          <a:noFill/>
          <a:ln w="76200">
            <a:noFill/>
            <a:miter lim="800000"/>
            <a:headEnd/>
            <a:tailEnd/>
          </a:ln>
          <a:effectLst>
            <a:outerShdw blurRad="63500" dist="63500" dir="2212194" algn="ctr" rotWithShape="0">
              <a:srgbClr val="0F90C7">
                <a:alpha val="50000"/>
              </a:srgbClr>
            </a:outerShdw>
          </a:effec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2400" b="1">
                <a:solidFill>
                  <a:srgbClr val="111A94"/>
                </a:solidFill>
                <a:ea typeface="Gulim" panose="020B0600000101010101" pitchFamily="34" charset="-127"/>
              </a:rPr>
              <a:t>Bukit Moria…Bukit Zion</a:t>
            </a:r>
          </a:p>
        </p:txBody>
      </p:sp>
      <p:sp>
        <p:nvSpPr>
          <p:cNvPr id="450610" name="Text Box 50">
            <a:extLst>
              <a:ext uri="{FF2B5EF4-FFF2-40B4-BE49-F238E27FC236}">
                <a16:creationId xmlns:a16="http://schemas.microsoft.com/office/drawing/2014/main" id="{9BC75E8F-137A-AF41-8DC9-8DA78B33E462}"/>
              </a:ext>
            </a:extLst>
          </p:cNvPr>
          <p:cNvSpPr txBox="1">
            <a:spLocks noChangeArrowheads="1"/>
          </p:cNvSpPr>
          <p:nvPr/>
        </p:nvSpPr>
        <p:spPr bwMode="auto">
          <a:xfrm>
            <a:off x="1449388" y="1058863"/>
            <a:ext cx="7073900" cy="457200"/>
          </a:xfrm>
          <a:prstGeom prst="rect">
            <a:avLst/>
          </a:prstGeom>
          <a:noFill/>
          <a:ln w="12700">
            <a:noFill/>
            <a:miter lim="800000"/>
            <a:headEnd/>
            <a:tailEnd/>
          </a:ln>
          <a:effectLst>
            <a:outerShdw blurRad="63500" dist="53882" dir="2700000" algn="ctr" rotWithShape="0">
              <a:srgbClr val="0F90C7">
                <a:alpha val="50000"/>
              </a:srgbClr>
            </a:outerShdw>
          </a:effectLst>
        </p:spPr>
        <p:txBody>
          <a:bodyPr>
            <a:spAutoFit/>
          </a:bodyPr>
          <a:lstStyle/>
          <a:p>
            <a:pPr algn="ctr">
              <a:spcBef>
                <a:spcPct val="50000"/>
              </a:spcBef>
              <a:defRPr/>
            </a:pPr>
            <a:r>
              <a:rPr lang="en-US" altLang="ko-KR" sz="2400" b="1">
                <a:solidFill>
                  <a:srgbClr val="111A94"/>
                </a:solidFill>
                <a:latin typeface="Comic Sans MS" charset="0"/>
                <a:ea typeface="Gulim" pitchFamily="34" charset="-127"/>
                <a:cs typeface="Gulim" pitchFamily="34" charset="-127"/>
              </a:rPr>
              <a:t>Tempat Abraham Mempersembahkan Ishak</a:t>
            </a:r>
          </a:p>
        </p:txBody>
      </p:sp>
      <p:sp>
        <p:nvSpPr>
          <p:cNvPr id="450611" name="Text Box 51">
            <a:extLst>
              <a:ext uri="{FF2B5EF4-FFF2-40B4-BE49-F238E27FC236}">
                <a16:creationId xmlns:a16="http://schemas.microsoft.com/office/drawing/2014/main" id="{3E2EEF6E-0DBD-D84B-B0F9-6901126C113B}"/>
              </a:ext>
            </a:extLst>
          </p:cNvPr>
          <p:cNvSpPr txBox="1">
            <a:spLocks noChangeArrowheads="1"/>
          </p:cNvSpPr>
          <p:nvPr/>
        </p:nvSpPr>
        <p:spPr bwMode="auto">
          <a:xfrm>
            <a:off x="1765300" y="-9525"/>
            <a:ext cx="566896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1 Raja-raja 6:14-38</a:t>
            </a:r>
          </a:p>
        </p:txBody>
      </p:sp>
      <p:sp>
        <p:nvSpPr>
          <p:cNvPr id="450613" name="Rectangle 53">
            <a:extLst>
              <a:ext uri="{FF2B5EF4-FFF2-40B4-BE49-F238E27FC236}">
                <a16:creationId xmlns:a16="http://schemas.microsoft.com/office/drawing/2014/main" id="{3EF18E68-0AA2-344C-BA25-46EB568D4500}"/>
              </a:ext>
            </a:extLst>
          </p:cNvPr>
          <p:cNvSpPr>
            <a:spLocks noChangeArrowheads="1"/>
          </p:cNvSpPr>
          <p:nvPr/>
        </p:nvSpPr>
        <p:spPr bwMode="auto">
          <a:xfrm>
            <a:off x="842963" y="646113"/>
            <a:ext cx="5280025" cy="819150"/>
          </a:xfrm>
          <a:prstGeom prst="rect">
            <a:avLst/>
          </a:prstGeom>
          <a:noFill/>
          <a:ln w="76200">
            <a:noFill/>
            <a:miter lim="800000"/>
            <a:headEnd/>
            <a:tailEnd/>
          </a:ln>
          <a:effectLst>
            <a:outerShdw blurRad="63500" dist="53882" dir="2700000" algn="ctr" rotWithShape="0">
              <a:srgbClr val="0F90C7">
                <a:alpha val="50000"/>
              </a:srgbClr>
            </a:outerShdw>
          </a:effectLst>
        </p:spPr>
        <p:txBody>
          <a:bodyPr lIns="90487" tIns="44450" rIns="90487" bIns="44450">
            <a:spAutoFit/>
          </a:bodyPr>
          <a:lstStyle/>
          <a:p>
            <a:pPr>
              <a:defRPr/>
            </a:pPr>
            <a:r>
              <a:rPr lang="en-US" altLang="ko-KR" sz="2400" b="1">
                <a:solidFill>
                  <a:srgbClr val="111A94"/>
                </a:solidFill>
                <a:latin typeface="Comic Sans MS" charset="0"/>
                <a:ea typeface="Gulim" pitchFamily="34" charset="-127"/>
                <a:cs typeface="Gulim" pitchFamily="34" charset="-127"/>
              </a:rPr>
              <a:t>Bait Allah di Yerusalem Pada saat ini.</a:t>
            </a:r>
          </a:p>
        </p:txBody>
      </p:sp>
      <p:sp>
        <p:nvSpPr>
          <p:cNvPr id="65542" name="Text Box 133">
            <a:extLst>
              <a:ext uri="{FF2B5EF4-FFF2-40B4-BE49-F238E27FC236}">
                <a16:creationId xmlns:a16="http://schemas.microsoft.com/office/drawing/2014/main" id="{9384CA25-8337-4B42-A517-520D01862D65}"/>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65543" name="Text Box 134">
            <a:extLst>
              <a:ext uri="{FF2B5EF4-FFF2-40B4-BE49-F238E27FC236}">
                <a16:creationId xmlns:a16="http://schemas.microsoft.com/office/drawing/2014/main" id="{7BDC7267-8A8E-9D4E-B305-1B22065410E6}"/>
              </a:ext>
            </a:extLst>
          </p:cNvPr>
          <p:cNvSpPr txBox="1">
            <a:spLocks noChangeArrowheads="1"/>
          </p:cNvSpPr>
          <p:nvPr/>
        </p:nvSpPr>
        <p:spPr bwMode="auto">
          <a:xfrm>
            <a:off x="8591550" y="640080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5</a:t>
            </a:r>
            <a:endParaRPr lang="en-US" altLang="ko-KR" sz="2000">
              <a:solidFill>
                <a:srgbClr val="FFA27C"/>
              </a:solidFill>
              <a:latin typeface="B VAG Rounded Bold" charset="0"/>
              <a:ea typeface="Gulim" panose="020B0600000101010101" pitchFamily="34" charset="-127"/>
            </a:endParaRPr>
          </a:p>
        </p:txBody>
      </p:sp>
      <p:sp>
        <p:nvSpPr>
          <p:cNvPr id="450698" name="Rectangle 138">
            <a:extLst>
              <a:ext uri="{FF2B5EF4-FFF2-40B4-BE49-F238E27FC236}">
                <a16:creationId xmlns:a16="http://schemas.microsoft.com/office/drawing/2014/main" id="{68B504B5-E3C1-FE4A-A60D-FB15BA9F9776}"/>
              </a:ext>
            </a:extLst>
          </p:cNvPr>
          <p:cNvSpPr>
            <a:spLocks noChangeArrowheads="1"/>
          </p:cNvSpPr>
          <p:nvPr/>
        </p:nvSpPr>
        <p:spPr bwMode="auto">
          <a:xfrm>
            <a:off x="8078788"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31</a:t>
            </a:r>
          </a:p>
        </p:txBody>
      </p:sp>
      <p:sp>
        <p:nvSpPr>
          <p:cNvPr id="65545" name="Text Box 139">
            <a:extLst>
              <a:ext uri="{FF2B5EF4-FFF2-40B4-BE49-F238E27FC236}">
                <a16:creationId xmlns:a16="http://schemas.microsoft.com/office/drawing/2014/main" id="{FE737067-39A6-F74D-AAAF-BC115F75A4F4}"/>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sp>
        <p:nvSpPr>
          <p:cNvPr id="65546" name="Text Box 140">
            <a:extLst>
              <a:ext uri="{FF2B5EF4-FFF2-40B4-BE49-F238E27FC236}">
                <a16:creationId xmlns:a16="http://schemas.microsoft.com/office/drawing/2014/main" id="{1443D201-4251-9A48-8869-D81C480B1473}"/>
              </a:ext>
            </a:extLst>
          </p:cNvPr>
          <p:cNvSpPr txBox="1">
            <a:spLocks noChangeArrowheads="1"/>
          </p:cNvSpPr>
          <p:nvPr/>
        </p:nvSpPr>
        <p:spPr bwMode="auto">
          <a:xfrm>
            <a:off x="7472363" y="6284913"/>
            <a:ext cx="657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 32-37</a:t>
            </a:r>
          </a:p>
        </p:txBody>
      </p:sp>
      <p:grpSp>
        <p:nvGrpSpPr>
          <p:cNvPr id="2" name="Group 141">
            <a:extLst>
              <a:ext uri="{FF2B5EF4-FFF2-40B4-BE49-F238E27FC236}">
                <a16:creationId xmlns:a16="http://schemas.microsoft.com/office/drawing/2014/main" id="{AD0F6A6E-D492-D049-A78D-B21FB239191D}"/>
              </a:ext>
            </a:extLst>
          </p:cNvPr>
          <p:cNvGrpSpPr>
            <a:grpSpLocks/>
          </p:cNvGrpSpPr>
          <p:nvPr/>
        </p:nvGrpSpPr>
        <p:grpSpPr bwMode="auto">
          <a:xfrm>
            <a:off x="611188" y="2308225"/>
            <a:ext cx="7934325" cy="3890963"/>
            <a:chOff x="1028" y="1707"/>
            <a:chExt cx="3737" cy="454"/>
          </a:xfrm>
        </p:grpSpPr>
        <p:sp>
          <p:nvSpPr>
            <p:cNvPr id="65571" name="Rectangle 142">
              <a:extLst>
                <a:ext uri="{FF2B5EF4-FFF2-40B4-BE49-F238E27FC236}">
                  <a16:creationId xmlns:a16="http://schemas.microsoft.com/office/drawing/2014/main" id="{191BEDB7-D41F-C34D-A111-D351183A265D}"/>
                </a:ext>
              </a:extLst>
            </p:cNvPr>
            <p:cNvSpPr>
              <a:spLocks noChangeArrowheads="1"/>
            </p:cNvSpPr>
            <p:nvPr/>
          </p:nvSpPr>
          <p:spPr bwMode="auto">
            <a:xfrm>
              <a:off x="1041" y="1773"/>
              <a:ext cx="3687" cy="388"/>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0703" name="Text Box 143">
              <a:extLst>
                <a:ext uri="{FF2B5EF4-FFF2-40B4-BE49-F238E27FC236}">
                  <a16:creationId xmlns:a16="http://schemas.microsoft.com/office/drawing/2014/main" id="{979A84A1-6ED8-9747-9D43-F607CB9033A5}"/>
                </a:ext>
              </a:extLst>
            </p:cNvPr>
            <p:cNvSpPr txBox="1">
              <a:spLocks noChangeArrowheads="1"/>
            </p:cNvSpPr>
            <p:nvPr/>
          </p:nvSpPr>
          <p:spPr bwMode="auto">
            <a:xfrm>
              <a:off x="1028" y="1707"/>
              <a:ext cx="3737" cy="139"/>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ltLang="ko-KR" sz="3600" b="1">
                  <a:solidFill>
                    <a:srgbClr val="FFFF00"/>
                  </a:solidFill>
                  <a:latin typeface="Comic Sans MS" charset="0"/>
                  <a:ea typeface="Gulim" pitchFamily="34" charset="-127"/>
                  <a:cs typeface="Gulim" pitchFamily="34" charset="-127"/>
                </a:rPr>
                <a:t>BAGAIMANA MEREKA MELAKUKAN INI?</a:t>
              </a:r>
            </a:p>
          </p:txBody>
        </p:sp>
      </p:grpSp>
      <p:sp>
        <p:nvSpPr>
          <p:cNvPr id="450704" name="Text Box 144">
            <a:extLst>
              <a:ext uri="{FF2B5EF4-FFF2-40B4-BE49-F238E27FC236}">
                <a16:creationId xmlns:a16="http://schemas.microsoft.com/office/drawing/2014/main" id="{801A71A4-DF5E-BE40-8432-C143FEE197D4}"/>
              </a:ext>
            </a:extLst>
          </p:cNvPr>
          <p:cNvSpPr txBox="1">
            <a:spLocks noChangeArrowheads="1"/>
          </p:cNvSpPr>
          <p:nvPr/>
        </p:nvSpPr>
        <p:spPr bwMode="auto">
          <a:xfrm>
            <a:off x="1217613" y="3554413"/>
            <a:ext cx="6794500" cy="6413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ltLang="ko-KR" sz="3600" b="1">
                <a:solidFill>
                  <a:srgbClr val="FFFF00"/>
                </a:solidFill>
                <a:latin typeface="Comic Sans MS" charset="0"/>
                <a:ea typeface="Gulim" pitchFamily="34" charset="-127"/>
                <a:cs typeface="Gulim" pitchFamily="34" charset="-127"/>
              </a:rPr>
              <a:t>TANPA PERALATAN!</a:t>
            </a:r>
          </a:p>
        </p:txBody>
      </p:sp>
      <p:sp>
        <p:nvSpPr>
          <p:cNvPr id="450705" name="Text Box 145">
            <a:extLst>
              <a:ext uri="{FF2B5EF4-FFF2-40B4-BE49-F238E27FC236}">
                <a16:creationId xmlns:a16="http://schemas.microsoft.com/office/drawing/2014/main" id="{D54C9F2E-5361-484C-85FD-30D67F24E263}"/>
              </a:ext>
            </a:extLst>
          </p:cNvPr>
          <p:cNvSpPr txBox="1">
            <a:spLocks noChangeArrowheads="1"/>
          </p:cNvSpPr>
          <p:nvPr/>
        </p:nvSpPr>
        <p:spPr bwMode="auto">
          <a:xfrm>
            <a:off x="1176338" y="4379913"/>
            <a:ext cx="6794500" cy="6413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ltLang="ko-KR" sz="3600" b="1">
                <a:solidFill>
                  <a:srgbClr val="FFFF00"/>
                </a:solidFill>
                <a:latin typeface="Comic Sans MS" charset="0"/>
                <a:ea typeface="Gulim" pitchFamily="34" charset="-127"/>
                <a:cs typeface="Gulim" pitchFamily="34" charset="-127"/>
              </a:rPr>
              <a:t>TANPA KOMPUTER!</a:t>
            </a:r>
          </a:p>
        </p:txBody>
      </p:sp>
      <p:sp>
        <p:nvSpPr>
          <p:cNvPr id="450706" name="Text Box 146">
            <a:extLst>
              <a:ext uri="{FF2B5EF4-FFF2-40B4-BE49-F238E27FC236}">
                <a16:creationId xmlns:a16="http://schemas.microsoft.com/office/drawing/2014/main" id="{6C67FD7F-360A-3041-BFF5-5D63DA8E45AA}"/>
              </a:ext>
            </a:extLst>
          </p:cNvPr>
          <p:cNvSpPr txBox="1">
            <a:spLocks noChangeArrowheads="1"/>
          </p:cNvSpPr>
          <p:nvPr/>
        </p:nvSpPr>
        <p:spPr bwMode="auto">
          <a:xfrm>
            <a:off x="1784350" y="5087938"/>
            <a:ext cx="5688013" cy="11906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ltLang="ko-KR" sz="3600" b="1">
                <a:solidFill>
                  <a:srgbClr val="F8131B"/>
                </a:solidFill>
                <a:latin typeface="Comic Sans MS" charset="0"/>
                <a:ea typeface="Gulim" pitchFamily="34" charset="-127"/>
                <a:cs typeface="Gulim" pitchFamily="34" charset="-127"/>
              </a:rPr>
              <a:t>HANYA TENAGA MANUSIA!</a:t>
            </a:r>
          </a:p>
        </p:txBody>
      </p:sp>
      <p:grpSp>
        <p:nvGrpSpPr>
          <p:cNvPr id="65551" name="Group 113">
            <a:extLst>
              <a:ext uri="{FF2B5EF4-FFF2-40B4-BE49-F238E27FC236}">
                <a16:creationId xmlns:a16="http://schemas.microsoft.com/office/drawing/2014/main" id="{483C11AA-A617-594F-9E3C-DE19ACA48E02}"/>
              </a:ext>
            </a:extLst>
          </p:cNvPr>
          <p:cNvGrpSpPr>
            <a:grpSpLocks/>
          </p:cNvGrpSpPr>
          <p:nvPr/>
        </p:nvGrpSpPr>
        <p:grpSpPr bwMode="auto">
          <a:xfrm>
            <a:off x="8018463" y="3436938"/>
            <a:ext cx="981075" cy="1843087"/>
            <a:chOff x="5051" y="2165"/>
            <a:chExt cx="618" cy="1161"/>
          </a:xfrm>
        </p:grpSpPr>
        <p:grpSp>
          <p:nvGrpSpPr>
            <p:cNvPr id="65552" name="Group 114">
              <a:extLst>
                <a:ext uri="{FF2B5EF4-FFF2-40B4-BE49-F238E27FC236}">
                  <a16:creationId xmlns:a16="http://schemas.microsoft.com/office/drawing/2014/main" id="{DA9D14A0-40A1-1740-9AC7-637738733D11}"/>
                </a:ext>
              </a:extLst>
            </p:cNvPr>
            <p:cNvGrpSpPr>
              <a:grpSpLocks/>
            </p:cNvGrpSpPr>
            <p:nvPr/>
          </p:nvGrpSpPr>
          <p:grpSpPr bwMode="auto">
            <a:xfrm>
              <a:off x="5051" y="2165"/>
              <a:ext cx="618" cy="1161"/>
              <a:chOff x="5051" y="2165"/>
              <a:chExt cx="618" cy="1161"/>
            </a:xfrm>
          </p:grpSpPr>
          <p:sp>
            <p:nvSpPr>
              <p:cNvPr id="65554" name="Freeform 115">
                <a:extLst>
                  <a:ext uri="{FF2B5EF4-FFF2-40B4-BE49-F238E27FC236}">
                    <a16:creationId xmlns:a16="http://schemas.microsoft.com/office/drawing/2014/main" id="{6DE7B536-ED74-F341-AE14-F8509D337947}"/>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5555" name="AutoShape 116">
                <a:extLst>
                  <a:ext uri="{FF2B5EF4-FFF2-40B4-BE49-F238E27FC236}">
                    <a16:creationId xmlns:a16="http://schemas.microsoft.com/office/drawing/2014/main" id="{0ABB637A-BFDC-3C4C-8DAF-8DABB11E34A7}"/>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5556" name="Rectangle 117">
                <a:extLst>
                  <a:ext uri="{FF2B5EF4-FFF2-40B4-BE49-F238E27FC236}">
                    <a16:creationId xmlns:a16="http://schemas.microsoft.com/office/drawing/2014/main" id="{870BE483-2EE4-E545-965F-BED621781F54}"/>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5557" name="Line 118">
                <a:extLst>
                  <a:ext uri="{FF2B5EF4-FFF2-40B4-BE49-F238E27FC236}">
                    <a16:creationId xmlns:a16="http://schemas.microsoft.com/office/drawing/2014/main" id="{AEE019B1-7D32-774D-9863-0F73AEB5D9B8}"/>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8" name="Rectangle 119">
                <a:extLst>
                  <a:ext uri="{FF2B5EF4-FFF2-40B4-BE49-F238E27FC236}">
                    <a16:creationId xmlns:a16="http://schemas.microsoft.com/office/drawing/2014/main" id="{C67429F9-E3B9-4E44-B3D1-BCB227C979C3}"/>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5559" name="Rectangle 120">
                <a:extLst>
                  <a:ext uri="{FF2B5EF4-FFF2-40B4-BE49-F238E27FC236}">
                    <a16:creationId xmlns:a16="http://schemas.microsoft.com/office/drawing/2014/main" id="{39DF34C6-6504-694A-A546-E2A9DC40A794}"/>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5560" name="Line 121">
                <a:extLst>
                  <a:ext uri="{FF2B5EF4-FFF2-40B4-BE49-F238E27FC236}">
                    <a16:creationId xmlns:a16="http://schemas.microsoft.com/office/drawing/2014/main" id="{6BF8DB1D-FBAF-FD48-B92E-637F29E3A6BD}"/>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1" name="Line 122">
                <a:extLst>
                  <a:ext uri="{FF2B5EF4-FFF2-40B4-BE49-F238E27FC236}">
                    <a16:creationId xmlns:a16="http://schemas.microsoft.com/office/drawing/2014/main" id="{3BE3FEF4-C1E0-BA43-93E8-EA93BDB5BE73}"/>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2" name="Line 123">
                <a:extLst>
                  <a:ext uri="{FF2B5EF4-FFF2-40B4-BE49-F238E27FC236}">
                    <a16:creationId xmlns:a16="http://schemas.microsoft.com/office/drawing/2014/main" id="{6FA91955-452E-464D-A516-EFD198FD11DD}"/>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3" name="Line 124">
                <a:extLst>
                  <a:ext uri="{FF2B5EF4-FFF2-40B4-BE49-F238E27FC236}">
                    <a16:creationId xmlns:a16="http://schemas.microsoft.com/office/drawing/2014/main" id="{72256AC4-9769-5742-9ECE-9DCD4297D02F}"/>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4" name="Line 125">
                <a:extLst>
                  <a:ext uri="{FF2B5EF4-FFF2-40B4-BE49-F238E27FC236}">
                    <a16:creationId xmlns:a16="http://schemas.microsoft.com/office/drawing/2014/main" id="{ED1A809E-885C-5B4F-9F82-2E0F13C0092F}"/>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5" name="Line 126">
                <a:extLst>
                  <a:ext uri="{FF2B5EF4-FFF2-40B4-BE49-F238E27FC236}">
                    <a16:creationId xmlns:a16="http://schemas.microsoft.com/office/drawing/2014/main" id="{EDF75F5B-4130-3248-BFDF-F2656F7A978F}"/>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6" name="Line 127">
                <a:extLst>
                  <a:ext uri="{FF2B5EF4-FFF2-40B4-BE49-F238E27FC236}">
                    <a16:creationId xmlns:a16="http://schemas.microsoft.com/office/drawing/2014/main" id="{93D39F00-93A9-BD40-836F-C843437FB91D}"/>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7" name="Line 128">
                <a:extLst>
                  <a:ext uri="{FF2B5EF4-FFF2-40B4-BE49-F238E27FC236}">
                    <a16:creationId xmlns:a16="http://schemas.microsoft.com/office/drawing/2014/main" id="{FF537B66-EDDD-8745-A338-D77E9479DBFE}"/>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8" name="Line 129">
                <a:extLst>
                  <a:ext uri="{FF2B5EF4-FFF2-40B4-BE49-F238E27FC236}">
                    <a16:creationId xmlns:a16="http://schemas.microsoft.com/office/drawing/2014/main" id="{4BD3CEE7-BA36-224F-B748-89D00701F021}"/>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9" name="Line 130">
                <a:extLst>
                  <a:ext uri="{FF2B5EF4-FFF2-40B4-BE49-F238E27FC236}">
                    <a16:creationId xmlns:a16="http://schemas.microsoft.com/office/drawing/2014/main" id="{37F9CA0D-F1E0-9C44-A27A-F7D6B73ABAC7}"/>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70" name="Rectangle 131">
                <a:extLst>
                  <a:ext uri="{FF2B5EF4-FFF2-40B4-BE49-F238E27FC236}">
                    <a16:creationId xmlns:a16="http://schemas.microsoft.com/office/drawing/2014/main" id="{06F680CD-ADB8-034F-B292-9F68CB5287E7}"/>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grpSp>
        <p:sp>
          <p:nvSpPr>
            <p:cNvPr id="65553" name="Rectangle 132">
              <a:extLst>
                <a:ext uri="{FF2B5EF4-FFF2-40B4-BE49-F238E27FC236}">
                  <a16:creationId xmlns:a16="http://schemas.microsoft.com/office/drawing/2014/main" id="{7B1C1F8E-8EB5-3143-8F77-0574CA1C38F9}"/>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100"/>
                                  </p:stCondLst>
                                  <p:childTnLst>
                                    <p:set>
                                      <p:cBhvr>
                                        <p:cTn id="6" dur="1" fill="hold">
                                          <p:stCondLst>
                                            <p:cond delay="0"/>
                                          </p:stCondLst>
                                        </p:cTn>
                                        <p:tgtEl>
                                          <p:spTgt spid="450613"/>
                                        </p:tgtEl>
                                        <p:attrNameLst>
                                          <p:attrName>style.visibility</p:attrName>
                                        </p:attrNameLst>
                                      </p:cBhvr>
                                      <p:to>
                                        <p:strVal val="visible"/>
                                      </p:to>
                                    </p:set>
                                    <p:animEffect transition="in" filter="slide(fromBottom)">
                                      <p:cBhvr>
                                        <p:cTn id="7" dur="500"/>
                                        <p:tgtEl>
                                          <p:spTgt spid="4506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450610"/>
                                        </p:tgtEl>
                                        <p:attrNameLst>
                                          <p:attrName>style.visibility</p:attrName>
                                        </p:attrNameLst>
                                      </p:cBhvr>
                                      <p:to>
                                        <p:strVal val="visible"/>
                                      </p:to>
                                    </p:set>
                                    <p:animEffect transition="in" filter="slide(fromBottom)">
                                      <p:cBhvr>
                                        <p:cTn id="12" dur="500"/>
                                        <p:tgtEl>
                                          <p:spTgt spid="450610"/>
                                        </p:tgtEl>
                                      </p:cBhvr>
                                    </p:animEffect>
                                  </p:childTnLst>
                                </p:cTn>
                              </p:par>
                            </p:childTnLst>
                          </p:cTn>
                        </p:par>
                        <p:par>
                          <p:cTn id="13" fill="hold" nodeType="afterGroup">
                            <p:stCondLst>
                              <p:cond delay="500"/>
                            </p:stCondLst>
                            <p:childTnLst>
                              <p:par>
                                <p:cTn id="14" presetID="12" presetClass="entr" presetSubtype="4" fill="hold" grpId="0" nodeType="afterEffect">
                                  <p:stCondLst>
                                    <p:cond delay="0"/>
                                  </p:stCondLst>
                                  <p:childTnLst>
                                    <p:set>
                                      <p:cBhvr>
                                        <p:cTn id="15" dur="1" fill="hold">
                                          <p:stCondLst>
                                            <p:cond delay="0"/>
                                          </p:stCondLst>
                                        </p:cTn>
                                        <p:tgtEl>
                                          <p:spTgt spid="450608"/>
                                        </p:tgtEl>
                                        <p:attrNameLst>
                                          <p:attrName>style.visibility</p:attrName>
                                        </p:attrNameLst>
                                      </p:cBhvr>
                                      <p:to>
                                        <p:strVal val="visible"/>
                                      </p:to>
                                    </p:set>
                                    <p:animEffect transition="in" filter="slide(fromBottom)">
                                      <p:cBhvr>
                                        <p:cTn id="16" dur="500"/>
                                        <p:tgtEl>
                                          <p:spTgt spid="45060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dissolve">
                                      <p:cBhvr>
                                        <p:cTn id="21" dur="500"/>
                                        <p:tgtEl>
                                          <p:spTgt spid="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450704"/>
                                        </p:tgtEl>
                                        <p:attrNameLst>
                                          <p:attrName>style.visibility</p:attrName>
                                        </p:attrNameLst>
                                      </p:cBhvr>
                                      <p:to>
                                        <p:strVal val="visible"/>
                                      </p:to>
                                    </p:set>
                                    <p:animEffect transition="in" filter="dissolve">
                                      <p:cBhvr>
                                        <p:cTn id="26" dur="500"/>
                                        <p:tgtEl>
                                          <p:spTgt spid="45070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50705"/>
                                        </p:tgtEl>
                                        <p:attrNameLst>
                                          <p:attrName>style.visibility</p:attrName>
                                        </p:attrNameLst>
                                      </p:cBhvr>
                                      <p:to>
                                        <p:strVal val="visible"/>
                                      </p:to>
                                    </p:set>
                                    <p:animEffect transition="in" filter="dissolve">
                                      <p:cBhvr>
                                        <p:cTn id="31" dur="500"/>
                                        <p:tgtEl>
                                          <p:spTgt spid="45070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450706"/>
                                        </p:tgtEl>
                                        <p:attrNameLst>
                                          <p:attrName>style.visibility</p:attrName>
                                        </p:attrNameLst>
                                      </p:cBhvr>
                                      <p:to>
                                        <p:strVal val="visible"/>
                                      </p:to>
                                    </p:set>
                                    <p:animEffect transition="in" filter="dissolve">
                                      <p:cBhvr>
                                        <p:cTn id="36" dur="500"/>
                                        <p:tgtEl>
                                          <p:spTgt spid="450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8" grpId="0" autoUpdateAnimBg="0"/>
      <p:bldP spid="450610" grpId="0" autoUpdateAnimBg="0"/>
      <p:bldP spid="450613" grpId="0" autoUpdateAnimBg="0"/>
      <p:bldP spid="450704" grpId="0" autoUpdateAnimBg="0"/>
      <p:bldP spid="450705" grpId="0" autoUpdateAnimBg="0"/>
      <p:bldP spid="450706"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7585" name="Picture 2">
            <a:extLst>
              <a:ext uri="{FF2B5EF4-FFF2-40B4-BE49-F238E27FC236}">
                <a16:creationId xmlns:a16="http://schemas.microsoft.com/office/drawing/2014/main" id="{71A9926D-978F-5749-8B7D-9F4AAA26B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 y="615950"/>
            <a:ext cx="7875588" cy="562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2355" name="Rectangle 3">
            <a:extLst>
              <a:ext uri="{FF2B5EF4-FFF2-40B4-BE49-F238E27FC236}">
                <a16:creationId xmlns:a16="http://schemas.microsoft.com/office/drawing/2014/main" id="{D0114CBF-4A36-664A-BA59-8951BC02ABB1}"/>
              </a:ext>
            </a:extLst>
          </p:cNvPr>
          <p:cNvSpPr>
            <a:spLocks noChangeArrowheads="1"/>
          </p:cNvSpPr>
          <p:nvPr/>
        </p:nvSpPr>
        <p:spPr bwMode="auto">
          <a:xfrm>
            <a:off x="985838" y="1974850"/>
            <a:ext cx="7170737" cy="3803650"/>
          </a:xfrm>
          <a:prstGeom prst="rect">
            <a:avLst/>
          </a:prstGeom>
          <a:gradFill rotWithShape="0">
            <a:gsLst>
              <a:gs pos="0">
                <a:schemeClr val="accent1"/>
              </a:gs>
              <a:gs pos="100000">
                <a:schemeClr val="accent1">
                  <a:gamma/>
                  <a:shade val="0"/>
                  <a:invGamma/>
                </a:schemeClr>
              </a:gs>
            </a:gsLst>
            <a:lin ang="5400000" scaled="1"/>
          </a:gradFill>
          <a:ln w="12700">
            <a:solidFill>
              <a:schemeClr val="tx1"/>
            </a:solidFill>
            <a:miter lim="800000"/>
            <a:headEnd/>
            <a:tailEnd/>
          </a:ln>
          <a:effectLst/>
        </p:spPr>
        <p:txBody>
          <a:bodyPr wrap="none" anchor="ctr"/>
          <a:lstStyle/>
          <a:p>
            <a:pPr>
              <a:defRPr/>
            </a:pPr>
            <a:endParaRPr lang="en-US">
              <a:latin typeface="Comic Sans MS" charset="0"/>
              <a:ea typeface="+mn-ea"/>
            </a:endParaRPr>
          </a:p>
        </p:txBody>
      </p:sp>
      <p:sp>
        <p:nvSpPr>
          <p:cNvPr id="612356" name="Text Box 4">
            <a:extLst>
              <a:ext uri="{FF2B5EF4-FFF2-40B4-BE49-F238E27FC236}">
                <a16:creationId xmlns:a16="http://schemas.microsoft.com/office/drawing/2014/main" id="{2257995A-7023-1842-89D6-E61C9424E022}"/>
              </a:ext>
            </a:extLst>
          </p:cNvPr>
          <p:cNvSpPr txBox="1">
            <a:spLocks noChangeArrowheads="1"/>
          </p:cNvSpPr>
          <p:nvPr/>
        </p:nvSpPr>
        <p:spPr bwMode="auto">
          <a:xfrm>
            <a:off x="1027113" y="2073275"/>
            <a:ext cx="7073900" cy="9461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ltLang="ko-KR" b="1">
                <a:solidFill>
                  <a:srgbClr val="FFFF00"/>
                </a:solidFill>
                <a:latin typeface="Comic Sans MS" charset="0"/>
                <a:ea typeface="Gulim" pitchFamily="34" charset="-127"/>
                <a:cs typeface="Gulim" pitchFamily="34" charset="-127"/>
              </a:rPr>
              <a:t>Pembangunan bangunan yang menakjubkan!</a:t>
            </a:r>
          </a:p>
        </p:txBody>
      </p:sp>
      <p:grpSp>
        <p:nvGrpSpPr>
          <p:cNvPr id="2" name="Group 5">
            <a:extLst>
              <a:ext uri="{FF2B5EF4-FFF2-40B4-BE49-F238E27FC236}">
                <a16:creationId xmlns:a16="http://schemas.microsoft.com/office/drawing/2014/main" id="{BA2A0144-F28E-DD4F-A68F-79448D3D4534}"/>
              </a:ext>
            </a:extLst>
          </p:cNvPr>
          <p:cNvGrpSpPr>
            <a:grpSpLocks/>
          </p:cNvGrpSpPr>
          <p:nvPr/>
        </p:nvGrpSpPr>
        <p:grpSpPr bwMode="auto">
          <a:xfrm>
            <a:off x="2662238" y="4187825"/>
            <a:ext cx="4924425" cy="676275"/>
            <a:chOff x="1677" y="2638"/>
            <a:chExt cx="3102" cy="426"/>
          </a:xfrm>
        </p:grpSpPr>
        <p:grpSp>
          <p:nvGrpSpPr>
            <p:cNvPr id="67636" name="Group 6">
              <a:extLst>
                <a:ext uri="{FF2B5EF4-FFF2-40B4-BE49-F238E27FC236}">
                  <a16:creationId xmlns:a16="http://schemas.microsoft.com/office/drawing/2014/main" id="{BD0DC31B-33A6-3E4F-B921-A827277D5149}"/>
                </a:ext>
              </a:extLst>
            </p:cNvPr>
            <p:cNvGrpSpPr>
              <a:grpSpLocks/>
            </p:cNvGrpSpPr>
            <p:nvPr/>
          </p:nvGrpSpPr>
          <p:grpSpPr bwMode="auto">
            <a:xfrm>
              <a:off x="3619" y="2640"/>
              <a:ext cx="1160" cy="424"/>
              <a:chOff x="3672" y="2640"/>
              <a:chExt cx="1160" cy="424"/>
            </a:xfrm>
          </p:grpSpPr>
          <p:sp>
            <p:nvSpPr>
              <p:cNvPr id="612359" name="AutoShape 7" descr="Large confetti">
                <a:extLst>
                  <a:ext uri="{FF2B5EF4-FFF2-40B4-BE49-F238E27FC236}">
                    <a16:creationId xmlns:a16="http://schemas.microsoft.com/office/drawing/2014/main" id="{D59781AF-6E77-7844-8A34-4462852F94F8}"/>
                  </a:ext>
                </a:extLst>
              </p:cNvPr>
              <p:cNvSpPr>
                <a:spLocks noChangeArrowheads="1"/>
              </p:cNvSpPr>
              <p:nvPr/>
            </p:nvSpPr>
            <p:spPr bwMode="auto">
              <a:xfrm rot="10800000">
                <a:off x="3672" y="2640"/>
                <a:ext cx="1144" cy="408"/>
              </a:xfrm>
              <a:prstGeom prst="rtTriangle">
                <a:avLst/>
              </a:prstGeom>
              <a:blipFill dpi="0" rotWithShape="0">
                <a:blip r:embed="rId4"/>
                <a:srcRect/>
                <a:tile tx="0" ty="0" sx="100000" sy="100000" flip="none" algn="tl"/>
              </a:blipFill>
              <a:ln>
                <a:noFill/>
              </a:ln>
              <a:effectLst>
                <a:outerShdw dist="125080" dir="1437749" algn="ctr" rotWithShape="0">
                  <a:schemeClr val="bg2">
                    <a:alpha val="74997"/>
                  </a:schemeClr>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2360" name="Freeform 8" descr="Large confetti">
                <a:extLst>
                  <a:ext uri="{FF2B5EF4-FFF2-40B4-BE49-F238E27FC236}">
                    <a16:creationId xmlns:a16="http://schemas.microsoft.com/office/drawing/2014/main" id="{06631D55-A2C8-A849-9D1D-CC63CE9C8091}"/>
                  </a:ext>
                </a:extLst>
              </p:cNvPr>
              <p:cNvSpPr>
                <a:spLocks/>
              </p:cNvSpPr>
              <p:nvPr/>
            </p:nvSpPr>
            <p:spPr bwMode="auto">
              <a:xfrm>
                <a:off x="3772" y="2676"/>
                <a:ext cx="1060" cy="388"/>
              </a:xfrm>
              <a:custGeom>
                <a:avLst/>
                <a:gdLst>
                  <a:gd name="T0" fmla="*/ 0 w 1036"/>
                  <a:gd name="T1" fmla="*/ 0 h 388"/>
                  <a:gd name="T2" fmla="*/ 36 w 1036"/>
                  <a:gd name="T3" fmla="*/ 24 h 388"/>
                  <a:gd name="T4" fmla="*/ 60 w 1036"/>
                  <a:gd name="T5" fmla="*/ 56 h 388"/>
                  <a:gd name="T6" fmla="*/ 96 w 1036"/>
                  <a:gd name="T7" fmla="*/ 64 h 388"/>
                  <a:gd name="T8" fmla="*/ 120 w 1036"/>
                  <a:gd name="T9" fmla="*/ 80 h 388"/>
                  <a:gd name="T10" fmla="*/ 152 w 1036"/>
                  <a:gd name="T11" fmla="*/ 108 h 388"/>
                  <a:gd name="T12" fmla="*/ 256 w 1036"/>
                  <a:gd name="T13" fmla="*/ 144 h 388"/>
                  <a:gd name="T14" fmla="*/ 316 w 1036"/>
                  <a:gd name="T15" fmla="*/ 156 h 388"/>
                  <a:gd name="T16" fmla="*/ 328 w 1036"/>
                  <a:gd name="T17" fmla="*/ 172 h 388"/>
                  <a:gd name="T18" fmla="*/ 332 w 1036"/>
                  <a:gd name="T19" fmla="*/ 160 h 388"/>
                  <a:gd name="T20" fmla="*/ 384 w 1036"/>
                  <a:gd name="T21" fmla="*/ 176 h 388"/>
                  <a:gd name="T22" fmla="*/ 564 w 1036"/>
                  <a:gd name="T23" fmla="*/ 232 h 388"/>
                  <a:gd name="T24" fmla="*/ 628 w 1036"/>
                  <a:gd name="T25" fmla="*/ 260 h 388"/>
                  <a:gd name="T26" fmla="*/ 672 w 1036"/>
                  <a:gd name="T27" fmla="*/ 288 h 388"/>
                  <a:gd name="T28" fmla="*/ 744 w 1036"/>
                  <a:gd name="T29" fmla="*/ 328 h 388"/>
                  <a:gd name="T30" fmla="*/ 832 w 1036"/>
                  <a:gd name="T31" fmla="*/ 368 h 388"/>
                  <a:gd name="T32" fmla="*/ 876 w 1036"/>
                  <a:gd name="T33" fmla="*/ 380 h 388"/>
                  <a:gd name="T34" fmla="*/ 916 w 1036"/>
                  <a:gd name="T35" fmla="*/ 388 h 388"/>
                  <a:gd name="T36" fmla="*/ 1008 w 1036"/>
                  <a:gd name="T37" fmla="*/ 384 h 388"/>
                  <a:gd name="T38" fmla="*/ 1036 w 1036"/>
                  <a:gd name="T39" fmla="*/ 372 h 3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blipFill dpi="0" rotWithShape="0">
                <a:blip r:embed="rId4"/>
                <a:srcRect/>
                <a:tile tx="0" ty="0" sx="100000" sy="100000" flip="none" algn="tl"/>
              </a:blipFill>
              <a:ln w="12700" cap="flat" cmpd="sng">
                <a:solidFill>
                  <a:schemeClr val="tx1"/>
                </a:solidFill>
                <a:prstDash val="solid"/>
                <a:round/>
                <a:headEnd type="none" w="med" len="med"/>
                <a:tailEnd type="none" w="med" len="med"/>
              </a:ln>
              <a:effectLst>
                <a:outerShdw blurRad="63500" dist="125080" dir="1437749" algn="ctr" rotWithShape="0">
                  <a:schemeClr val="bg2">
                    <a:alpha val="74997"/>
                  </a:schemeClr>
                </a:outerShdw>
              </a:effectLst>
            </p:spPr>
            <p:txBody>
              <a:bodyPr wrap="none" anchor="ctr"/>
              <a:lstStyle/>
              <a:p>
                <a:endParaRPr lang="en-US"/>
              </a:p>
            </p:txBody>
          </p:sp>
        </p:grpSp>
        <p:grpSp>
          <p:nvGrpSpPr>
            <p:cNvPr id="67637" name="Group 9">
              <a:extLst>
                <a:ext uri="{FF2B5EF4-FFF2-40B4-BE49-F238E27FC236}">
                  <a16:creationId xmlns:a16="http://schemas.microsoft.com/office/drawing/2014/main" id="{41BFE73E-45EA-B043-8A23-B2B92DF225CF}"/>
                </a:ext>
              </a:extLst>
            </p:cNvPr>
            <p:cNvGrpSpPr>
              <a:grpSpLocks/>
            </p:cNvGrpSpPr>
            <p:nvPr/>
          </p:nvGrpSpPr>
          <p:grpSpPr bwMode="auto">
            <a:xfrm rot="21524310" flipH="1">
              <a:off x="1677" y="2638"/>
              <a:ext cx="807" cy="325"/>
              <a:chOff x="3672" y="2640"/>
              <a:chExt cx="1160" cy="424"/>
            </a:xfrm>
          </p:grpSpPr>
          <p:sp>
            <p:nvSpPr>
              <p:cNvPr id="612362" name="AutoShape 10" descr="Large confetti">
                <a:extLst>
                  <a:ext uri="{FF2B5EF4-FFF2-40B4-BE49-F238E27FC236}">
                    <a16:creationId xmlns:a16="http://schemas.microsoft.com/office/drawing/2014/main" id="{F4D66FAE-8E03-C34A-8F1D-7A0AC68327D5}"/>
                  </a:ext>
                </a:extLst>
              </p:cNvPr>
              <p:cNvSpPr>
                <a:spLocks noChangeArrowheads="1"/>
              </p:cNvSpPr>
              <p:nvPr/>
            </p:nvSpPr>
            <p:spPr bwMode="auto">
              <a:xfrm rot="10800000">
                <a:off x="3673" y="2639"/>
                <a:ext cx="1144" cy="408"/>
              </a:xfrm>
              <a:prstGeom prst="rtTriangle">
                <a:avLst/>
              </a:prstGeom>
              <a:blipFill dpi="0" rotWithShape="0">
                <a:blip r:embed="rId4"/>
                <a:srcRect/>
                <a:tile tx="0" ty="0" sx="100000" sy="100000" flip="none" algn="tl"/>
              </a:blipFill>
              <a:ln>
                <a:noFill/>
              </a:ln>
              <a:effectLst>
                <a:outerShdw dist="125080" dir="1437749" algn="ctr" rotWithShape="0">
                  <a:schemeClr val="bg2">
                    <a:alpha val="74997"/>
                  </a:schemeClr>
                </a:outerShdw>
              </a:effectLst>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2363" name="Freeform 11" descr="Large confetti">
                <a:extLst>
                  <a:ext uri="{FF2B5EF4-FFF2-40B4-BE49-F238E27FC236}">
                    <a16:creationId xmlns:a16="http://schemas.microsoft.com/office/drawing/2014/main" id="{08C36AE3-D1D3-E645-B4A0-620BE976351E}"/>
                  </a:ext>
                </a:extLst>
              </p:cNvPr>
              <p:cNvSpPr>
                <a:spLocks/>
              </p:cNvSpPr>
              <p:nvPr/>
            </p:nvSpPr>
            <p:spPr bwMode="auto">
              <a:xfrm>
                <a:off x="3773" y="2676"/>
                <a:ext cx="1059" cy="387"/>
              </a:xfrm>
              <a:custGeom>
                <a:avLst/>
                <a:gdLst>
                  <a:gd name="T0" fmla="*/ 0 w 1036"/>
                  <a:gd name="T1" fmla="*/ 0 h 388"/>
                  <a:gd name="T2" fmla="*/ 36 w 1036"/>
                  <a:gd name="T3" fmla="*/ 24 h 388"/>
                  <a:gd name="T4" fmla="*/ 60 w 1036"/>
                  <a:gd name="T5" fmla="*/ 56 h 388"/>
                  <a:gd name="T6" fmla="*/ 96 w 1036"/>
                  <a:gd name="T7" fmla="*/ 64 h 388"/>
                  <a:gd name="T8" fmla="*/ 120 w 1036"/>
                  <a:gd name="T9" fmla="*/ 80 h 388"/>
                  <a:gd name="T10" fmla="*/ 152 w 1036"/>
                  <a:gd name="T11" fmla="*/ 108 h 388"/>
                  <a:gd name="T12" fmla="*/ 256 w 1036"/>
                  <a:gd name="T13" fmla="*/ 144 h 388"/>
                  <a:gd name="T14" fmla="*/ 316 w 1036"/>
                  <a:gd name="T15" fmla="*/ 156 h 388"/>
                  <a:gd name="T16" fmla="*/ 328 w 1036"/>
                  <a:gd name="T17" fmla="*/ 172 h 388"/>
                  <a:gd name="T18" fmla="*/ 332 w 1036"/>
                  <a:gd name="T19" fmla="*/ 160 h 388"/>
                  <a:gd name="T20" fmla="*/ 384 w 1036"/>
                  <a:gd name="T21" fmla="*/ 176 h 388"/>
                  <a:gd name="T22" fmla="*/ 564 w 1036"/>
                  <a:gd name="T23" fmla="*/ 232 h 388"/>
                  <a:gd name="T24" fmla="*/ 628 w 1036"/>
                  <a:gd name="T25" fmla="*/ 260 h 388"/>
                  <a:gd name="T26" fmla="*/ 672 w 1036"/>
                  <a:gd name="T27" fmla="*/ 288 h 388"/>
                  <a:gd name="T28" fmla="*/ 744 w 1036"/>
                  <a:gd name="T29" fmla="*/ 328 h 388"/>
                  <a:gd name="T30" fmla="*/ 832 w 1036"/>
                  <a:gd name="T31" fmla="*/ 368 h 388"/>
                  <a:gd name="T32" fmla="*/ 876 w 1036"/>
                  <a:gd name="T33" fmla="*/ 380 h 388"/>
                  <a:gd name="T34" fmla="*/ 916 w 1036"/>
                  <a:gd name="T35" fmla="*/ 388 h 388"/>
                  <a:gd name="T36" fmla="*/ 1008 w 1036"/>
                  <a:gd name="T37" fmla="*/ 384 h 388"/>
                  <a:gd name="T38" fmla="*/ 1036 w 1036"/>
                  <a:gd name="T39" fmla="*/ 372 h 3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blipFill dpi="0" rotWithShape="0">
                <a:blip r:embed="rId4"/>
                <a:srcRect/>
                <a:tile tx="0" ty="0" sx="100000" sy="100000" flip="none" algn="tl"/>
              </a:blipFill>
              <a:ln w="12700" cap="flat" cmpd="sng">
                <a:solidFill>
                  <a:schemeClr val="tx1"/>
                </a:solidFill>
                <a:prstDash val="solid"/>
                <a:round/>
                <a:headEnd type="none" w="med" len="med"/>
                <a:tailEnd type="none" w="med" len="med"/>
              </a:ln>
              <a:effectLst>
                <a:outerShdw blurRad="63500" dist="125080" dir="1437749" algn="ctr" rotWithShape="0">
                  <a:schemeClr val="bg2">
                    <a:alpha val="74997"/>
                  </a:schemeClr>
                </a:outerShdw>
              </a:effectLst>
            </p:spPr>
            <p:txBody>
              <a:bodyPr wrap="none" anchor="ctr"/>
              <a:lstStyle/>
              <a:p>
                <a:endParaRPr lang="en-US"/>
              </a:p>
            </p:txBody>
          </p:sp>
        </p:grpSp>
      </p:grpSp>
      <p:grpSp>
        <p:nvGrpSpPr>
          <p:cNvPr id="5" name="Group 12">
            <a:extLst>
              <a:ext uri="{FF2B5EF4-FFF2-40B4-BE49-F238E27FC236}">
                <a16:creationId xmlns:a16="http://schemas.microsoft.com/office/drawing/2014/main" id="{5FF6BDC2-F70A-4446-8FAD-88EB8D083E3E}"/>
              </a:ext>
            </a:extLst>
          </p:cNvPr>
          <p:cNvGrpSpPr>
            <a:grpSpLocks/>
          </p:cNvGrpSpPr>
          <p:nvPr/>
        </p:nvGrpSpPr>
        <p:grpSpPr bwMode="auto">
          <a:xfrm>
            <a:off x="2643188" y="4165600"/>
            <a:ext cx="4940300" cy="903288"/>
            <a:chOff x="1911" y="2624"/>
            <a:chExt cx="2924" cy="561"/>
          </a:xfrm>
        </p:grpSpPr>
        <p:sp>
          <p:nvSpPr>
            <p:cNvPr id="67633" name="Line 13">
              <a:extLst>
                <a:ext uri="{FF2B5EF4-FFF2-40B4-BE49-F238E27FC236}">
                  <a16:creationId xmlns:a16="http://schemas.microsoft.com/office/drawing/2014/main" id="{18AB620D-BE23-704C-B418-5CBB60FCF40E}"/>
                </a:ext>
              </a:extLst>
            </p:cNvPr>
            <p:cNvSpPr>
              <a:spLocks noChangeShapeType="1"/>
            </p:cNvSpPr>
            <p:nvPr/>
          </p:nvSpPr>
          <p:spPr bwMode="auto">
            <a:xfrm>
              <a:off x="1911" y="2624"/>
              <a:ext cx="2" cy="461"/>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34" name="Line 14">
              <a:extLst>
                <a:ext uri="{FF2B5EF4-FFF2-40B4-BE49-F238E27FC236}">
                  <a16:creationId xmlns:a16="http://schemas.microsoft.com/office/drawing/2014/main" id="{3D0EBC61-BC32-6D46-BAFB-F11195A83018}"/>
                </a:ext>
              </a:extLst>
            </p:cNvPr>
            <p:cNvSpPr>
              <a:spLocks noChangeShapeType="1"/>
            </p:cNvSpPr>
            <p:nvPr/>
          </p:nvSpPr>
          <p:spPr bwMode="auto">
            <a:xfrm>
              <a:off x="1911" y="2628"/>
              <a:ext cx="2920"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35" name="Line 15">
              <a:extLst>
                <a:ext uri="{FF2B5EF4-FFF2-40B4-BE49-F238E27FC236}">
                  <a16:creationId xmlns:a16="http://schemas.microsoft.com/office/drawing/2014/main" id="{05266B0D-A4E4-1840-A75E-5674AA8618D8}"/>
                </a:ext>
              </a:extLst>
            </p:cNvPr>
            <p:cNvSpPr>
              <a:spLocks noChangeShapeType="1"/>
            </p:cNvSpPr>
            <p:nvPr/>
          </p:nvSpPr>
          <p:spPr bwMode="auto">
            <a:xfrm>
              <a:off x="4835" y="2631"/>
              <a:ext cx="0" cy="554"/>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6" name="Group 16">
            <a:extLst>
              <a:ext uri="{FF2B5EF4-FFF2-40B4-BE49-F238E27FC236}">
                <a16:creationId xmlns:a16="http://schemas.microsoft.com/office/drawing/2014/main" id="{62157E28-733F-5849-9EA1-6323DC9E0043}"/>
              </a:ext>
            </a:extLst>
          </p:cNvPr>
          <p:cNvGrpSpPr>
            <a:grpSpLocks/>
          </p:cNvGrpSpPr>
          <p:nvPr/>
        </p:nvGrpSpPr>
        <p:grpSpPr bwMode="auto">
          <a:xfrm>
            <a:off x="1258888" y="3124200"/>
            <a:ext cx="2493962" cy="1450975"/>
            <a:chOff x="800" y="1952"/>
            <a:chExt cx="1571" cy="914"/>
          </a:xfrm>
        </p:grpSpPr>
        <p:sp>
          <p:nvSpPr>
            <p:cNvPr id="612369" name="Rectangle 17">
              <a:extLst>
                <a:ext uri="{FF2B5EF4-FFF2-40B4-BE49-F238E27FC236}">
                  <a16:creationId xmlns:a16="http://schemas.microsoft.com/office/drawing/2014/main" id="{38EA7F58-6AA7-C849-8739-6D4706EDF937}"/>
                </a:ext>
              </a:extLst>
            </p:cNvPr>
            <p:cNvSpPr>
              <a:spLocks noChangeArrowheads="1"/>
            </p:cNvSpPr>
            <p:nvPr/>
          </p:nvSpPr>
          <p:spPr bwMode="auto">
            <a:xfrm>
              <a:off x="890" y="1959"/>
              <a:ext cx="1405" cy="523"/>
            </a:xfrm>
            <a:prstGeom prst="rect">
              <a:avLst/>
            </a:prstGeom>
            <a:noFill/>
            <a:ln w="38100">
              <a:solidFill>
                <a:srgbClr val="FFFF00"/>
              </a:solidFill>
              <a:miter lim="800000"/>
              <a:headEnd/>
              <a:tailEnd/>
            </a:ln>
            <a:effectLst>
              <a:outerShdw blurRad="63500" dist="17961" dir="135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12370" name="AutoShape 18">
              <a:extLst>
                <a:ext uri="{FF2B5EF4-FFF2-40B4-BE49-F238E27FC236}">
                  <a16:creationId xmlns:a16="http://schemas.microsoft.com/office/drawing/2014/main" id="{8C9D1746-D928-F544-9BB7-7974C9A59473}"/>
                </a:ext>
              </a:extLst>
            </p:cNvPr>
            <p:cNvSpPr>
              <a:spLocks noChangeArrowheads="1"/>
            </p:cNvSpPr>
            <p:nvPr/>
          </p:nvSpPr>
          <p:spPr bwMode="auto">
            <a:xfrm>
              <a:off x="800" y="2327"/>
              <a:ext cx="740" cy="539"/>
            </a:xfrm>
            <a:prstGeom prst="curvedRightArrow">
              <a:avLst>
                <a:gd name="adj1" fmla="val 20000"/>
                <a:gd name="adj2" fmla="val 40000"/>
                <a:gd name="adj3" fmla="val 45764"/>
              </a:avLst>
            </a:prstGeom>
            <a:solidFill>
              <a:schemeClr val="accent1"/>
            </a:solidFill>
            <a:ln w="12700">
              <a:solidFill>
                <a:schemeClr val="tx1"/>
              </a:solidFill>
              <a:miter lim="800000"/>
              <a:headEnd/>
              <a:tailEnd/>
            </a:ln>
            <a:effectLst>
              <a:outerShdw blurRad="63500" dist="17961" dir="135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12371" name="Text Box 19">
              <a:extLst>
                <a:ext uri="{FF2B5EF4-FFF2-40B4-BE49-F238E27FC236}">
                  <a16:creationId xmlns:a16="http://schemas.microsoft.com/office/drawing/2014/main" id="{17F66C23-D417-9849-B06B-DFFAD83B1FAF}"/>
                </a:ext>
              </a:extLst>
            </p:cNvPr>
            <p:cNvSpPr txBox="1">
              <a:spLocks noChangeArrowheads="1"/>
            </p:cNvSpPr>
            <p:nvPr/>
          </p:nvSpPr>
          <p:spPr bwMode="auto">
            <a:xfrm>
              <a:off x="846" y="1952"/>
              <a:ext cx="1525" cy="634"/>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2000" b="1">
                  <a:solidFill>
                    <a:srgbClr val="FFFF00"/>
                  </a:solidFill>
                  <a:ea typeface="Gulim" panose="020B0600000101010101" pitchFamily="34" charset="-127"/>
                </a:rPr>
                <a:t>Barat atau “Tembok Ratapan”</a:t>
              </a:r>
            </a:p>
          </p:txBody>
        </p:sp>
      </p:grpSp>
      <p:sp>
        <p:nvSpPr>
          <p:cNvPr id="612372" name="Freeform 20">
            <a:extLst>
              <a:ext uri="{FF2B5EF4-FFF2-40B4-BE49-F238E27FC236}">
                <a16:creationId xmlns:a16="http://schemas.microsoft.com/office/drawing/2014/main" id="{4680A0EA-C1D5-D541-9E04-2646F9BEAD11}"/>
              </a:ext>
            </a:extLst>
          </p:cNvPr>
          <p:cNvSpPr>
            <a:spLocks/>
          </p:cNvSpPr>
          <p:nvPr/>
        </p:nvSpPr>
        <p:spPr bwMode="auto">
          <a:xfrm>
            <a:off x="812800" y="3762375"/>
            <a:ext cx="7632700" cy="1354138"/>
          </a:xfrm>
          <a:custGeom>
            <a:avLst/>
            <a:gdLst/>
            <a:ahLst/>
            <a:cxnLst>
              <a:cxn ang="0">
                <a:pos x="0" y="853"/>
              </a:cxn>
              <a:cxn ang="0">
                <a:pos x="172" y="778"/>
              </a:cxn>
              <a:cxn ang="0">
                <a:pos x="225" y="793"/>
              </a:cxn>
              <a:cxn ang="0">
                <a:pos x="270" y="808"/>
              </a:cxn>
              <a:cxn ang="0">
                <a:pos x="494" y="800"/>
              </a:cxn>
              <a:cxn ang="0">
                <a:pos x="636" y="763"/>
              </a:cxn>
              <a:cxn ang="0">
                <a:pos x="756" y="726"/>
              </a:cxn>
              <a:cxn ang="0">
                <a:pos x="800" y="711"/>
              </a:cxn>
              <a:cxn ang="0">
                <a:pos x="890" y="651"/>
              </a:cxn>
              <a:cxn ang="0">
                <a:pos x="980" y="621"/>
              </a:cxn>
              <a:cxn ang="0">
                <a:pos x="1047" y="598"/>
              </a:cxn>
              <a:cxn ang="0">
                <a:pos x="1092" y="584"/>
              </a:cxn>
              <a:cxn ang="0">
                <a:pos x="1212" y="598"/>
              </a:cxn>
              <a:cxn ang="0">
                <a:pos x="1271" y="584"/>
              </a:cxn>
              <a:cxn ang="0">
                <a:pos x="1406" y="554"/>
              </a:cxn>
              <a:cxn ang="0">
                <a:pos x="1698" y="397"/>
              </a:cxn>
              <a:cxn ang="0">
                <a:pos x="1765" y="374"/>
              </a:cxn>
              <a:cxn ang="0">
                <a:pos x="1787" y="367"/>
              </a:cxn>
              <a:cxn ang="0">
                <a:pos x="1855" y="329"/>
              </a:cxn>
              <a:cxn ang="0">
                <a:pos x="1937" y="277"/>
              </a:cxn>
              <a:cxn ang="0">
                <a:pos x="2027" y="225"/>
              </a:cxn>
              <a:cxn ang="0">
                <a:pos x="2049" y="210"/>
              </a:cxn>
              <a:cxn ang="0">
                <a:pos x="2064" y="187"/>
              </a:cxn>
              <a:cxn ang="0">
                <a:pos x="2109" y="157"/>
              </a:cxn>
              <a:cxn ang="0">
                <a:pos x="2131" y="135"/>
              </a:cxn>
              <a:cxn ang="0">
                <a:pos x="2266" y="98"/>
              </a:cxn>
              <a:cxn ang="0">
                <a:pos x="2333" y="105"/>
              </a:cxn>
              <a:cxn ang="0">
                <a:pos x="2528" y="90"/>
              </a:cxn>
              <a:cxn ang="0">
                <a:pos x="2610" y="38"/>
              </a:cxn>
              <a:cxn ang="0">
                <a:pos x="2722" y="8"/>
              </a:cxn>
              <a:cxn ang="0">
                <a:pos x="2744" y="0"/>
              </a:cxn>
              <a:cxn ang="0">
                <a:pos x="2842" y="60"/>
              </a:cxn>
              <a:cxn ang="0">
                <a:pos x="2864" y="75"/>
              </a:cxn>
              <a:cxn ang="0">
                <a:pos x="2894" y="120"/>
              </a:cxn>
              <a:cxn ang="0">
                <a:pos x="3021" y="172"/>
              </a:cxn>
              <a:cxn ang="0">
                <a:pos x="3051" y="165"/>
              </a:cxn>
              <a:cxn ang="0">
                <a:pos x="3096" y="180"/>
              </a:cxn>
              <a:cxn ang="0">
                <a:pos x="3208" y="314"/>
              </a:cxn>
              <a:cxn ang="0">
                <a:pos x="3268" y="367"/>
              </a:cxn>
              <a:cxn ang="0">
                <a:pos x="3387" y="419"/>
              </a:cxn>
              <a:cxn ang="0">
                <a:pos x="3470" y="471"/>
              </a:cxn>
              <a:cxn ang="0">
                <a:pos x="3544" y="479"/>
              </a:cxn>
              <a:cxn ang="0">
                <a:pos x="3709" y="509"/>
              </a:cxn>
              <a:cxn ang="0">
                <a:pos x="3754" y="524"/>
              </a:cxn>
              <a:cxn ang="0">
                <a:pos x="3776" y="531"/>
              </a:cxn>
              <a:cxn ang="0">
                <a:pos x="3866" y="569"/>
              </a:cxn>
              <a:cxn ang="0">
                <a:pos x="3888" y="576"/>
              </a:cxn>
              <a:cxn ang="0">
                <a:pos x="3933" y="613"/>
              </a:cxn>
              <a:cxn ang="0">
                <a:pos x="3948" y="636"/>
              </a:cxn>
              <a:cxn ang="0">
                <a:pos x="4053" y="666"/>
              </a:cxn>
              <a:cxn ang="0">
                <a:pos x="4143" y="703"/>
              </a:cxn>
              <a:cxn ang="0">
                <a:pos x="4352" y="711"/>
              </a:cxn>
              <a:cxn ang="0">
                <a:pos x="4509" y="748"/>
              </a:cxn>
              <a:cxn ang="0">
                <a:pos x="4808" y="703"/>
              </a:cxn>
            </a:cxnLst>
            <a:rect l="0" t="0" r="r" b="b"/>
            <a:pathLst>
              <a:path w="4808" h="853">
                <a:moveTo>
                  <a:pt x="0" y="853"/>
                </a:moveTo>
                <a:cubicBezTo>
                  <a:pt x="19" y="796"/>
                  <a:pt x="119" y="785"/>
                  <a:pt x="172" y="778"/>
                </a:cubicBezTo>
                <a:cubicBezTo>
                  <a:pt x="189" y="783"/>
                  <a:pt x="207" y="787"/>
                  <a:pt x="225" y="793"/>
                </a:cubicBezTo>
                <a:cubicBezTo>
                  <a:pt x="240" y="797"/>
                  <a:pt x="270" y="808"/>
                  <a:pt x="270" y="808"/>
                </a:cubicBezTo>
                <a:cubicBezTo>
                  <a:pt x="351" y="801"/>
                  <a:pt x="413" y="792"/>
                  <a:pt x="494" y="800"/>
                </a:cubicBezTo>
                <a:cubicBezTo>
                  <a:pt x="542" y="788"/>
                  <a:pt x="588" y="777"/>
                  <a:pt x="636" y="763"/>
                </a:cubicBezTo>
                <a:cubicBezTo>
                  <a:pt x="671" y="738"/>
                  <a:pt x="714" y="732"/>
                  <a:pt x="756" y="726"/>
                </a:cubicBezTo>
                <a:cubicBezTo>
                  <a:pt x="770" y="720"/>
                  <a:pt x="786" y="718"/>
                  <a:pt x="800" y="711"/>
                </a:cubicBezTo>
                <a:cubicBezTo>
                  <a:pt x="825" y="697"/>
                  <a:pt x="861" y="660"/>
                  <a:pt x="890" y="651"/>
                </a:cubicBezTo>
                <a:cubicBezTo>
                  <a:pt x="919" y="641"/>
                  <a:pt x="950" y="631"/>
                  <a:pt x="980" y="621"/>
                </a:cubicBezTo>
                <a:cubicBezTo>
                  <a:pt x="1071" y="587"/>
                  <a:pt x="969" y="620"/>
                  <a:pt x="1047" y="598"/>
                </a:cubicBezTo>
                <a:cubicBezTo>
                  <a:pt x="1062" y="593"/>
                  <a:pt x="1092" y="584"/>
                  <a:pt x="1092" y="584"/>
                </a:cubicBezTo>
                <a:cubicBezTo>
                  <a:pt x="1132" y="587"/>
                  <a:pt x="1171" y="598"/>
                  <a:pt x="1212" y="598"/>
                </a:cubicBezTo>
                <a:cubicBezTo>
                  <a:pt x="1237" y="598"/>
                  <a:pt x="1248" y="589"/>
                  <a:pt x="1271" y="584"/>
                </a:cubicBezTo>
                <a:cubicBezTo>
                  <a:pt x="1315" y="572"/>
                  <a:pt x="1361" y="568"/>
                  <a:pt x="1406" y="554"/>
                </a:cubicBezTo>
                <a:cubicBezTo>
                  <a:pt x="1466" y="461"/>
                  <a:pt x="1592" y="413"/>
                  <a:pt x="1698" y="397"/>
                </a:cubicBezTo>
                <a:cubicBezTo>
                  <a:pt x="1720" y="389"/>
                  <a:pt x="1742" y="381"/>
                  <a:pt x="1765" y="374"/>
                </a:cubicBezTo>
                <a:cubicBezTo>
                  <a:pt x="1772" y="371"/>
                  <a:pt x="1787" y="367"/>
                  <a:pt x="1787" y="367"/>
                </a:cubicBezTo>
                <a:cubicBezTo>
                  <a:pt x="1809" y="352"/>
                  <a:pt x="1832" y="343"/>
                  <a:pt x="1855" y="329"/>
                </a:cubicBezTo>
                <a:cubicBezTo>
                  <a:pt x="1873" y="301"/>
                  <a:pt x="1904" y="286"/>
                  <a:pt x="1937" y="277"/>
                </a:cubicBezTo>
                <a:cubicBezTo>
                  <a:pt x="1968" y="256"/>
                  <a:pt x="1991" y="235"/>
                  <a:pt x="2027" y="225"/>
                </a:cubicBezTo>
                <a:cubicBezTo>
                  <a:pt x="2034" y="220"/>
                  <a:pt x="2042" y="216"/>
                  <a:pt x="2049" y="210"/>
                </a:cubicBezTo>
                <a:cubicBezTo>
                  <a:pt x="2055" y="203"/>
                  <a:pt x="2057" y="193"/>
                  <a:pt x="2064" y="187"/>
                </a:cubicBezTo>
                <a:cubicBezTo>
                  <a:pt x="2077" y="175"/>
                  <a:pt x="2096" y="169"/>
                  <a:pt x="2109" y="157"/>
                </a:cubicBezTo>
                <a:cubicBezTo>
                  <a:pt x="2116" y="149"/>
                  <a:pt x="2121" y="140"/>
                  <a:pt x="2131" y="135"/>
                </a:cubicBezTo>
                <a:cubicBezTo>
                  <a:pt x="2170" y="113"/>
                  <a:pt x="2223" y="110"/>
                  <a:pt x="2266" y="98"/>
                </a:cubicBezTo>
                <a:cubicBezTo>
                  <a:pt x="2318" y="114"/>
                  <a:pt x="2296" y="116"/>
                  <a:pt x="2333" y="105"/>
                </a:cubicBezTo>
                <a:cubicBezTo>
                  <a:pt x="2385" y="120"/>
                  <a:pt x="2475" y="119"/>
                  <a:pt x="2528" y="90"/>
                </a:cubicBezTo>
                <a:cubicBezTo>
                  <a:pt x="2545" y="80"/>
                  <a:pt x="2588" y="45"/>
                  <a:pt x="2610" y="38"/>
                </a:cubicBezTo>
                <a:cubicBezTo>
                  <a:pt x="2646" y="25"/>
                  <a:pt x="2684" y="18"/>
                  <a:pt x="2722" y="8"/>
                </a:cubicBezTo>
                <a:cubicBezTo>
                  <a:pt x="2729" y="5"/>
                  <a:pt x="2736" y="2"/>
                  <a:pt x="2744" y="0"/>
                </a:cubicBezTo>
                <a:cubicBezTo>
                  <a:pt x="2794" y="10"/>
                  <a:pt x="2796" y="29"/>
                  <a:pt x="2842" y="60"/>
                </a:cubicBezTo>
                <a:cubicBezTo>
                  <a:pt x="2849" y="64"/>
                  <a:pt x="2864" y="75"/>
                  <a:pt x="2864" y="75"/>
                </a:cubicBezTo>
                <a:cubicBezTo>
                  <a:pt x="2874" y="90"/>
                  <a:pt x="2876" y="114"/>
                  <a:pt x="2894" y="120"/>
                </a:cubicBezTo>
                <a:cubicBezTo>
                  <a:pt x="2938" y="134"/>
                  <a:pt x="2976" y="157"/>
                  <a:pt x="3021" y="172"/>
                </a:cubicBezTo>
                <a:cubicBezTo>
                  <a:pt x="3031" y="169"/>
                  <a:pt x="3040" y="163"/>
                  <a:pt x="3051" y="165"/>
                </a:cubicBezTo>
                <a:cubicBezTo>
                  <a:pt x="3066" y="166"/>
                  <a:pt x="3096" y="180"/>
                  <a:pt x="3096" y="180"/>
                </a:cubicBezTo>
                <a:cubicBezTo>
                  <a:pt x="3130" y="231"/>
                  <a:pt x="3144" y="293"/>
                  <a:pt x="3208" y="314"/>
                </a:cubicBezTo>
                <a:cubicBezTo>
                  <a:pt x="3231" y="330"/>
                  <a:pt x="3241" y="355"/>
                  <a:pt x="3268" y="367"/>
                </a:cubicBezTo>
                <a:cubicBezTo>
                  <a:pt x="3317" y="388"/>
                  <a:pt x="3339" y="391"/>
                  <a:pt x="3387" y="419"/>
                </a:cubicBezTo>
                <a:cubicBezTo>
                  <a:pt x="3400" y="469"/>
                  <a:pt x="3417" y="464"/>
                  <a:pt x="3470" y="471"/>
                </a:cubicBezTo>
                <a:cubicBezTo>
                  <a:pt x="3497" y="481"/>
                  <a:pt x="3515" y="488"/>
                  <a:pt x="3544" y="479"/>
                </a:cubicBezTo>
                <a:cubicBezTo>
                  <a:pt x="3599" y="485"/>
                  <a:pt x="3654" y="495"/>
                  <a:pt x="3709" y="509"/>
                </a:cubicBezTo>
                <a:cubicBezTo>
                  <a:pt x="3724" y="512"/>
                  <a:pt x="3738" y="519"/>
                  <a:pt x="3754" y="524"/>
                </a:cubicBezTo>
                <a:cubicBezTo>
                  <a:pt x="3761" y="526"/>
                  <a:pt x="3776" y="531"/>
                  <a:pt x="3776" y="531"/>
                </a:cubicBezTo>
                <a:cubicBezTo>
                  <a:pt x="3805" y="550"/>
                  <a:pt x="3831" y="557"/>
                  <a:pt x="3866" y="569"/>
                </a:cubicBezTo>
                <a:cubicBezTo>
                  <a:pt x="3873" y="571"/>
                  <a:pt x="3888" y="576"/>
                  <a:pt x="3888" y="576"/>
                </a:cubicBezTo>
                <a:cubicBezTo>
                  <a:pt x="3910" y="590"/>
                  <a:pt x="3915" y="591"/>
                  <a:pt x="3933" y="613"/>
                </a:cubicBezTo>
                <a:cubicBezTo>
                  <a:pt x="3938" y="620"/>
                  <a:pt x="3940" y="630"/>
                  <a:pt x="3948" y="636"/>
                </a:cubicBezTo>
                <a:cubicBezTo>
                  <a:pt x="3966" y="650"/>
                  <a:pt x="4039" y="662"/>
                  <a:pt x="4053" y="666"/>
                </a:cubicBezTo>
                <a:cubicBezTo>
                  <a:pt x="4087" y="675"/>
                  <a:pt x="4110" y="692"/>
                  <a:pt x="4143" y="703"/>
                </a:cubicBezTo>
                <a:cubicBezTo>
                  <a:pt x="4217" y="697"/>
                  <a:pt x="4279" y="693"/>
                  <a:pt x="4352" y="711"/>
                </a:cubicBezTo>
                <a:cubicBezTo>
                  <a:pt x="4404" y="723"/>
                  <a:pt x="4509" y="748"/>
                  <a:pt x="4509" y="748"/>
                </a:cubicBezTo>
                <a:cubicBezTo>
                  <a:pt x="4608" y="736"/>
                  <a:pt x="4707" y="703"/>
                  <a:pt x="4808" y="703"/>
                </a:cubicBezTo>
              </a:path>
            </a:pathLst>
          </a:custGeom>
          <a:noFill/>
          <a:ln w="57150" cap="flat" cmpd="sng">
            <a:solidFill>
              <a:srgbClr val="FFFF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12373" name="Rectangle 21">
            <a:extLst>
              <a:ext uri="{FF2B5EF4-FFF2-40B4-BE49-F238E27FC236}">
                <a16:creationId xmlns:a16="http://schemas.microsoft.com/office/drawing/2014/main" id="{A861CE48-74B4-B342-90B3-B25B836067E8}"/>
              </a:ext>
            </a:extLst>
          </p:cNvPr>
          <p:cNvSpPr>
            <a:spLocks noChangeArrowheads="1"/>
          </p:cNvSpPr>
          <p:nvPr/>
        </p:nvSpPr>
        <p:spPr bwMode="auto">
          <a:xfrm>
            <a:off x="3894138" y="3582988"/>
            <a:ext cx="1971675" cy="569912"/>
          </a:xfrm>
          <a:prstGeom prst="rect">
            <a:avLst/>
          </a:prstGeom>
          <a:solidFill>
            <a:srgbClr val="1039BD"/>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12374" name="Rectangle 22">
            <a:extLst>
              <a:ext uri="{FF2B5EF4-FFF2-40B4-BE49-F238E27FC236}">
                <a16:creationId xmlns:a16="http://schemas.microsoft.com/office/drawing/2014/main" id="{65677984-ECEA-7646-9949-A82457DBC19D}"/>
              </a:ext>
            </a:extLst>
          </p:cNvPr>
          <p:cNvSpPr>
            <a:spLocks noChangeArrowheads="1"/>
          </p:cNvSpPr>
          <p:nvPr/>
        </p:nvSpPr>
        <p:spPr bwMode="auto">
          <a:xfrm>
            <a:off x="842963" y="646113"/>
            <a:ext cx="5280025" cy="819150"/>
          </a:xfrm>
          <a:prstGeom prst="rect">
            <a:avLst/>
          </a:prstGeom>
          <a:noFill/>
          <a:ln w="76200">
            <a:noFill/>
            <a:miter lim="800000"/>
            <a:headEnd/>
            <a:tailEnd/>
          </a:ln>
          <a:effectLst>
            <a:outerShdw blurRad="63500" dist="53882" dir="2700000" algn="ctr" rotWithShape="0">
              <a:srgbClr val="0F90C7">
                <a:alpha val="50000"/>
              </a:srgbClr>
            </a:outerShdw>
          </a:effectLst>
        </p:spPr>
        <p:txBody>
          <a:bodyPr lIns="90487" tIns="44450" rIns="90487" bIns="44450">
            <a:spAutoFit/>
          </a:bodyPr>
          <a:lstStyle/>
          <a:p>
            <a:pPr>
              <a:defRPr/>
            </a:pPr>
            <a:r>
              <a:rPr lang="en-US" altLang="ko-KR" sz="2400" b="1">
                <a:solidFill>
                  <a:srgbClr val="111A94"/>
                </a:solidFill>
                <a:latin typeface="Comic Sans MS" charset="0"/>
                <a:ea typeface="Gulim" pitchFamily="34" charset="-127"/>
                <a:cs typeface="Gulim" pitchFamily="34" charset="-127"/>
              </a:rPr>
              <a:t>Bait Allah di Yerusalem Pada saat ini.</a:t>
            </a:r>
          </a:p>
        </p:txBody>
      </p:sp>
      <p:grpSp>
        <p:nvGrpSpPr>
          <p:cNvPr id="67594" name="Group 23">
            <a:extLst>
              <a:ext uri="{FF2B5EF4-FFF2-40B4-BE49-F238E27FC236}">
                <a16:creationId xmlns:a16="http://schemas.microsoft.com/office/drawing/2014/main" id="{A4B5AECE-CF75-3845-9B0B-5D5534264864}"/>
              </a:ext>
            </a:extLst>
          </p:cNvPr>
          <p:cNvGrpSpPr>
            <a:grpSpLocks/>
          </p:cNvGrpSpPr>
          <p:nvPr/>
        </p:nvGrpSpPr>
        <p:grpSpPr bwMode="auto">
          <a:xfrm>
            <a:off x="8018463" y="3436938"/>
            <a:ext cx="981075" cy="1843087"/>
            <a:chOff x="5051" y="2165"/>
            <a:chExt cx="618" cy="1161"/>
          </a:xfrm>
        </p:grpSpPr>
        <p:grpSp>
          <p:nvGrpSpPr>
            <p:cNvPr id="67611" name="Group 24">
              <a:extLst>
                <a:ext uri="{FF2B5EF4-FFF2-40B4-BE49-F238E27FC236}">
                  <a16:creationId xmlns:a16="http://schemas.microsoft.com/office/drawing/2014/main" id="{5A2E64BA-7023-9247-90C3-DF5E5A993695}"/>
                </a:ext>
              </a:extLst>
            </p:cNvPr>
            <p:cNvGrpSpPr>
              <a:grpSpLocks/>
            </p:cNvGrpSpPr>
            <p:nvPr/>
          </p:nvGrpSpPr>
          <p:grpSpPr bwMode="auto">
            <a:xfrm>
              <a:off x="5051" y="2165"/>
              <a:ext cx="618" cy="1161"/>
              <a:chOff x="5051" y="2165"/>
              <a:chExt cx="618" cy="1161"/>
            </a:xfrm>
          </p:grpSpPr>
          <p:sp>
            <p:nvSpPr>
              <p:cNvPr id="67613" name="Freeform 25">
                <a:extLst>
                  <a:ext uri="{FF2B5EF4-FFF2-40B4-BE49-F238E27FC236}">
                    <a16:creationId xmlns:a16="http://schemas.microsoft.com/office/drawing/2014/main" id="{44AE5952-AABA-144D-9E6E-A252C35762CE}"/>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67614" name="AutoShape 26">
                <a:extLst>
                  <a:ext uri="{FF2B5EF4-FFF2-40B4-BE49-F238E27FC236}">
                    <a16:creationId xmlns:a16="http://schemas.microsoft.com/office/drawing/2014/main" id="{967E605C-6E49-2840-A568-55D19ED8971E}"/>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7615" name="Rectangle 27">
                <a:extLst>
                  <a:ext uri="{FF2B5EF4-FFF2-40B4-BE49-F238E27FC236}">
                    <a16:creationId xmlns:a16="http://schemas.microsoft.com/office/drawing/2014/main" id="{9888DF2E-1182-544D-9BFE-EDAA8C76E90F}"/>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7616" name="Line 28">
                <a:extLst>
                  <a:ext uri="{FF2B5EF4-FFF2-40B4-BE49-F238E27FC236}">
                    <a16:creationId xmlns:a16="http://schemas.microsoft.com/office/drawing/2014/main" id="{269B3E31-D78C-A944-B8FC-95F5AA2407DD}"/>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17" name="Rectangle 29">
                <a:extLst>
                  <a:ext uri="{FF2B5EF4-FFF2-40B4-BE49-F238E27FC236}">
                    <a16:creationId xmlns:a16="http://schemas.microsoft.com/office/drawing/2014/main" id="{23A23F38-1E99-FD47-9DA2-01F01CF0FAB1}"/>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7618" name="Rectangle 30">
                <a:extLst>
                  <a:ext uri="{FF2B5EF4-FFF2-40B4-BE49-F238E27FC236}">
                    <a16:creationId xmlns:a16="http://schemas.microsoft.com/office/drawing/2014/main" id="{8B6385D0-61CB-264A-9FE0-5DC7DF1D0825}"/>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7619" name="Line 31">
                <a:extLst>
                  <a:ext uri="{FF2B5EF4-FFF2-40B4-BE49-F238E27FC236}">
                    <a16:creationId xmlns:a16="http://schemas.microsoft.com/office/drawing/2014/main" id="{7DD07EB5-2966-2842-908B-7EC290874710}"/>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0" name="Line 32">
                <a:extLst>
                  <a:ext uri="{FF2B5EF4-FFF2-40B4-BE49-F238E27FC236}">
                    <a16:creationId xmlns:a16="http://schemas.microsoft.com/office/drawing/2014/main" id="{E447983C-6A3A-D442-A54F-9C7025CCA705}"/>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1" name="Line 33">
                <a:extLst>
                  <a:ext uri="{FF2B5EF4-FFF2-40B4-BE49-F238E27FC236}">
                    <a16:creationId xmlns:a16="http://schemas.microsoft.com/office/drawing/2014/main" id="{098CEF81-73CA-C44E-B2CD-AFFFAA0BC96B}"/>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2" name="Line 34">
                <a:extLst>
                  <a:ext uri="{FF2B5EF4-FFF2-40B4-BE49-F238E27FC236}">
                    <a16:creationId xmlns:a16="http://schemas.microsoft.com/office/drawing/2014/main" id="{C2772904-1A96-134C-A46D-94A0A6D34339}"/>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3" name="Line 35">
                <a:extLst>
                  <a:ext uri="{FF2B5EF4-FFF2-40B4-BE49-F238E27FC236}">
                    <a16:creationId xmlns:a16="http://schemas.microsoft.com/office/drawing/2014/main" id="{3CBFC639-B05C-EC4B-9534-5C307A2BB400}"/>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4" name="Line 36">
                <a:extLst>
                  <a:ext uri="{FF2B5EF4-FFF2-40B4-BE49-F238E27FC236}">
                    <a16:creationId xmlns:a16="http://schemas.microsoft.com/office/drawing/2014/main" id="{3D18160B-5226-CF47-B7D4-31265285D63F}"/>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5" name="Line 37">
                <a:extLst>
                  <a:ext uri="{FF2B5EF4-FFF2-40B4-BE49-F238E27FC236}">
                    <a16:creationId xmlns:a16="http://schemas.microsoft.com/office/drawing/2014/main" id="{374BD040-D67C-5743-B719-55F62C037453}"/>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6" name="Line 38">
                <a:extLst>
                  <a:ext uri="{FF2B5EF4-FFF2-40B4-BE49-F238E27FC236}">
                    <a16:creationId xmlns:a16="http://schemas.microsoft.com/office/drawing/2014/main" id="{124B7550-FC4C-1345-98DC-39367079EF15}"/>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7" name="Line 39">
                <a:extLst>
                  <a:ext uri="{FF2B5EF4-FFF2-40B4-BE49-F238E27FC236}">
                    <a16:creationId xmlns:a16="http://schemas.microsoft.com/office/drawing/2014/main" id="{058D57A9-A109-2447-A480-F66D22B86CBA}"/>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8" name="Line 40">
                <a:extLst>
                  <a:ext uri="{FF2B5EF4-FFF2-40B4-BE49-F238E27FC236}">
                    <a16:creationId xmlns:a16="http://schemas.microsoft.com/office/drawing/2014/main" id="{D6F4E31D-6F1B-704C-8135-A9B61E45ADB1}"/>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7629" name="Rectangle 41">
                <a:extLst>
                  <a:ext uri="{FF2B5EF4-FFF2-40B4-BE49-F238E27FC236}">
                    <a16:creationId xmlns:a16="http://schemas.microsoft.com/office/drawing/2014/main" id="{2D28A0FB-73E8-9940-806E-DC10E179FF2E}"/>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grpSp>
        <p:sp>
          <p:nvSpPr>
            <p:cNvPr id="67612" name="Rectangle 42">
              <a:extLst>
                <a:ext uri="{FF2B5EF4-FFF2-40B4-BE49-F238E27FC236}">
                  <a16:creationId xmlns:a16="http://schemas.microsoft.com/office/drawing/2014/main" id="{DB78050A-07DE-2A4A-A4E3-7F666D5C9E24}"/>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grpSp>
      <p:sp>
        <p:nvSpPr>
          <p:cNvPr id="67595" name="Text Box 43">
            <a:extLst>
              <a:ext uri="{FF2B5EF4-FFF2-40B4-BE49-F238E27FC236}">
                <a16:creationId xmlns:a16="http://schemas.microsoft.com/office/drawing/2014/main" id="{59B411A7-ADEF-0D43-AECE-B53F597AD104}"/>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67596" name="Text Box 44">
            <a:extLst>
              <a:ext uri="{FF2B5EF4-FFF2-40B4-BE49-F238E27FC236}">
                <a16:creationId xmlns:a16="http://schemas.microsoft.com/office/drawing/2014/main" id="{F28657AB-2310-9D41-AC14-45D9DBFBAE25}"/>
              </a:ext>
            </a:extLst>
          </p:cNvPr>
          <p:cNvSpPr txBox="1">
            <a:spLocks noChangeArrowheads="1"/>
          </p:cNvSpPr>
          <p:nvPr/>
        </p:nvSpPr>
        <p:spPr bwMode="auto">
          <a:xfrm>
            <a:off x="8597900"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6</a:t>
            </a:r>
            <a:endParaRPr lang="en-US" altLang="ko-KR" sz="2000">
              <a:solidFill>
                <a:srgbClr val="FFA27C"/>
              </a:solidFill>
              <a:latin typeface="B VAG Rounded Bold" charset="0"/>
              <a:ea typeface="Gulim" panose="020B0600000101010101" pitchFamily="34" charset="-127"/>
            </a:endParaRPr>
          </a:p>
        </p:txBody>
      </p:sp>
      <p:sp>
        <p:nvSpPr>
          <p:cNvPr id="612397" name="Rectangle 45">
            <a:extLst>
              <a:ext uri="{FF2B5EF4-FFF2-40B4-BE49-F238E27FC236}">
                <a16:creationId xmlns:a16="http://schemas.microsoft.com/office/drawing/2014/main" id="{81B03AD2-029B-554A-8CC7-1EB0A65F721C}"/>
              </a:ext>
            </a:extLst>
          </p:cNvPr>
          <p:cNvSpPr>
            <a:spLocks noChangeArrowheads="1"/>
          </p:cNvSpPr>
          <p:nvPr/>
        </p:nvSpPr>
        <p:spPr bwMode="auto">
          <a:xfrm>
            <a:off x="8075613" y="6532563"/>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32</a:t>
            </a:r>
          </a:p>
        </p:txBody>
      </p:sp>
      <p:sp>
        <p:nvSpPr>
          <p:cNvPr id="612398" name="Text Box 46">
            <a:extLst>
              <a:ext uri="{FF2B5EF4-FFF2-40B4-BE49-F238E27FC236}">
                <a16:creationId xmlns:a16="http://schemas.microsoft.com/office/drawing/2014/main" id="{4DA736BD-AF4A-FE44-8EED-77DFAC3562F5}"/>
              </a:ext>
            </a:extLst>
          </p:cNvPr>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1 Raja-raja 6:14-38;  Mat. 21:12-23</a:t>
            </a:r>
          </a:p>
        </p:txBody>
      </p:sp>
      <p:sp>
        <p:nvSpPr>
          <p:cNvPr id="67599" name="Text Box 47">
            <a:extLst>
              <a:ext uri="{FF2B5EF4-FFF2-40B4-BE49-F238E27FC236}">
                <a16:creationId xmlns:a16="http://schemas.microsoft.com/office/drawing/2014/main" id="{2820E8F2-0EA8-9E41-BE31-9D403E597CCF}"/>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sp>
        <p:nvSpPr>
          <p:cNvPr id="612400" name="Rectangle 48">
            <a:extLst>
              <a:ext uri="{FF2B5EF4-FFF2-40B4-BE49-F238E27FC236}">
                <a16:creationId xmlns:a16="http://schemas.microsoft.com/office/drawing/2014/main" id="{8B0348E3-432D-454B-A226-E7AACFE4C921}"/>
              </a:ext>
            </a:extLst>
          </p:cNvPr>
          <p:cNvSpPr>
            <a:spLocks noChangeArrowheads="1"/>
          </p:cNvSpPr>
          <p:nvPr/>
        </p:nvSpPr>
        <p:spPr bwMode="auto">
          <a:xfrm>
            <a:off x="4202113" y="1457325"/>
            <a:ext cx="4114800" cy="454025"/>
          </a:xfrm>
          <a:prstGeom prst="rect">
            <a:avLst/>
          </a:prstGeom>
          <a:noFill/>
          <a:ln w="76200">
            <a:noFill/>
            <a:miter lim="800000"/>
            <a:headEnd/>
            <a:tailEnd/>
          </a:ln>
          <a:effectLst>
            <a:outerShdw blurRad="63500" dist="63500" dir="2212194" algn="ctr" rotWithShape="0">
              <a:srgbClr val="0F90C7">
                <a:alpha val="50000"/>
              </a:srgbClr>
            </a:outerShdw>
          </a:effec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2400" b="1">
                <a:solidFill>
                  <a:srgbClr val="111A94"/>
                </a:solidFill>
                <a:ea typeface="Gulim" panose="020B0600000101010101" pitchFamily="34" charset="-127"/>
              </a:rPr>
              <a:t>Bukit Moria…Bukit Sion</a:t>
            </a:r>
          </a:p>
        </p:txBody>
      </p:sp>
      <p:sp>
        <p:nvSpPr>
          <p:cNvPr id="612401" name="Text Box 49">
            <a:extLst>
              <a:ext uri="{FF2B5EF4-FFF2-40B4-BE49-F238E27FC236}">
                <a16:creationId xmlns:a16="http://schemas.microsoft.com/office/drawing/2014/main" id="{1E39592A-4676-A64A-ABC9-50E08E65D5AB}"/>
              </a:ext>
            </a:extLst>
          </p:cNvPr>
          <p:cNvSpPr txBox="1">
            <a:spLocks noChangeArrowheads="1"/>
          </p:cNvSpPr>
          <p:nvPr/>
        </p:nvSpPr>
        <p:spPr bwMode="auto">
          <a:xfrm>
            <a:off x="1449388" y="1058863"/>
            <a:ext cx="7073900" cy="457200"/>
          </a:xfrm>
          <a:prstGeom prst="rect">
            <a:avLst/>
          </a:prstGeom>
          <a:noFill/>
          <a:ln w="12700">
            <a:noFill/>
            <a:miter lim="800000"/>
            <a:headEnd/>
            <a:tailEnd/>
          </a:ln>
          <a:effectLst>
            <a:outerShdw blurRad="63500" dist="53882" dir="2700000" algn="ctr" rotWithShape="0">
              <a:srgbClr val="0F90C7">
                <a:alpha val="50000"/>
              </a:srgbClr>
            </a:outerShdw>
          </a:effectLst>
        </p:spPr>
        <p:txBody>
          <a:bodyPr>
            <a:spAutoFit/>
          </a:bodyPr>
          <a:lstStyle/>
          <a:p>
            <a:pPr algn="ctr">
              <a:spcBef>
                <a:spcPct val="50000"/>
              </a:spcBef>
              <a:defRPr/>
            </a:pPr>
            <a:r>
              <a:rPr lang="en-US" altLang="ko-KR" sz="2400" b="1">
                <a:solidFill>
                  <a:srgbClr val="111A94"/>
                </a:solidFill>
                <a:latin typeface="Comic Sans MS" charset="0"/>
                <a:ea typeface="Gulim" pitchFamily="34" charset="-127"/>
                <a:cs typeface="Gulim" pitchFamily="34" charset="-127"/>
              </a:rPr>
              <a:t>Tempat Abraham mempersembahkan Ishak</a:t>
            </a:r>
          </a:p>
        </p:txBody>
      </p:sp>
      <p:grpSp>
        <p:nvGrpSpPr>
          <p:cNvPr id="9" name="Group 50">
            <a:extLst>
              <a:ext uri="{FF2B5EF4-FFF2-40B4-BE49-F238E27FC236}">
                <a16:creationId xmlns:a16="http://schemas.microsoft.com/office/drawing/2014/main" id="{8C93F78A-68D4-E94A-BB13-11F5C67E4372}"/>
              </a:ext>
            </a:extLst>
          </p:cNvPr>
          <p:cNvGrpSpPr>
            <a:grpSpLocks/>
          </p:cNvGrpSpPr>
          <p:nvPr/>
        </p:nvGrpSpPr>
        <p:grpSpPr bwMode="auto">
          <a:xfrm>
            <a:off x="3063875" y="3122613"/>
            <a:ext cx="3355975" cy="2443162"/>
            <a:chOff x="1930" y="1967"/>
            <a:chExt cx="2114" cy="1539"/>
          </a:xfrm>
        </p:grpSpPr>
        <p:pic>
          <p:nvPicPr>
            <p:cNvPr id="67609" name="Picture 51">
              <a:extLst>
                <a:ext uri="{FF2B5EF4-FFF2-40B4-BE49-F238E27FC236}">
                  <a16:creationId xmlns:a16="http://schemas.microsoft.com/office/drawing/2014/main" id="{7785A36C-BDD8-1840-AF7F-00181027E9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5" y="1967"/>
              <a:ext cx="1214" cy="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612404" name="Text Box 52">
              <a:extLst>
                <a:ext uri="{FF2B5EF4-FFF2-40B4-BE49-F238E27FC236}">
                  <a16:creationId xmlns:a16="http://schemas.microsoft.com/office/drawing/2014/main" id="{20F31305-616D-AE49-9C43-E13B0E048E3C}"/>
                </a:ext>
              </a:extLst>
            </p:cNvPr>
            <p:cNvSpPr txBox="1">
              <a:spLocks noChangeArrowheads="1"/>
            </p:cNvSpPr>
            <p:nvPr/>
          </p:nvSpPr>
          <p:spPr bwMode="auto">
            <a:xfrm>
              <a:off x="1930" y="2988"/>
              <a:ext cx="2114" cy="51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altLang="ko-KR" sz="2400" b="1">
                  <a:solidFill>
                    <a:srgbClr val="FFFF00"/>
                  </a:solidFill>
                  <a:latin typeface="Comic Sans MS" charset="0"/>
                  <a:ea typeface="Gulim" pitchFamily="34" charset="-127"/>
                  <a:cs typeface="Gulim" pitchFamily="34" charset="-127"/>
                </a:rPr>
                <a:t>Bait Allah Pertama Dibangun Salomo</a:t>
              </a:r>
            </a:p>
          </p:txBody>
        </p:sp>
      </p:grpSp>
      <p:grpSp>
        <p:nvGrpSpPr>
          <p:cNvPr id="10" name="Group 53">
            <a:extLst>
              <a:ext uri="{FF2B5EF4-FFF2-40B4-BE49-F238E27FC236}">
                <a16:creationId xmlns:a16="http://schemas.microsoft.com/office/drawing/2014/main" id="{8B63BE29-133B-CE4B-A199-1272176876A3}"/>
              </a:ext>
            </a:extLst>
          </p:cNvPr>
          <p:cNvGrpSpPr>
            <a:grpSpLocks/>
          </p:cNvGrpSpPr>
          <p:nvPr/>
        </p:nvGrpSpPr>
        <p:grpSpPr bwMode="auto">
          <a:xfrm>
            <a:off x="3148013" y="3108325"/>
            <a:ext cx="3355975" cy="2393950"/>
            <a:chOff x="3216" y="1312"/>
            <a:chExt cx="2114" cy="1508"/>
          </a:xfrm>
        </p:grpSpPr>
        <p:pic>
          <p:nvPicPr>
            <p:cNvPr id="67607" name="Picture 54">
              <a:extLst>
                <a:ext uri="{FF2B5EF4-FFF2-40B4-BE49-F238E27FC236}">
                  <a16:creationId xmlns:a16="http://schemas.microsoft.com/office/drawing/2014/main" id="{0C8F84C3-2757-9242-A7AE-5A4EA94E53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9972" t="26277" r="15762" b="12953"/>
            <a:stretch>
              <a:fillRect/>
            </a:stretch>
          </p:blipFill>
          <p:spPr bwMode="auto">
            <a:xfrm>
              <a:off x="3570" y="1312"/>
              <a:ext cx="1368"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2407" name="Text Box 55">
              <a:extLst>
                <a:ext uri="{FF2B5EF4-FFF2-40B4-BE49-F238E27FC236}">
                  <a16:creationId xmlns:a16="http://schemas.microsoft.com/office/drawing/2014/main" id="{6568784C-77DC-F048-9DBD-AD8ED1ABFC8E}"/>
                </a:ext>
              </a:extLst>
            </p:cNvPr>
            <p:cNvSpPr txBox="1">
              <a:spLocks noChangeArrowheads="1"/>
            </p:cNvSpPr>
            <p:nvPr/>
          </p:nvSpPr>
          <p:spPr bwMode="auto">
            <a:xfrm>
              <a:off x="3216" y="2302"/>
              <a:ext cx="2114" cy="51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altLang="ko-KR" sz="2400" b="1">
                  <a:solidFill>
                    <a:srgbClr val="FFFF00"/>
                  </a:solidFill>
                  <a:latin typeface="Comic Sans MS" charset="0"/>
                  <a:ea typeface="Gulim" pitchFamily="34" charset="-127"/>
                  <a:cs typeface="Gulim" pitchFamily="34" charset="-127"/>
                </a:rPr>
                <a:t>Bait Allah Kedua Masa Tuhan Yesus</a:t>
              </a:r>
            </a:p>
          </p:txBody>
        </p:sp>
      </p:grpSp>
      <p:grpSp>
        <p:nvGrpSpPr>
          <p:cNvPr id="11" name="Group 56">
            <a:extLst>
              <a:ext uri="{FF2B5EF4-FFF2-40B4-BE49-F238E27FC236}">
                <a16:creationId xmlns:a16="http://schemas.microsoft.com/office/drawing/2014/main" id="{9153309D-D084-5B46-8E0A-C3928D4A25F7}"/>
              </a:ext>
            </a:extLst>
          </p:cNvPr>
          <p:cNvGrpSpPr>
            <a:grpSpLocks/>
          </p:cNvGrpSpPr>
          <p:nvPr/>
        </p:nvGrpSpPr>
        <p:grpSpPr bwMode="auto">
          <a:xfrm>
            <a:off x="3065463" y="2997200"/>
            <a:ext cx="3478212" cy="2735263"/>
            <a:chOff x="2065" y="1641"/>
            <a:chExt cx="2055" cy="1723"/>
          </a:xfrm>
        </p:grpSpPr>
        <p:graphicFrame>
          <p:nvGraphicFramePr>
            <p:cNvPr id="67605" name="Object 2">
              <a:extLst>
                <a:ext uri="{FF2B5EF4-FFF2-40B4-BE49-F238E27FC236}">
                  <a16:creationId xmlns:a16="http://schemas.microsoft.com/office/drawing/2014/main" id="{482AAEAA-B399-EC48-9057-397690CD9448}"/>
                </a:ext>
              </a:extLst>
            </p:cNvPr>
            <p:cNvGraphicFramePr>
              <a:graphicFrameLocks noChangeAspect="1"/>
            </p:cNvGraphicFramePr>
            <p:nvPr/>
          </p:nvGraphicFramePr>
          <p:xfrm>
            <a:off x="2401" y="1641"/>
            <a:ext cx="1592" cy="1097"/>
          </p:xfrm>
          <a:graphic>
            <a:graphicData uri="http://schemas.openxmlformats.org/presentationml/2006/ole">
              <mc:AlternateContent xmlns:mc="http://schemas.openxmlformats.org/markup-compatibility/2006">
                <mc:Choice xmlns:v="urn:schemas-microsoft-com:vml" Requires="v">
                  <p:oleObj name="Document" r:id="rId7" imgW="2800350" imgH="1714500" progId="Word.Document.8">
                    <p:embed/>
                  </p:oleObj>
                </mc:Choice>
                <mc:Fallback>
                  <p:oleObj name="Document" r:id="rId7" imgW="2800350" imgH="1714500" progId="Word.Document.8">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1" y="1641"/>
                          <a:ext cx="1592" cy="1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612410" name="Text Box 58">
              <a:extLst>
                <a:ext uri="{FF2B5EF4-FFF2-40B4-BE49-F238E27FC236}">
                  <a16:creationId xmlns:a16="http://schemas.microsoft.com/office/drawing/2014/main" id="{95F60CD7-9759-EC41-9564-385C12A37EE2}"/>
                </a:ext>
              </a:extLst>
            </p:cNvPr>
            <p:cNvSpPr txBox="1">
              <a:spLocks noChangeArrowheads="1"/>
            </p:cNvSpPr>
            <p:nvPr/>
          </p:nvSpPr>
          <p:spPr bwMode="auto">
            <a:xfrm>
              <a:off x="2065" y="2616"/>
              <a:ext cx="2055" cy="74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altLang="ko-KR" sz="2400" b="1">
                  <a:solidFill>
                    <a:srgbClr val="FFFF00"/>
                  </a:solidFill>
                  <a:latin typeface="Comic Sans MS" charset="0"/>
                  <a:ea typeface="Gulim" pitchFamily="34" charset="-127"/>
                  <a:cs typeface="Gulim" pitchFamily="34" charset="-127"/>
                </a:rPr>
                <a:t>Mesjid Al-Haram ash-Sharif (Kubah Batu) Sekarang</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12355"/>
                                        </p:tgtEl>
                                        <p:attrNameLst>
                                          <p:attrName>style.visibility</p:attrName>
                                        </p:attrNameLst>
                                      </p:cBhvr>
                                      <p:to>
                                        <p:strVal val="visible"/>
                                      </p:to>
                                    </p:set>
                                    <p:animEffect transition="in" filter="wipe(left)">
                                      <p:cBhvr>
                                        <p:cTn id="7" dur="500"/>
                                        <p:tgtEl>
                                          <p:spTgt spid="612355"/>
                                        </p:tgtEl>
                                      </p:cBhvr>
                                    </p:animEffect>
                                  </p:childTnLst>
                                </p:cTn>
                              </p:par>
                            </p:childTnLst>
                          </p:cTn>
                        </p:par>
                        <p:par>
                          <p:cTn id="8" fill="hold" nodeType="afterGroup">
                            <p:stCondLst>
                              <p:cond delay="500"/>
                            </p:stCondLst>
                            <p:childTnLst>
                              <p:par>
                                <p:cTn id="9" presetID="4" presetClass="entr" presetSubtype="32" fill="hold" grpId="0" nodeType="afterEffect">
                                  <p:stCondLst>
                                    <p:cond delay="100"/>
                                  </p:stCondLst>
                                  <p:childTnLst>
                                    <p:set>
                                      <p:cBhvr>
                                        <p:cTn id="10" dur="1" fill="hold">
                                          <p:stCondLst>
                                            <p:cond delay="0"/>
                                          </p:stCondLst>
                                        </p:cTn>
                                        <p:tgtEl>
                                          <p:spTgt spid="612356">
                                            <p:txEl>
                                              <p:pRg st="0" end="0"/>
                                            </p:txEl>
                                          </p:spTgt>
                                        </p:tgtEl>
                                        <p:attrNameLst>
                                          <p:attrName>style.visibility</p:attrName>
                                        </p:attrNameLst>
                                      </p:cBhvr>
                                      <p:to>
                                        <p:strVal val="visible"/>
                                      </p:to>
                                    </p:set>
                                    <p:animEffect transition="in" filter="box(out)">
                                      <p:cBhvr>
                                        <p:cTn id="11" dur="500"/>
                                        <p:tgtEl>
                                          <p:spTgt spid="612356">
                                            <p:txEl>
                                              <p:pRg st="0" end="0"/>
                                            </p:txEl>
                                          </p:spTgt>
                                        </p:tgtEl>
                                      </p:cBhvr>
                                    </p:animEffect>
                                  </p:childTnLst>
                                </p:cTn>
                              </p:par>
                            </p:childTnLst>
                          </p:cTn>
                        </p:par>
                        <p:par>
                          <p:cTn id="12" fill="hold" nodeType="afterGroup">
                            <p:stCondLst>
                              <p:cond delay="1100"/>
                            </p:stCondLst>
                            <p:childTnLst>
                              <p:par>
                                <p:cTn id="13" presetID="22" presetClass="entr" presetSubtype="8" fill="hold" nodeType="afterEffect">
                                  <p:stCondLst>
                                    <p:cond delay="0"/>
                                  </p:stCondLst>
                                  <p:childTnLst>
                                    <p:set>
                                      <p:cBhvr>
                                        <p:cTn id="14" dur="1" fill="hold">
                                          <p:stCondLst>
                                            <p:cond delay="0"/>
                                          </p:stCondLst>
                                        </p:cTn>
                                        <p:tgtEl>
                                          <p:spTgt spid="612372"/>
                                        </p:tgtEl>
                                        <p:attrNameLst>
                                          <p:attrName>style.visibility</p:attrName>
                                        </p:attrNameLst>
                                      </p:cBhvr>
                                      <p:to>
                                        <p:strVal val="visible"/>
                                      </p:to>
                                    </p:set>
                                    <p:animEffect transition="in" filter="wipe(left)">
                                      <p:cBhvr>
                                        <p:cTn id="15" dur="500"/>
                                        <p:tgtEl>
                                          <p:spTgt spid="61237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12373"/>
                                        </p:tgtEl>
                                        <p:attrNameLst>
                                          <p:attrName>style.visibility</p:attrName>
                                        </p:attrNameLst>
                                      </p:cBhvr>
                                      <p:to>
                                        <p:strVal val="visible"/>
                                      </p:to>
                                    </p:set>
                                    <p:animEffect transition="in" filter="wipe(left)">
                                      <p:cBhvr>
                                        <p:cTn id="20" dur="500"/>
                                        <p:tgtEl>
                                          <p:spTgt spid="61237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nodeType="afterGroup">
                            <p:stCondLst>
                              <p:cond delay="500"/>
                            </p:stCondLst>
                            <p:childTnLst>
                              <p:par>
                                <p:cTn id="27" presetID="22" presetClass="entr" presetSubtype="8" fill="hold" nodeType="afterEffect">
                                  <p:stCondLst>
                                    <p:cond delay="50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528"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 calcmode="lin" valueType="num">
                                      <p:cBhvr>
                                        <p:cTn id="36" dur="500" fill="hold"/>
                                        <p:tgtEl>
                                          <p:spTgt spid="6"/>
                                        </p:tgtEl>
                                        <p:attrNameLst>
                                          <p:attrName>ppt_x</p:attrName>
                                        </p:attrNameLst>
                                      </p:cBhvr>
                                      <p:tavLst>
                                        <p:tav tm="0">
                                          <p:val>
                                            <p:fltVal val="0.5"/>
                                          </p:val>
                                        </p:tav>
                                        <p:tav tm="100000">
                                          <p:val>
                                            <p:strVal val="#ppt_x"/>
                                          </p:val>
                                        </p:tav>
                                      </p:tavLst>
                                    </p:anim>
                                    <p:anim calcmode="lin" valueType="num">
                                      <p:cBhvr>
                                        <p:cTn id="37"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3" presetClass="entr" presetSubtype="528"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 calcmode="lin" valueType="num">
                                      <p:cBhvr>
                                        <p:cTn id="44" dur="500" fill="hold"/>
                                        <p:tgtEl>
                                          <p:spTgt spid="9"/>
                                        </p:tgtEl>
                                        <p:attrNameLst>
                                          <p:attrName>ppt_x</p:attrName>
                                        </p:attrNameLst>
                                      </p:cBhvr>
                                      <p:tavLst>
                                        <p:tav tm="0">
                                          <p:val>
                                            <p:fltVal val="0.5"/>
                                          </p:val>
                                        </p:tav>
                                        <p:tav tm="100000">
                                          <p:val>
                                            <p:strVal val="#ppt_x"/>
                                          </p:val>
                                        </p:tav>
                                      </p:tavLst>
                                    </p:anim>
                                    <p:anim calcmode="lin" valueType="num">
                                      <p:cBhvr>
                                        <p:cTn id="45" dur="500" fill="hold"/>
                                        <p:tgtEl>
                                          <p:spTgt spid="9"/>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46" fill="hold" nodeType="clickPar">
                      <p:stCondLst>
                        <p:cond delay="indefinite"/>
                      </p:stCondLst>
                      <p:childTnLst>
                        <p:par>
                          <p:cTn id="47" fill="hold" nodeType="withGroup">
                            <p:stCondLst>
                              <p:cond delay="0"/>
                            </p:stCondLst>
                            <p:childTnLst>
                              <p:par>
                                <p:cTn id="48" presetID="23" presetClass="entr" presetSubtype="528"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 fill="hold"/>
                                        <p:tgtEl>
                                          <p:spTgt spid="10"/>
                                        </p:tgtEl>
                                        <p:attrNameLst>
                                          <p:attrName>ppt_w</p:attrName>
                                        </p:attrNameLst>
                                      </p:cBhvr>
                                      <p:tavLst>
                                        <p:tav tm="0">
                                          <p:val>
                                            <p:fltVal val="0"/>
                                          </p:val>
                                        </p:tav>
                                        <p:tav tm="100000">
                                          <p:val>
                                            <p:strVal val="#ppt_w"/>
                                          </p:val>
                                        </p:tav>
                                      </p:tavLst>
                                    </p:anim>
                                    <p:anim calcmode="lin" valueType="num">
                                      <p:cBhvr>
                                        <p:cTn id="51" dur="500" fill="hold"/>
                                        <p:tgtEl>
                                          <p:spTgt spid="10"/>
                                        </p:tgtEl>
                                        <p:attrNameLst>
                                          <p:attrName>ppt_h</p:attrName>
                                        </p:attrNameLst>
                                      </p:cBhvr>
                                      <p:tavLst>
                                        <p:tav tm="0">
                                          <p:val>
                                            <p:fltVal val="0"/>
                                          </p:val>
                                        </p:tav>
                                        <p:tav tm="100000">
                                          <p:val>
                                            <p:strVal val="#ppt_h"/>
                                          </p:val>
                                        </p:tav>
                                      </p:tavLst>
                                    </p:anim>
                                    <p:anim calcmode="lin" valueType="num">
                                      <p:cBhvr>
                                        <p:cTn id="52" dur="500" fill="hold"/>
                                        <p:tgtEl>
                                          <p:spTgt spid="10"/>
                                        </p:tgtEl>
                                        <p:attrNameLst>
                                          <p:attrName>ppt_x</p:attrName>
                                        </p:attrNameLst>
                                      </p:cBhvr>
                                      <p:tavLst>
                                        <p:tav tm="0">
                                          <p:val>
                                            <p:fltVal val="0.5"/>
                                          </p:val>
                                        </p:tav>
                                        <p:tav tm="100000">
                                          <p:val>
                                            <p:strVal val="#ppt_x"/>
                                          </p:val>
                                        </p:tav>
                                      </p:tavLst>
                                    </p:anim>
                                    <p:anim calcmode="lin" valueType="num">
                                      <p:cBhvr>
                                        <p:cTn id="53" dur="500" fill="hold"/>
                                        <p:tgtEl>
                                          <p:spTgt spid="10"/>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xit" presetSubtype="0" fill="hold" nodeType="clickEffect">
                                  <p:stCondLst>
                                    <p:cond delay="0"/>
                                  </p:stCondLst>
                                  <p:childTnLst>
                                    <p:set>
                                      <p:cBhvr>
                                        <p:cTn id="57" dur="1" fill="hold">
                                          <p:stCondLst>
                                            <p:cond delay="499"/>
                                          </p:stCondLst>
                                        </p:cTn>
                                        <p:tgtEl>
                                          <p:spTgt spid="10"/>
                                        </p:tgtEl>
                                        <p:attrNameLst>
                                          <p:attrName>style.visibility</p:attrName>
                                        </p:attrNameLst>
                                      </p:cBhvr>
                                      <p:to>
                                        <p:strVal val="hidden"/>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3" presetClass="entr" presetSubtype="528"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p:cTn id="62" dur="500" fill="hold"/>
                                        <p:tgtEl>
                                          <p:spTgt spid="11"/>
                                        </p:tgtEl>
                                        <p:attrNameLst>
                                          <p:attrName>ppt_w</p:attrName>
                                        </p:attrNameLst>
                                      </p:cBhvr>
                                      <p:tavLst>
                                        <p:tav tm="0">
                                          <p:val>
                                            <p:fltVal val="0"/>
                                          </p:val>
                                        </p:tav>
                                        <p:tav tm="100000">
                                          <p:val>
                                            <p:strVal val="#ppt_w"/>
                                          </p:val>
                                        </p:tav>
                                      </p:tavLst>
                                    </p:anim>
                                    <p:anim calcmode="lin" valueType="num">
                                      <p:cBhvr>
                                        <p:cTn id="63" dur="500" fill="hold"/>
                                        <p:tgtEl>
                                          <p:spTgt spid="11"/>
                                        </p:tgtEl>
                                        <p:attrNameLst>
                                          <p:attrName>ppt_h</p:attrName>
                                        </p:attrNameLst>
                                      </p:cBhvr>
                                      <p:tavLst>
                                        <p:tav tm="0">
                                          <p:val>
                                            <p:fltVal val="0"/>
                                          </p:val>
                                        </p:tav>
                                        <p:tav tm="100000">
                                          <p:val>
                                            <p:strVal val="#ppt_h"/>
                                          </p:val>
                                        </p:tav>
                                      </p:tavLst>
                                    </p:anim>
                                    <p:anim calcmode="lin" valueType="num">
                                      <p:cBhvr>
                                        <p:cTn id="64" dur="500" fill="hold"/>
                                        <p:tgtEl>
                                          <p:spTgt spid="11"/>
                                        </p:tgtEl>
                                        <p:attrNameLst>
                                          <p:attrName>ppt_x</p:attrName>
                                        </p:attrNameLst>
                                      </p:cBhvr>
                                      <p:tavLst>
                                        <p:tav tm="0">
                                          <p:val>
                                            <p:fltVal val="0.5"/>
                                          </p:val>
                                        </p:tav>
                                        <p:tav tm="100000">
                                          <p:val>
                                            <p:strVal val="#ppt_x"/>
                                          </p:val>
                                        </p:tav>
                                      </p:tavLst>
                                    </p:anim>
                                    <p:anim calcmode="lin" valueType="num">
                                      <p:cBhvr>
                                        <p:cTn id="65"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5" grpId="0" animBg="1"/>
      <p:bldP spid="612356" grpId="0" build="p" autoUpdateAnimBg="0" advAuto="100"/>
      <p:bldP spid="61237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146" name="Picture 2" descr="Jerusalem from Mt of Olives panorama, df 090101">
            <a:extLst>
              <a:ext uri="{FF2B5EF4-FFF2-40B4-BE49-F238E27FC236}">
                <a16:creationId xmlns:a16="http://schemas.microsoft.com/office/drawing/2014/main" id="{242561D8-5CDA-754B-8F61-767A8C56158F}"/>
              </a:ext>
            </a:extLst>
          </p:cNvPr>
          <p:cNvPicPr preferRelativeResize="0">
            <a:picLocks noChangeAspect="1" noChangeArrowheads="1"/>
          </p:cNvPicPr>
          <p:nvPr>
            <p:custDataLst>
              <p:tags r:id="rId1"/>
            </p:custDataLst>
          </p:nvPr>
        </p:nvPicPr>
        <p:blipFill>
          <a:blip r:embed="rId4"/>
          <a:srcRect l="28334" t="-426" r="24500"/>
          <a:stretch>
            <a:fillRect/>
          </a:stretch>
        </p:blipFill>
        <p:spPr bwMode="auto">
          <a:xfrm>
            <a:off x="90488" y="820738"/>
            <a:ext cx="8961437" cy="4494212"/>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46147" name="Rectangle 3">
            <a:extLst>
              <a:ext uri="{FF2B5EF4-FFF2-40B4-BE49-F238E27FC236}">
                <a16:creationId xmlns:a16="http://schemas.microsoft.com/office/drawing/2014/main" id="{F39BEF6E-D429-B843-B951-C903C56A4B34}"/>
              </a:ext>
            </a:extLst>
          </p:cNvPr>
          <p:cNvSpPr>
            <a:spLocks noChangeArrowheads="1"/>
          </p:cNvSpPr>
          <p:nvPr/>
        </p:nvSpPr>
        <p:spPr bwMode="auto">
          <a:xfrm>
            <a:off x="836613" y="280988"/>
            <a:ext cx="7354887" cy="576262"/>
          </a:xfrm>
          <a:prstGeom prst="rect">
            <a:avLst/>
          </a:prstGeom>
          <a:noFill/>
          <a:ln w="76200">
            <a:noFill/>
            <a:miter lim="800000"/>
            <a:headEnd/>
            <a:tailEnd/>
          </a:ln>
          <a:effectLst>
            <a:outerShdw blurRad="63500" dist="38099" dir="2700000" algn="ctr" rotWithShape="0">
              <a:srgbClr val="888B90">
                <a:alpha val="50000"/>
              </a:srgbClr>
            </a:outerShdw>
          </a:effectLst>
        </p:spPr>
        <p:txBody>
          <a:bodyPr lIns="90487" tIns="44450" rIns="90487" bIns="44450">
            <a:spAutoFit/>
          </a:bodyPr>
          <a:lstStyle/>
          <a:p>
            <a:pPr algn="ctr">
              <a:defRPr/>
            </a:pPr>
            <a:r>
              <a:rPr lang="en-US" sz="3200" b="1">
                <a:solidFill>
                  <a:srgbClr val="9DEDF1"/>
                </a:solidFill>
                <a:latin typeface="Arial" charset="0"/>
                <a:ea typeface="MS PGothic" pitchFamily="34" charset="-128"/>
                <a:cs typeface="MS PGothic" pitchFamily="34" charset="-128"/>
              </a:rPr>
              <a:t>Bait Allah di Yerusalem hari ini</a:t>
            </a:r>
          </a:p>
        </p:txBody>
      </p:sp>
      <p:sp>
        <p:nvSpPr>
          <p:cNvPr id="69635" name="Text Box 23">
            <a:extLst>
              <a:ext uri="{FF2B5EF4-FFF2-40B4-BE49-F238E27FC236}">
                <a16:creationId xmlns:a16="http://schemas.microsoft.com/office/drawing/2014/main" id="{F86ACF30-4CB0-2647-B81A-5C5A381F0A86}"/>
              </a:ext>
            </a:extLst>
          </p:cNvPr>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a:solidFill>
                  <a:srgbClr val="FFA27C"/>
                </a:solidFill>
                <a:latin typeface="B VAG Rounded Bold" charset="0"/>
              </a:rPr>
              <a:t> </a:t>
            </a:r>
          </a:p>
        </p:txBody>
      </p:sp>
      <p:sp>
        <p:nvSpPr>
          <p:cNvPr id="69636" name="Text Box 24">
            <a:extLst>
              <a:ext uri="{FF2B5EF4-FFF2-40B4-BE49-F238E27FC236}">
                <a16:creationId xmlns:a16="http://schemas.microsoft.com/office/drawing/2014/main" id="{0FD83B45-4510-AB4B-A83E-5D7CE29FA568}"/>
              </a:ext>
            </a:extLst>
          </p:cNvPr>
          <p:cNvSpPr txBox="1">
            <a:spLocks noChangeArrowheads="1"/>
          </p:cNvSpPr>
          <p:nvPr/>
        </p:nvSpPr>
        <p:spPr bwMode="auto">
          <a:xfrm>
            <a:off x="8599488" y="64785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600" b="1">
                <a:solidFill>
                  <a:schemeClr val="tx1"/>
                </a:solidFill>
              </a:rPr>
              <a:t>1</a:t>
            </a:r>
            <a:endParaRPr lang="en-US" altLang="en-US" sz="1600">
              <a:solidFill>
                <a:srgbClr val="FFA27C"/>
              </a:solidFill>
              <a:latin typeface="B VAG Rounded Bold" charset="0"/>
            </a:endParaRPr>
          </a:p>
        </p:txBody>
      </p:sp>
      <p:sp>
        <p:nvSpPr>
          <p:cNvPr id="646169" name="Rectangle 25">
            <a:extLst>
              <a:ext uri="{FF2B5EF4-FFF2-40B4-BE49-F238E27FC236}">
                <a16:creationId xmlns:a16="http://schemas.microsoft.com/office/drawing/2014/main" id="{0B8BDB58-42D1-6C49-9A80-C44A27124EC6}"/>
              </a:ext>
            </a:extLst>
          </p:cNvPr>
          <p:cNvSpPr>
            <a:spLocks noChangeArrowheads="1"/>
          </p:cNvSpPr>
          <p:nvPr/>
        </p:nvSpPr>
        <p:spPr bwMode="auto">
          <a:xfrm>
            <a:off x="8120063" y="6543675"/>
            <a:ext cx="409575" cy="244475"/>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1000" b="1">
                <a:solidFill>
                  <a:schemeClr val="tx1"/>
                </a:solidFill>
                <a:effectLst>
                  <a:outerShdw blurRad="38100" dist="38100" dir="2700000" algn="tl">
                    <a:srgbClr val="000000"/>
                  </a:outerShdw>
                </a:effectLst>
              </a:rPr>
              <a:t>32a</a:t>
            </a:r>
          </a:p>
        </p:txBody>
      </p:sp>
      <p:sp>
        <p:nvSpPr>
          <p:cNvPr id="69638" name="Text Box 27">
            <a:extLst>
              <a:ext uri="{FF2B5EF4-FFF2-40B4-BE49-F238E27FC236}">
                <a16:creationId xmlns:a16="http://schemas.microsoft.com/office/drawing/2014/main" id="{E5F87C09-D440-8B45-AAE8-8BFA3F0DF198}"/>
              </a:ext>
            </a:extLst>
          </p:cNvPr>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200" b="1">
                <a:solidFill>
                  <a:schemeClr val="tx1"/>
                </a:solidFill>
                <a:latin typeface="Arial" panose="020B0604020202020204" pitchFamily="34" charset="0"/>
              </a:rPr>
              <a:t>Handbook pg. 32-37</a:t>
            </a:r>
          </a:p>
        </p:txBody>
      </p:sp>
      <p:sp>
        <p:nvSpPr>
          <p:cNvPr id="69639" name="Rectangle 37">
            <a:extLst>
              <a:ext uri="{FF2B5EF4-FFF2-40B4-BE49-F238E27FC236}">
                <a16:creationId xmlns:a16="http://schemas.microsoft.com/office/drawing/2014/main" id="{F21A850E-087E-B341-98E5-0F7F2A000E04}"/>
              </a:ext>
            </a:extLst>
          </p:cNvPr>
          <p:cNvSpPr>
            <a:spLocks noChangeArrowheads="1"/>
          </p:cNvSpPr>
          <p:nvPr/>
        </p:nvSpPr>
        <p:spPr bwMode="auto">
          <a:xfrm>
            <a:off x="71438" y="842963"/>
            <a:ext cx="9072562" cy="4429125"/>
          </a:xfrm>
          <a:prstGeom prst="rect">
            <a:avLst/>
          </a:prstGeom>
          <a:solidFill>
            <a:srgbClr val="000000">
              <a:alpha val="45097"/>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latin typeface="Matura MT Script Capitals" panose="03020802060602070202" pitchFamily="66" charset="77"/>
            </a:endParaRPr>
          </a:p>
        </p:txBody>
      </p:sp>
      <p:sp>
        <p:nvSpPr>
          <p:cNvPr id="646182" name="Text Box 38">
            <a:extLst>
              <a:ext uri="{FF2B5EF4-FFF2-40B4-BE49-F238E27FC236}">
                <a16:creationId xmlns:a16="http://schemas.microsoft.com/office/drawing/2014/main" id="{9A0351C1-851B-2B47-8499-C09AE67473C4}"/>
              </a:ext>
            </a:extLst>
          </p:cNvPr>
          <p:cNvSpPr txBox="1">
            <a:spLocks noChangeArrowheads="1"/>
          </p:cNvSpPr>
          <p:nvPr/>
        </p:nvSpPr>
        <p:spPr bwMode="auto">
          <a:xfrm>
            <a:off x="5808663" y="2462213"/>
            <a:ext cx="3135312" cy="7620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en-US" sz="2200" b="1">
                <a:solidFill>
                  <a:srgbClr val="FFFF00"/>
                </a:solidFill>
                <a:latin typeface="Comic Sans MS" charset="0"/>
                <a:ea typeface="MS PGothic" pitchFamily="34" charset="-128"/>
                <a:cs typeface="MS PGothic" pitchFamily="34" charset="-128"/>
              </a:rPr>
              <a:t>Tampak dalam Mesjid al-Haram ash-Sharif</a:t>
            </a:r>
            <a:r>
              <a:rPr lang="en-US" sz="2200">
                <a:latin typeface="Matura MT Script Capitals" charset="0"/>
                <a:ea typeface="MS PGothic" pitchFamily="34" charset="-128"/>
                <a:cs typeface="MS PGothic" pitchFamily="34" charset="-128"/>
              </a:rPr>
              <a:t> </a:t>
            </a:r>
          </a:p>
        </p:txBody>
      </p:sp>
      <p:pic>
        <p:nvPicPr>
          <p:cNvPr id="646183" name="Picture 39" descr="dome of the rock 2">
            <a:extLst>
              <a:ext uri="{FF2B5EF4-FFF2-40B4-BE49-F238E27FC236}">
                <a16:creationId xmlns:a16="http://schemas.microsoft.com/office/drawing/2014/main" id="{C10B8A1E-1F8A-7B4B-ACF5-9B74B9F5DB7E}"/>
              </a:ext>
            </a:extLst>
          </p:cNvPr>
          <p:cNvPicPr>
            <a:picLocks noChangeAspect="1" noChangeArrowheads="1"/>
          </p:cNvPicPr>
          <p:nvPr/>
        </p:nvPicPr>
        <p:blipFill>
          <a:blip r:embed="rId5"/>
          <a:srcRect/>
          <a:stretch>
            <a:fillRect/>
          </a:stretch>
        </p:blipFill>
        <p:spPr bwMode="auto">
          <a:xfrm>
            <a:off x="244475" y="1558925"/>
            <a:ext cx="5367338" cy="4025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646179" name="Picture 35" descr="rock of the dome">
            <a:extLst>
              <a:ext uri="{FF2B5EF4-FFF2-40B4-BE49-F238E27FC236}">
                <a16:creationId xmlns:a16="http://schemas.microsoft.com/office/drawing/2014/main" id="{9276F6FC-6F0C-254D-B2A3-98137719A64B}"/>
              </a:ext>
            </a:extLst>
          </p:cNvPr>
          <p:cNvPicPr>
            <a:picLocks noChangeAspect="1" noChangeArrowheads="1"/>
          </p:cNvPicPr>
          <p:nvPr/>
        </p:nvPicPr>
        <p:blipFill>
          <a:blip r:embed="rId6"/>
          <a:srcRect/>
          <a:stretch>
            <a:fillRect/>
          </a:stretch>
        </p:blipFill>
        <p:spPr bwMode="auto">
          <a:xfrm>
            <a:off x="4473575" y="3344863"/>
            <a:ext cx="4451350" cy="2871787"/>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sp>
        <p:nvSpPr>
          <p:cNvPr id="646177" name="Text Box 33">
            <a:extLst>
              <a:ext uri="{FF2B5EF4-FFF2-40B4-BE49-F238E27FC236}">
                <a16:creationId xmlns:a16="http://schemas.microsoft.com/office/drawing/2014/main" id="{F95E51AE-8031-334B-90F8-0C57B9C23FC2}"/>
              </a:ext>
            </a:extLst>
          </p:cNvPr>
          <p:cNvSpPr txBox="1">
            <a:spLocks noChangeArrowheads="1"/>
          </p:cNvSpPr>
          <p:nvPr/>
        </p:nvSpPr>
        <p:spPr bwMode="auto">
          <a:xfrm>
            <a:off x="163513" y="5681663"/>
            <a:ext cx="4135437" cy="7620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200" b="1">
                <a:solidFill>
                  <a:srgbClr val="FFFF00"/>
                </a:solidFill>
                <a:latin typeface="Comic Sans MS" charset="0"/>
                <a:ea typeface="MS PGothic" pitchFamily="34" charset="-128"/>
                <a:cs typeface="MS PGothic" pitchFamily="34" charset="-128"/>
              </a:rPr>
              <a:t>Mesjid al-Haram ash-Sharif dibangun di atas Bait Allah</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46183"/>
                                        </p:tgtEl>
                                        <p:attrNameLst>
                                          <p:attrName>style.visibility</p:attrName>
                                        </p:attrNameLst>
                                      </p:cBhvr>
                                      <p:to>
                                        <p:strVal val="visible"/>
                                      </p:to>
                                    </p:set>
                                    <p:animEffect transition="in" filter="fade">
                                      <p:cBhvr>
                                        <p:cTn id="7" dur="1000"/>
                                        <p:tgtEl>
                                          <p:spTgt spid="6461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6177"/>
                                        </p:tgtEl>
                                        <p:attrNameLst>
                                          <p:attrName>style.visibility</p:attrName>
                                        </p:attrNameLst>
                                      </p:cBhvr>
                                      <p:to>
                                        <p:strVal val="visible"/>
                                      </p:to>
                                    </p:set>
                                    <p:animEffect transition="in" filter="fade">
                                      <p:cBhvr>
                                        <p:cTn id="10" dur="1000"/>
                                        <p:tgtEl>
                                          <p:spTgt spid="64617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646179"/>
                                        </p:tgtEl>
                                        <p:attrNameLst>
                                          <p:attrName>style.visibility</p:attrName>
                                        </p:attrNameLst>
                                      </p:cBhvr>
                                      <p:to>
                                        <p:strVal val="visible"/>
                                      </p:to>
                                    </p:set>
                                    <p:animEffect transition="in" filter="fade">
                                      <p:cBhvr>
                                        <p:cTn id="15" dur="1000"/>
                                        <p:tgtEl>
                                          <p:spTgt spid="64617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46182"/>
                                        </p:tgtEl>
                                        <p:attrNameLst>
                                          <p:attrName>style.visibility</p:attrName>
                                        </p:attrNameLst>
                                      </p:cBhvr>
                                      <p:to>
                                        <p:strVal val="visible"/>
                                      </p:to>
                                    </p:set>
                                    <p:animEffect transition="in" filter="fade">
                                      <p:cBhvr>
                                        <p:cTn id="18" dur="1000"/>
                                        <p:tgtEl>
                                          <p:spTgt spid="646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82" grpId="0"/>
      <p:bldP spid="646177"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1" name="Text Box 42">
            <a:extLst>
              <a:ext uri="{FF2B5EF4-FFF2-40B4-BE49-F238E27FC236}">
                <a16:creationId xmlns:a16="http://schemas.microsoft.com/office/drawing/2014/main" id="{4FE2B517-7CFC-0E49-8EA6-26A13150ED62}"/>
              </a:ext>
            </a:extLst>
          </p:cNvPr>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ko-KR" altLang="en-US" sz="1600" b="1">
              <a:solidFill>
                <a:schemeClr val="tx1"/>
              </a:solidFill>
              <a:ea typeface="Gulim" panose="020B0600000101010101" pitchFamily="34" charset="-127"/>
            </a:endParaRPr>
          </a:p>
        </p:txBody>
      </p:sp>
      <p:sp>
        <p:nvSpPr>
          <p:cNvPr id="71682" name="Text Box 101">
            <a:extLst>
              <a:ext uri="{FF2B5EF4-FFF2-40B4-BE49-F238E27FC236}">
                <a16:creationId xmlns:a16="http://schemas.microsoft.com/office/drawing/2014/main" id="{2FFCCA8A-7FB0-504A-B473-7BC6A44DE56A}"/>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452712" name="Rectangle 104">
            <a:extLst>
              <a:ext uri="{FF2B5EF4-FFF2-40B4-BE49-F238E27FC236}">
                <a16:creationId xmlns:a16="http://schemas.microsoft.com/office/drawing/2014/main" id="{D282F0FA-6224-684D-9E62-D6FACD2FBC99}"/>
              </a:ext>
            </a:extLst>
          </p:cNvPr>
          <p:cNvSpPr>
            <a:spLocks noChangeArrowheads="1"/>
          </p:cNvSpPr>
          <p:nvPr/>
        </p:nvSpPr>
        <p:spPr bwMode="auto">
          <a:xfrm>
            <a:off x="8078788" y="6532563"/>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33</a:t>
            </a:r>
          </a:p>
        </p:txBody>
      </p:sp>
      <p:sp>
        <p:nvSpPr>
          <p:cNvPr id="452713" name="Text Box 105">
            <a:extLst>
              <a:ext uri="{FF2B5EF4-FFF2-40B4-BE49-F238E27FC236}">
                <a16:creationId xmlns:a16="http://schemas.microsoft.com/office/drawing/2014/main" id="{A648F371-5A17-334A-8E4F-08D6D93D546B}"/>
              </a:ext>
            </a:extLst>
          </p:cNvPr>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1 Raja-raja 6:14-38</a:t>
            </a:r>
          </a:p>
        </p:txBody>
      </p:sp>
      <p:sp>
        <p:nvSpPr>
          <p:cNvPr id="71685" name="Text Box 106">
            <a:extLst>
              <a:ext uri="{FF2B5EF4-FFF2-40B4-BE49-F238E27FC236}">
                <a16:creationId xmlns:a16="http://schemas.microsoft.com/office/drawing/2014/main" id="{363809E9-08EA-6241-92B9-032FCD8FBC24}"/>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pic>
        <p:nvPicPr>
          <p:cNvPr id="452715" name="Picture 107" descr="Western Wall at Sukkot2, df 100301">
            <a:extLst>
              <a:ext uri="{FF2B5EF4-FFF2-40B4-BE49-F238E27FC236}">
                <a16:creationId xmlns:a16="http://schemas.microsoft.com/office/drawing/2014/main" id="{A0DF70C4-D397-AC41-88CF-18A8BC13A666}"/>
              </a:ext>
            </a:extLst>
          </p:cNvPr>
          <p:cNvPicPr preferRelativeResize="0">
            <a:picLocks noChangeAspect="1" noChangeArrowheads="1"/>
          </p:cNvPicPr>
          <p:nvPr>
            <p:custDataLst>
              <p:tags r:id="rId1"/>
            </p:custDataLst>
          </p:nvPr>
        </p:nvPicPr>
        <p:blipFill>
          <a:blip r:embed="rId5"/>
          <a:srcRect/>
          <a:stretch>
            <a:fillRect/>
          </a:stretch>
        </p:blipFill>
        <p:spPr bwMode="auto">
          <a:xfrm>
            <a:off x="577850" y="541338"/>
            <a:ext cx="7927975" cy="56832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grpSp>
        <p:nvGrpSpPr>
          <p:cNvPr id="71687" name="Group 81">
            <a:extLst>
              <a:ext uri="{FF2B5EF4-FFF2-40B4-BE49-F238E27FC236}">
                <a16:creationId xmlns:a16="http://schemas.microsoft.com/office/drawing/2014/main" id="{30033B27-05F5-DA44-A01C-44B85BDFEF4E}"/>
              </a:ext>
            </a:extLst>
          </p:cNvPr>
          <p:cNvGrpSpPr>
            <a:grpSpLocks/>
          </p:cNvGrpSpPr>
          <p:nvPr/>
        </p:nvGrpSpPr>
        <p:grpSpPr bwMode="auto">
          <a:xfrm>
            <a:off x="8018463" y="3436938"/>
            <a:ext cx="981075" cy="1843087"/>
            <a:chOff x="5051" y="2165"/>
            <a:chExt cx="618" cy="1161"/>
          </a:xfrm>
        </p:grpSpPr>
        <p:grpSp>
          <p:nvGrpSpPr>
            <p:cNvPr id="71691" name="Group 82">
              <a:extLst>
                <a:ext uri="{FF2B5EF4-FFF2-40B4-BE49-F238E27FC236}">
                  <a16:creationId xmlns:a16="http://schemas.microsoft.com/office/drawing/2014/main" id="{A1D07E31-61C3-334B-9C89-A44104A71FB1}"/>
                </a:ext>
              </a:extLst>
            </p:cNvPr>
            <p:cNvGrpSpPr>
              <a:grpSpLocks/>
            </p:cNvGrpSpPr>
            <p:nvPr/>
          </p:nvGrpSpPr>
          <p:grpSpPr bwMode="auto">
            <a:xfrm>
              <a:off x="5051" y="2165"/>
              <a:ext cx="618" cy="1161"/>
              <a:chOff x="5051" y="2165"/>
              <a:chExt cx="618" cy="1161"/>
            </a:xfrm>
          </p:grpSpPr>
          <p:sp>
            <p:nvSpPr>
              <p:cNvPr id="71693" name="Freeform 83">
                <a:extLst>
                  <a:ext uri="{FF2B5EF4-FFF2-40B4-BE49-F238E27FC236}">
                    <a16:creationId xmlns:a16="http://schemas.microsoft.com/office/drawing/2014/main" id="{8E9794D1-90CF-E045-8FEC-B075D7FF0BF8}"/>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1694" name="AutoShape 84">
                <a:extLst>
                  <a:ext uri="{FF2B5EF4-FFF2-40B4-BE49-F238E27FC236}">
                    <a16:creationId xmlns:a16="http://schemas.microsoft.com/office/drawing/2014/main" id="{69F31E03-39D9-0B46-A190-8127B0842237}"/>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695" name="Rectangle 85">
                <a:extLst>
                  <a:ext uri="{FF2B5EF4-FFF2-40B4-BE49-F238E27FC236}">
                    <a16:creationId xmlns:a16="http://schemas.microsoft.com/office/drawing/2014/main" id="{5F028ED6-09EB-6548-9862-80AA64FA57E2}"/>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696" name="Line 86">
                <a:extLst>
                  <a:ext uri="{FF2B5EF4-FFF2-40B4-BE49-F238E27FC236}">
                    <a16:creationId xmlns:a16="http://schemas.microsoft.com/office/drawing/2014/main" id="{6AE9427D-5184-3D4E-953B-A89EA444098D}"/>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697" name="Rectangle 87">
                <a:extLst>
                  <a:ext uri="{FF2B5EF4-FFF2-40B4-BE49-F238E27FC236}">
                    <a16:creationId xmlns:a16="http://schemas.microsoft.com/office/drawing/2014/main" id="{240A742E-A801-4B4E-BC5D-4669A7F2DF79}"/>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698" name="Rectangle 88">
                <a:extLst>
                  <a:ext uri="{FF2B5EF4-FFF2-40B4-BE49-F238E27FC236}">
                    <a16:creationId xmlns:a16="http://schemas.microsoft.com/office/drawing/2014/main" id="{AB1BCEF0-60F2-9940-B89B-81D4B49C407E}"/>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1699" name="Line 89">
                <a:extLst>
                  <a:ext uri="{FF2B5EF4-FFF2-40B4-BE49-F238E27FC236}">
                    <a16:creationId xmlns:a16="http://schemas.microsoft.com/office/drawing/2014/main" id="{A7D2EE62-944C-EB4A-A260-B605B5744E28}"/>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0" name="Line 90">
                <a:extLst>
                  <a:ext uri="{FF2B5EF4-FFF2-40B4-BE49-F238E27FC236}">
                    <a16:creationId xmlns:a16="http://schemas.microsoft.com/office/drawing/2014/main" id="{E662B238-A3CB-224A-A8CE-4E72C5AD05DD}"/>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1" name="Line 91">
                <a:extLst>
                  <a:ext uri="{FF2B5EF4-FFF2-40B4-BE49-F238E27FC236}">
                    <a16:creationId xmlns:a16="http://schemas.microsoft.com/office/drawing/2014/main" id="{E0B4957B-5471-C94B-B7F2-9E4B7C351BE2}"/>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2" name="Line 92">
                <a:extLst>
                  <a:ext uri="{FF2B5EF4-FFF2-40B4-BE49-F238E27FC236}">
                    <a16:creationId xmlns:a16="http://schemas.microsoft.com/office/drawing/2014/main" id="{464E208E-A824-D743-B7B7-F5756E149707}"/>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3" name="Line 93">
                <a:extLst>
                  <a:ext uri="{FF2B5EF4-FFF2-40B4-BE49-F238E27FC236}">
                    <a16:creationId xmlns:a16="http://schemas.microsoft.com/office/drawing/2014/main" id="{6CE24B78-6FC3-5642-ABD9-C76B9C5FD377}"/>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4" name="Line 94">
                <a:extLst>
                  <a:ext uri="{FF2B5EF4-FFF2-40B4-BE49-F238E27FC236}">
                    <a16:creationId xmlns:a16="http://schemas.microsoft.com/office/drawing/2014/main" id="{DEADCBB0-1D2D-6044-B832-9C6450CDE53E}"/>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5" name="Line 95">
                <a:extLst>
                  <a:ext uri="{FF2B5EF4-FFF2-40B4-BE49-F238E27FC236}">
                    <a16:creationId xmlns:a16="http://schemas.microsoft.com/office/drawing/2014/main" id="{8AB456D5-7907-0A45-BD12-52449097EEB6}"/>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6" name="Line 96">
                <a:extLst>
                  <a:ext uri="{FF2B5EF4-FFF2-40B4-BE49-F238E27FC236}">
                    <a16:creationId xmlns:a16="http://schemas.microsoft.com/office/drawing/2014/main" id="{02444AC2-9E8E-C74F-A929-5E38FA0AACD7}"/>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7" name="Line 97">
                <a:extLst>
                  <a:ext uri="{FF2B5EF4-FFF2-40B4-BE49-F238E27FC236}">
                    <a16:creationId xmlns:a16="http://schemas.microsoft.com/office/drawing/2014/main" id="{47EBD072-8D24-6E4E-BDEA-AE6338FF2414}"/>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8" name="Line 98">
                <a:extLst>
                  <a:ext uri="{FF2B5EF4-FFF2-40B4-BE49-F238E27FC236}">
                    <a16:creationId xmlns:a16="http://schemas.microsoft.com/office/drawing/2014/main" id="{2828D91E-0A9F-4443-89E1-D5F3FCB5685F}"/>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709" name="Rectangle 99">
                <a:extLst>
                  <a:ext uri="{FF2B5EF4-FFF2-40B4-BE49-F238E27FC236}">
                    <a16:creationId xmlns:a16="http://schemas.microsoft.com/office/drawing/2014/main" id="{6932640F-78D8-B540-AD3C-0C008EE4FC85}"/>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grpSp>
        <p:sp>
          <p:nvSpPr>
            <p:cNvPr id="71692" name="Rectangle 100">
              <a:extLst>
                <a:ext uri="{FF2B5EF4-FFF2-40B4-BE49-F238E27FC236}">
                  <a16:creationId xmlns:a16="http://schemas.microsoft.com/office/drawing/2014/main" id="{8DC02FDA-ADB3-AF46-A4FA-5079945842D0}"/>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grpSp>
      <p:sp>
        <p:nvSpPr>
          <p:cNvPr id="452611" name="Rectangle 3">
            <a:extLst>
              <a:ext uri="{FF2B5EF4-FFF2-40B4-BE49-F238E27FC236}">
                <a16:creationId xmlns:a16="http://schemas.microsoft.com/office/drawing/2014/main" id="{11C20992-E7FD-3E4D-A118-2FF2B2C3F7C8}"/>
              </a:ext>
            </a:extLst>
          </p:cNvPr>
          <p:cNvSpPr>
            <a:spLocks noChangeArrowheads="1"/>
          </p:cNvSpPr>
          <p:nvPr/>
        </p:nvSpPr>
        <p:spPr bwMode="auto">
          <a:xfrm>
            <a:off x="1330325" y="5708650"/>
            <a:ext cx="6640513" cy="454025"/>
          </a:xfrm>
          <a:prstGeom prst="rect">
            <a:avLst/>
          </a:prstGeom>
          <a:noFill/>
          <a:ln w="762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ko-KR" altLang="en-US" sz="2400" b="1">
                <a:solidFill>
                  <a:srgbClr val="FFF814"/>
                </a:solidFill>
                <a:latin typeface="Comic Sans MS" charset="0"/>
                <a:ea typeface="Gulim" charset="0"/>
                <a:cs typeface="Gulim" charset="0"/>
              </a:rPr>
              <a:t> </a:t>
            </a:r>
            <a:r>
              <a:rPr lang="en-US" altLang="ko-KR" sz="2400" b="1">
                <a:solidFill>
                  <a:srgbClr val="FFF814"/>
                </a:solidFill>
                <a:latin typeface="Comic Sans MS" charset="0"/>
                <a:ea typeface="Gulim" charset="0"/>
                <a:cs typeface="Gulim" charset="0"/>
              </a:rPr>
              <a:t>Tembok Barat dari Bukit Bait Allah</a:t>
            </a:r>
            <a:endParaRPr lang="en-US" altLang="ko-KR" b="1">
              <a:solidFill>
                <a:srgbClr val="FFF814"/>
              </a:solidFill>
              <a:latin typeface="Comic Sans MS" charset="0"/>
              <a:ea typeface="Gulim" charset="0"/>
              <a:cs typeface="Gulim" charset="0"/>
            </a:endParaRPr>
          </a:p>
        </p:txBody>
      </p:sp>
      <p:pic>
        <p:nvPicPr>
          <p:cNvPr id="452716" name="Picture 108" descr="Men praying at Western Wall, tb n010200 sr">
            <a:extLst>
              <a:ext uri="{FF2B5EF4-FFF2-40B4-BE49-F238E27FC236}">
                <a16:creationId xmlns:a16="http://schemas.microsoft.com/office/drawing/2014/main" id="{4CE5BED6-2BE2-F542-93ED-7D9E79841C9D}"/>
              </a:ext>
            </a:extLst>
          </p:cNvPr>
          <p:cNvPicPr preferRelativeResize="0">
            <a:picLocks noChangeAspect="1" noChangeArrowheads="1"/>
          </p:cNvPicPr>
          <p:nvPr>
            <p:custDataLst>
              <p:tags r:id="rId2"/>
            </p:custDataLst>
          </p:nvPr>
        </p:nvPicPr>
        <p:blipFill>
          <a:blip r:embed="rId6"/>
          <a:srcRect/>
          <a:stretch>
            <a:fillRect/>
          </a:stretch>
        </p:blipFill>
        <p:spPr bwMode="auto">
          <a:xfrm>
            <a:off x="828675" y="815975"/>
            <a:ext cx="3579813" cy="268605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1690" name="Text Box 109">
            <a:extLst>
              <a:ext uri="{FF2B5EF4-FFF2-40B4-BE49-F238E27FC236}">
                <a16:creationId xmlns:a16="http://schemas.microsoft.com/office/drawing/2014/main" id="{1BC03F6D-8FBF-D948-9DA8-51D3AC64E82C}"/>
              </a:ext>
            </a:extLst>
          </p:cNvPr>
          <p:cNvSpPr txBox="1">
            <a:spLocks noChangeArrowheads="1"/>
          </p:cNvSpPr>
          <p:nvPr/>
        </p:nvSpPr>
        <p:spPr bwMode="auto">
          <a:xfrm>
            <a:off x="8669338" y="6384925"/>
            <a:ext cx="258762"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sz="1800" b="1">
                <a:solidFill>
                  <a:schemeClr val="tx1"/>
                </a:solidFill>
                <a:ea typeface="Gulim" panose="020B0600000101010101" pitchFamily="34" charset="-127"/>
              </a:rPr>
              <a:t>1</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52611"/>
                                        </p:tgtEl>
                                        <p:attrNameLst>
                                          <p:attrName>style.visibility</p:attrName>
                                        </p:attrNameLst>
                                      </p:cBhvr>
                                      <p:to>
                                        <p:strVal val="visible"/>
                                      </p:to>
                                    </p:set>
                                    <p:anim calcmode="lin" valueType="num">
                                      <p:cBhvr>
                                        <p:cTn id="7" dur="500" fill="hold"/>
                                        <p:tgtEl>
                                          <p:spTgt spid="452611"/>
                                        </p:tgtEl>
                                        <p:attrNameLst>
                                          <p:attrName>ppt_w</p:attrName>
                                        </p:attrNameLst>
                                      </p:cBhvr>
                                      <p:tavLst>
                                        <p:tav tm="0">
                                          <p:val>
                                            <p:fltVal val="0"/>
                                          </p:val>
                                        </p:tav>
                                        <p:tav tm="100000">
                                          <p:val>
                                            <p:strVal val="#ppt_w"/>
                                          </p:val>
                                        </p:tav>
                                      </p:tavLst>
                                    </p:anim>
                                    <p:anim calcmode="lin" valueType="num">
                                      <p:cBhvr>
                                        <p:cTn id="8" dur="500" fill="hold"/>
                                        <p:tgtEl>
                                          <p:spTgt spid="452611"/>
                                        </p:tgtEl>
                                        <p:attrNameLst>
                                          <p:attrName>ppt_h</p:attrName>
                                        </p:attrNameLst>
                                      </p:cBhvr>
                                      <p:tavLst>
                                        <p:tav tm="0">
                                          <p:val>
                                            <p:fltVal val="0"/>
                                          </p:val>
                                        </p:tav>
                                        <p:tav tm="100000">
                                          <p:val>
                                            <p:strVal val="#ppt_h"/>
                                          </p:val>
                                        </p:tav>
                                      </p:tavLst>
                                    </p:anim>
                                    <p:anim calcmode="lin" valueType="num">
                                      <p:cBhvr>
                                        <p:cTn id="9" dur="500" fill="hold"/>
                                        <p:tgtEl>
                                          <p:spTgt spid="452611"/>
                                        </p:tgtEl>
                                        <p:attrNameLst>
                                          <p:attrName>ppt_x</p:attrName>
                                        </p:attrNameLst>
                                      </p:cBhvr>
                                      <p:tavLst>
                                        <p:tav tm="0">
                                          <p:val>
                                            <p:fltVal val="0.5"/>
                                          </p:val>
                                        </p:tav>
                                        <p:tav tm="100000">
                                          <p:val>
                                            <p:strVal val="#ppt_x"/>
                                          </p:val>
                                        </p:tav>
                                      </p:tavLst>
                                    </p:anim>
                                    <p:anim calcmode="lin" valueType="num">
                                      <p:cBhvr>
                                        <p:cTn id="10" dur="500" fill="hold"/>
                                        <p:tgtEl>
                                          <p:spTgt spid="45261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272" fill="hold" grpId="0" nodeType="clickEffect">
                                  <p:stCondLst>
                                    <p:cond delay="0"/>
                                  </p:stCondLst>
                                  <p:childTnLst>
                                    <p:set>
                                      <p:cBhvr>
                                        <p:cTn id="14" dur="1" fill="hold">
                                          <p:stCondLst>
                                            <p:cond delay="0"/>
                                          </p:stCondLst>
                                        </p:cTn>
                                        <p:tgtEl>
                                          <p:spTgt spid="452716"/>
                                        </p:tgtEl>
                                        <p:attrNameLst>
                                          <p:attrName>style.visibility</p:attrName>
                                        </p:attrNameLst>
                                      </p:cBhvr>
                                      <p:to>
                                        <p:strVal val="visible"/>
                                      </p:to>
                                    </p:set>
                                    <p:anim calcmode="lin" valueType="num">
                                      <p:cBhvr>
                                        <p:cTn id="15" dur="500" fill="hold"/>
                                        <p:tgtEl>
                                          <p:spTgt spid="452716"/>
                                        </p:tgtEl>
                                        <p:attrNameLst>
                                          <p:attrName>ppt_w</p:attrName>
                                        </p:attrNameLst>
                                      </p:cBhvr>
                                      <p:tavLst>
                                        <p:tav tm="0">
                                          <p:val>
                                            <p:strVal val="2/3*#ppt_w"/>
                                          </p:val>
                                        </p:tav>
                                        <p:tav tm="100000">
                                          <p:val>
                                            <p:strVal val="#ppt_w"/>
                                          </p:val>
                                        </p:tav>
                                      </p:tavLst>
                                    </p:anim>
                                    <p:anim calcmode="lin" valueType="num">
                                      <p:cBhvr>
                                        <p:cTn id="16" dur="500" fill="hold"/>
                                        <p:tgtEl>
                                          <p:spTgt spid="452716"/>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11" grpId="0" autoUpdateAnimBg="0"/>
      <p:bldP spid="452716"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29" name="Text Box 88">
            <a:extLst>
              <a:ext uri="{FF2B5EF4-FFF2-40B4-BE49-F238E27FC236}">
                <a16:creationId xmlns:a16="http://schemas.microsoft.com/office/drawing/2014/main" id="{60977121-6919-9F40-A8EA-5A875B2B94F3}"/>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pic>
        <p:nvPicPr>
          <p:cNvPr id="73730" name="Picture 93">
            <a:extLst>
              <a:ext uri="{FF2B5EF4-FFF2-40B4-BE49-F238E27FC236}">
                <a16:creationId xmlns:a16="http://schemas.microsoft.com/office/drawing/2014/main" id="{B16EBFA6-2375-0B4F-A654-DB73559EF5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00" y="585788"/>
            <a:ext cx="7839075" cy="55880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73731" name="Group 68">
            <a:extLst>
              <a:ext uri="{FF2B5EF4-FFF2-40B4-BE49-F238E27FC236}">
                <a16:creationId xmlns:a16="http://schemas.microsoft.com/office/drawing/2014/main" id="{461738B7-619F-6340-814E-40CCF63ABC5F}"/>
              </a:ext>
            </a:extLst>
          </p:cNvPr>
          <p:cNvGrpSpPr>
            <a:grpSpLocks/>
          </p:cNvGrpSpPr>
          <p:nvPr/>
        </p:nvGrpSpPr>
        <p:grpSpPr bwMode="auto">
          <a:xfrm>
            <a:off x="8018463" y="3436938"/>
            <a:ext cx="981075" cy="1843087"/>
            <a:chOff x="5051" y="2165"/>
            <a:chExt cx="618" cy="1161"/>
          </a:xfrm>
        </p:grpSpPr>
        <p:grpSp>
          <p:nvGrpSpPr>
            <p:cNvPr id="73745" name="Group 69">
              <a:extLst>
                <a:ext uri="{FF2B5EF4-FFF2-40B4-BE49-F238E27FC236}">
                  <a16:creationId xmlns:a16="http://schemas.microsoft.com/office/drawing/2014/main" id="{F2C34041-B694-D143-BF7F-F1F1514D9292}"/>
                </a:ext>
              </a:extLst>
            </p:cNvPr>
            <p:cNvGrpSpPr>
              <a:grpSpLocks/>
            </p:cNvGrpSpPr>
            <p:nvPr/>
          </p:nvGrpSpPr>
          <p:grpSpPr bwMode="auto">
            <a:xfrm>
              <a:off x="5051" y="2165"/>
              <a:ext cx="618" cy="1161"/>
              <a:chOff x="5051" y="2165"/>
              <a:chExt cx="618" cy="1161"/>
            </a:xfrm>
          </p:grpSpPr>
          <p:sp>
            <p:nvSpPr>
              <p:cNvPr id="73747" name="Freeform 70">
                <a:extLst>
                  <a:ext uri="{FF2B5EF4-FFF2-40B4-BE49-F238E27FC236}">
                    <a16:creationId xmlns:a16="http://schemas.microsoft.com/office/drawing/2014/main" id="{3D71645E-9CC3-8842-9486-6AE55DA39008}"/>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3748" name="AutoShape 71">
                <a:extLst>
                  <a:ext uri="{FF2B5EF4-FFF2-40B4-BE49-F238E27FC236}">
                    <a16:creationId xmlns:a16="http://schemas.microsoft.com/office/drawing/2014/main" id="{E0A0D83E-5162-204F-B05A-66DE3BED7DD4}"/>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3749" name="Rectangle 72">
                <a:extLst>
                  <a:ext uri="{FF2B5EF4-FFF2-40B4-BE49-F238E27FC236}">
                    <a16:creationId xmlns:a16="http://schemas.microsoft.com/office/drawing/2014/main" id="{EDF2FC1E-52C7-FE4F-85F7-854A06E35CF5}"/>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3750" name="Line 73">
                <a:extLst>
                  <a:ext uri="{FF2B5EF4-FFF2-40B4-BE49-F238E27FC236}">
                    <a16:creationId xmlns:a16="http://schemas.microsoft.com/office/drawing/2014/main" id="{FE2D5BC1-874A-4846-AA7D-C386AD2E7FCB}"/>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1" name="Rectangle 74">
                <a:extLst>
                  <a:ext uri="{FF2B5EF4-FFF2-40B4-BE49-F238E27FC236}">
                    <a16:creationId xmlns:a16="http://schemas.microsoft.com/office/drawing/2014/main" id="{1D2B5064-E1FF-1D40-976E-5DB144B992AB}"/>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3752" name="Rectangle 75">
                <a:extLst>
                  <a:ext uri="{FF2B5EF4-FFF2-40B4-BE49-F238E27FC236}">
                    <a16:creationId xmlns:a16="http://schemas.microsoft.com/office/drawing/2014/main" id="{1E4BC9F9-CE9C-D44A-AB3D-BAC184E46553}"/>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3753" name="Line 76">
                <a:extLst>
                  <a:ext uri="{FF2B5EF4-FFF2-40B4-BE49-F238E27FC236}">
                    <a16:creationId xmlns:a16="http://schemas.microsoft.com/office/drawing/2014/main" id="{4943D914-FB97-3A4A-A70E-B407AA9CFE49}"/>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4" name="Line 77">
                <a:extLst>
                  <a:ext uri="{FF2B5EF4-FFF2-40B4-BE49-F238E27FC236}">
                    <a16:creationId xmlns:a16="http://schemas.microsoft.com/office/drawing/2014/main" id="{F60FF5CF-35E8-9444-82A8-9E90F9A315DF}"/>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5" name="Line 78">
                <a:extLst>
                  <a:ext uri="{FF2B5EF4-FFF2-40B4-BE49-F238E27FC236}">
                    <a16:creationId xmlns:a16="http://schemas.microsoft.com/office/drawing/2014/main" id="{D568ADA8-F9B9-254F-AD66-8F658A90B571}"/>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6" name="Line 79">
                <a:extLst>
                  <a:ext uri="{FF2B5EF4-FFF2-40B4-BE49-F238E27FC236}">
                    <a16:creationId xmlns:a16="http://schemas.microsoft.com/office/drawing/2014/main" id="{5B077F68-EAFE-0C4B-90CA-B0579DA5788F}"/>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7" name="Line 80">
                <a:extLst>
                  <a:ext uri="{FF2B5EF4-FFF2-40B4-BE49-F238E27FC236}">
                    <a16:creationId xmlns:a16="http://schemas.microsoft.com/office/drawing/2014/main" id="{D07F98E3-C1AB-D04F-9DC9-D9284052493D}"/>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8" name="Line 81">
                <a:extLst>
                  <a:ext uri="{FF2B5EF4-FFF2-40B4-BE49-F238E27FC236}">
                    <a16:creationId xmlns:a16="http://schemas.microsoft.com/office/drawing/2014/main" id="{87D8E9D4-EA38-0D4A-A0F0-0292D8408827}"/>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59" name="Line 82">
                <a:extLst>
                  <a:ext uri="{FF2B5EF4-FFF2-40B4-BE49-F238E27FC236}">
                    <a16:creationId xmlns:a16="http://schemas.microsoft.com/office/drawing/2014/main" id="{49C138BF-74C0-2844-A458-91BF2ED1742F}"/>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60" name="Line 83">
                <a:extLst>
                  <a:ext uri="{FF2B5EF4-FFF2-40B4-BE49-F238E27FC236}">
                    <a16:creationId xmlns:a16="http://schemas.microsoft.com/office/drawing/2014/main" id="{A65CBBFD-B16E-194E-AD69-B2DC08DF1A6B}"/>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61" name="Line 84">
                <a:extLst>
                  <a:ext uri="{FF2B5EF4-FFF2-40B4-BE49-F238E27FC236}">
                    <a16:creationId xmlns:a16="http://schemas.microsoft.com/office/drawing/2014/main" id="{70F80638-0483-9149-A44F-940CEA65AD9A}"/>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62" name="Line 85">
                <a:extLst>
                  <a:ext uri="{FF2B5EF4-FFF2-40B4-BE49-F238E27FC236}">
                    <a16:creationId xmlns:a16="http://schemas.microsoft.com/office/drawing/2014/main" id="{753EFBD4-D172-7242-BB3B-4E7EF33B2923}"/>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63" name="Rectangle 86">
                <a:extLst>
                  <a:ext uri="{FF2B5EF4-FFF2-40B4-BE49-F238E27FC236}">
                    <a16:creationId xmlns:a16="http://schemas.microsoft.com/office/drawing/2014/main" id="{8B8622CE-C041-1D43-9560-6FEB3A8202A7}"/>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grpSp>
        <p:sp>
          <p:nvSpPr>
            <p:cNvPr id="73746" name="Rectangle 87">
              <a:extLst>
                <a:ext uri="{FF2B5EF4-FFF2-40B4-BE49-F238E27FC236}">
                  <a16:creationId xmlns:a16="http://schemas.microsoft.com/office/drawing/2014/main" id="{300EAB67-27F5-3145-BB60-F6E0A070DE77}"/>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grpSp>
      <p:sp>
        <p:nvSpPr>
          <p:cNvPr id="453726" name="Rectangle 94">
            <a:extLst>
              <a:ext uri="{FF2B5EF4-FFF2-40B4-BE49-F238E27FC236}">
                <a16:creationId xmlns:a16="http://schemas.microsoft.com/office/drawing/2014/main" id="{8F906ECF-9FD6-BA4B-AAD5-5A69BD1543F6}"/>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34</a:t>
            </a:r>
          </a:p>
        </p:txBody>
      </p:sp>
      <p:sp>
        <p:nvSpPr>
          <p:cNvPr id="453727" name="Text Box 95">
            <a:extLst>
              <a:ext uri="{FF2B5EF4-FFF2-40B4-BE49-F238E27FC236}">
                <a16:creationId xmlns:a16="http://schemas.microsoft.com/office/drawing/2014/main" id="{F0FDAA77-0CC5-E74B-ADCF-9A61E47D271C}"/>
              </a:ext>
            </a:extLst>
          </p:cNvPr>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1 Raja-raja 6:14-38</a:t>
            </a:r>
          </a:p>
        </p:txBody>
      </p:sp>
      <p:sp>
        <p:nvSpPr>
          <p:cNvPr id="73734" name="Text Box 96">
            <a:extLst>
              <a:ext uri="{FF2B5EF4-FFF2-40B4-BE49-F238E27FC236}">
                <a16:creationId xmlns:a16="http://schemas.microsoft.com/office/drawing/2014/main" id="{0228666F-D634-D340-9E71-83F216ABEF40}"/>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pic>
        <p:nvPicPr>
          <p:cNvPr id="453724" name="Picture 92">
            <a:extLst>
              <a:ext uri="{FF2B5EF4-FFF2-40B4-BE49-F238E27FC236}">
                <a16:creationId xmlns:a16="http://schemas.microsoft.com/office/drawing/2014/main" id="{C75AE8BB-591F-6741-B825-DBCC6E9A0EB8}"/>
              </a:ext>
            </a:extLst>
          </p:cNvPr>
          <p:cNvPicPr>
            <a:picLocks noChangeAspect="1" noChangeArrowheads="1"/>
          </p:cNvPicPr>
          <p:nvPr/>
        </p:nvPicPr>
        <p:blipFill>
          <a:blip r:embed="rId4"/>
          <a:srcRect/>
          <a:stretch>
            <a:fillRect/>
          </a:stretch>
        </p:blipFill>
        <p:spPr bwMode="auto">
          <a:xfrm>
            <a:off x="668338" y="4738688"/>
            <a:ext cx="1944687" cy="1557337"/>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453734" name="Picture 102">
            <a:extLst>
              <a:ext uri="{FF2B5EF4-FFF2-40B4-BE49-F238E27FC236}">
                <a16:creationId xmlns:a16="http://schemas.microsoft.com/office/drawing/2014/main" id="{8AD83024-AE7A-B145-B1C1-65EDB9337E28}"/>
              </a:ext>
            </a:extLst>
          </p:cNvPr>
          <p:cNvPicPr>
            <a:picLocks noChangeAspect="1" noChangeArrowheads="1"/>
          </p:cNvPicPr>
          <p:nvPr/>
        </p:nvPicPr>
        <p:blipFill>
          <a:blip r:embed="rId5"/>
          <a:srcRect l="19972" t="26277" r="15762" b="12953"/>
          <a:stretch>
            <a:fillRect/>
          </a:stretch>
        </p:blipFill>
        <p:spPr bwMode="auto">
          <a:xfrm>
            <a:off x="5157788" y="4745038"/>
            <a:ext cx="2171700" cy="1538287"/>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73737" name="Text Box 108">
            <a:extLst>
              <a:ext uri="{FF2B5EF4-FFF2-40B4-BE49-F238E27FC236}">
                <a16:creationId xmlns:a16="http://schemas.microsoft.com/office/drawing/2014/main" id="{0343AF9A-6DB7-154B-8ABA-DB2D8F31695D}"/>
              </a:ext>
            </a:extLst>
          </p:cNvPr>
          <p:cNvSpPr txBox="1">
            <a:spLocks noChangeArrowheads="1"/>
          </p:cNvSpPr>
          <p:nvPr/>
        </p:nvSpPr>
        <p:spPr bwMode="auto">
          <a:xfrm>
            <a:off x="8669338" y="6384925"/>
            <a:ext cx="2587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sz="1800" b="1">
                <a:solidFill>
                  <a:schemeClr val="tx1"/>
                </a:solidFill>
                <a:ea typeface="Gulim" panose="020B0600000101010101" pitchFamily="34" charset="-127"/>
              </a:rPr>
              <a:t>5</a:t>
            </a:r>
          </a:p>
        </p:txBody>
      </p:sp>
      <p:sp>
        <p:nvSpPr>
          <p:cNvPr id="453741" name="AutoShape 109">
            <a:extLst>
              <a:ext uri="{FF2B5EF4-FFF2-40B4-BE49-F238E27FC236}">
                <a16:creationId xmlns:a16="http://schemas.microsoft.com/office/drawing/2014/main" id="{1DE0584F-7B74-5E43-A72F-56172A7A2A45}"/>
              </a:ext>
            </a:extLst>
          </p:cNvPr>
          <p:cNvSpPr>
            <a:spLocks noChangeArrowheads="1"/>
          </p:cNvSpPr>
          <p:nvPr/>
        </p:nvSpPr>
        <p:spPr bwMode="auto">
          <a:xfrm>
            <a:off x="854075" y="1966913"/>
            <a:ext cx="7491413" cy="1557337"/>
          </a:xfrm>
          <a:prstGeom prst="roundRect">
            <a:avLst>
              <a:gd name="adj" fmla="val 16667"/>
            </a:avLst>
          </a:prstGeom>
          <a:noFill/>
          <a:ln w="76200">
            <a:solidFill>
              <a:schemeClr val="accent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3742" name="Text Box 110">
            <a:extLst>
              <a:ext uri="{FF2B5EF4-FFF2-40B4-BE49-F238E27FC236}">
                <a16:creationId xmlns:a16="http://schemas.microsoft.com/office/drawing/2014/main" id="{21B708F8-F747-B140-BC5B-213D42B4E97F}"/>
              </a:ext>
            </a:extLst>
          </p:cNvPr>
          <p:cNvSpPr txBox="1">
            <a:spLocks noChangeArrowheads="1"/>
          </p:cNvSpPr>
          <p:nvPr/>
        </p:nvSpPr>
        <p:spPr bwMode="auto">
          <a:xfrm>
            <a:off x="982663" y="638175"/>
            <a:ext cx="7299325" cy="5794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altLang="ko-KR" sz="3200" b="1">
                <a:solidFill>
                  <a:srgbClr val="0842DE"/>
                </a:solidFill>
                <a:latin typeface="Arial" charset="0"/>
                <a:ea typeface="Gulim" pitchFamily="34" charset="-127"/>
                <a:cs typeface="Gulim" pitchFamily="34" charset="-127"/>
              </a:rPr>
              <a:t>ARTI PENTING BUKIT BAIT ALLAH!</a:t>
            </a:r>
          </a:p>
        </p:txBody>
      </p:sp>
      <p:sp>
        <p:nvSpPr>
          <p:cNvPr id="453748" name="Text Box 116">
            <a:extLst>
              <a:ext uri="{FF2B5EF4-FFF2-40B4-BE49-F238E27FC236}">
                <a16:creationId xmlns:a16="http://schemas.microsoft.com/office/drawing/2014/main" id="{A91DC834-AF3B-F841-B987-E4F2D7CAC845}"/>
              </a:ext>
            </a:extLst>
          </p:cNvPr>
          <p:cNvSpPr txBox="1">
            <a:spLocks noChangeArrowheads="1"/>
          </p:cNvSpPr>
          <p:nvPr/>
        </p:nvSpPr>
        <p:spPr bwMode="auto">
          <a:xfrm>
            <a:off x="263525" y="1535113"/>
            <a:ext cx="2790825" cy="57943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3200" b="1">
                <a:solidFill>
                  <a:srgbClr val="FFEA18"/>
                </a:solidFill>
                <a:latin typeface="Arial" panose="020B0604020202020204" pitchFamily="34" charset="0"/>
              </a:rPr>
              <a:t>• Spiritual</a:t>
            </a:r>
          </a:p>
        </p:txBody>
      </p:sp>
      <p:sp>
        <p:nvSpPr>
          <p:cNvPr id="453749" name="Text Box 117">
            <a:extLst>
              <a:ext uri="{FF2B5EF4-FFF2-40B4-BE49-F238E27FC236}">
                <a16:creationId xmlns:a16="http://schemas.microsoft.com/office/drawing/2014/main" id="{D3804A28-3699-1D41-9D8B-1CF2091FDEFA}"/>
              </a:ext>
            </a:extLst>
          </p:cNvPr>
          <p:cNvSpPr txBox="1">
            <a:spLocks noChangeArrowheads="1"/>
          </p:cNvSpPr>
          <p:nvPr/>
        </p:nvSpPr>
        <p:spPr bwMode="auto">
          <a:xfrm>
            <a:off x="827088" y="2127250"/>
            <a:ext cx="2790825"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3200" b="1">
                <a:solidFill>
                  <a:srgbClr val="FFEA18"/>
                </a:solidFill>
                <a:latin typeface="Arial" panose="020B0604020202020204" pitchFamily="34" charset="0"/>
              </a:rPr>
              <a:t>• Teologi</a:t>
            </a:r>
          </a:p>
        </p:txBody>
      </p:sp>
      <p:sp>
        <p:nvSpPr>
          <p:cNvPr id="453750" name="Text Box 118">
            <a:extLst>
              <a:ext uri="{FF2B5EF4-FFF2-40B4-BE49-F238E27FC236}">
                <a16:creationId xmlns:a16="http://schemas.microsoft.com/office/drawing/2014/main" id="{12D97146-98AC-5C41-8FD2-A2384C1CA0C3}"/>
              </a:ext>
            </a:extLst>
          </p:cNvPr>
          <p:cNvSpPr txBox="1">
            <a:spLocks noChangeArrowheads="1"/>
          </p:cNvSpPr>
          <p:nvPr/>
        </p:nvSpPr>
        <p:spPr bwMode="auto">
          <a:xfrm>
            <a:off x="1355725" y="2719388"/>
            <a:ext cx="2790825" cy="57943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3200" b="1">
                <a:solidFill>
                  <a:srgbClr val="FFEA18"/>
                </a:solidFill>
                <a:latin typeface="Arial" panose="020B0604020202020204" pitchFamily="34" charset="0"/>
              </a:rPr>
              <a:t>• Politik</a:t>
            </a:r>
          </a:p>
        </p:txBody>
      </p:sp>
      <p:sp>
        <p:nvSpPr>
          <p:cNvPr id="453751" name="Text Box 119">
            <a:extLst>
              <a:ext uri="{FF2B5EF4-FFF2-40B4-BE49-F238E27FC236}">
                <a16:creationId xmlns:a16="http://schemas.microsoft.com/office/drawing/2014/main" id="{FA93DC1A-A651-BD46-B2B7-E3E3FC1525D9}"/>
              </a:ext>
            </a:extLst>
          </p:cNvPr>
          <p:cNvSpPr txBox="1">
            <a:spLocks noChangeArrowheads="1"/>
          </p:cNvSpPr>
          <p:nvPr/>
        </p:nvSpPr>
        <p:spPr bwMode="auto">
          <a:xfrm>
            <a:off x="1909763" y="3297238"/>
            <a:ext cx="3268662" cy="57943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3200" b="1">
                <a:solidFill>
                  <a:srgbClr val="FFEA18"/>
                </a:solidFill>
                <a:latin typeface="Arial" panose="020B0604020202020204" pitchFamily="34" charset="0"/>
              </a:rPr>
              <a:t>• Geografi</a:t>
            </a:r>
          </a:p>
        </p:txBody>
      </p:sp>
      <p:sp>
        <p:nvSpPr>
          <p:cNvPr id="453752" name="Text Box 120">
            <a:extLst>
              <a:ext uri="{FF2B5EF4-FFF2-40B4-BE49-F238E27FC236}">
                <a16:creationId xmlns:a16="http://schemas.microsoft.com/office/drawing/2014/main" id="{6A471A7F-F3DE-724B-AF66-A934B887D15F}"/>
              </a:ext>
            </a:extLst>
          </p:cNvPr>
          <p:cNvSpPr txBox="1">
            <a:spLocks noChangeArrowheads="1"/>
          </p:cNvSpPr>
          <p:nvPr/>
        </p:nvSpPr>
        <p:spPr bwMode="auto">
          <a:xfrm>
            <a:off x="2514600" y="3952875"/>
            <a:ext cx="3608388"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3200" b="1">
                <a:solidFill>
                  <a:srgbClr val="FFEA18"/>
                </a:solidFill>
                <a:latin typeface="Arial" panose="020B0604020202020204" pitchFamily="34" charset="0"/>
              </a:rPr>
              <a:t>• Eskatologi</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3742"/>
                                        </p:tgtEl>
                                        <p:attrNameLst>
                                          <p:attrName>style.visibility</p:attrName>
                                        </p:attrNameLst>
                                      </p:cBhvr>
                                      <p:to>
                                        <p:strVal val="visible"/>
                                      </p:to>
                                    </p:set>
                                    <p:animEffect transition="in" filter="wipe(left)">
                                      <p:cBhvr>
                                        <p:cTn id="7" dur="500"/>
                                        <p:tgtEl>
                                          <p:spTgt spid="4537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53724"/>
                                        </p:tgtEl>
                                        <p:attrNameLst>
                                          <p:attrName>style.visibility</p:attrName>
                                        </p:attrNameLst>
                                      </p:cBhvr>
                                      <p:to>
                                        <p:strVal val="visible"/>
                                      </p:to>
                                    </p:set>
                                    <p:animEffect transition="in" filter="dissolve">
                                      <p:cBhvr>
                                        <p:cTn id="12" dur="500"/>
                                        <p:tgtEl>
                                          <p:spTgt spid="453724"/>
                                        </p:tgtEl>
                                      </p:cBhvr>
                                    </p:animEffec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453734"/>
                                        </p:tgtEl>
                                        <p:attrNameLst>
                                          <p:attrName>style.visibility</p:attrName>
                                        </p:attrNameLst>
                                      </p:cBhvr>
                                      <p:to>
                                        <p:strVal val="visible"/>
                                      </p:to>
                                    </p:set>
                                    <p:animEffect transition="in" filter="dissolve">
                                      <p:cBhvr>
                                        <p:cTn id="16" dur="500"/>
                                        <p:tgtEl>
                                          <p:spTgt spid="453734"/>
                                        </p:tgtEl>
                                      </p:cBhvr>
                                    </p:animEffect>
                                  </p:childTnLst>
                                </p:cTn>
                              </p:par>
                            </p:childTnLst>
                          </p:cTn>
                        </p:par>
                        <p:par>
                          <p:cTn id="17" fill="hold" nodeType="afterGroup">
                            <p:stCondLst>
                              <p:cond delay="1000"/>
                            </p:stCondLst>
                            <p:childTnLst>
                              <p:par>
                                <p:cTn id="18" presetID="9" presetClass="entr" presetSubtype="0" fill="hold" grpId="0" nodeType="afterEffect">
                                  <p:stCondLst>
                                    <p:cond delay="0"/>
                                  </p:stCondLst>
                                  <p:childTnLst>
                                    <p:set>
                                      <p:cBhvr>
                                        <p:cTn id="19" dur="1" fill="hold">
                                          <p:stCondLst>
                                            <p:cond delay="0"/>
                                          </p:stCondLst>
                                        </p:cTn>
                                        <p:tgtEl>
                                          <p:spTgt spid="453741"/>
                                        </p:tgtEl>
                                        <p:attrNameLst>
                                          <p:attrName>style.visibility</p:attrName>
                                        </p:attrNameLst>
                                      </p:cBhvr>
                                      <p:to>
                                        <p:strVal val="visible"/>
                                      </p:to>
                                    </p:set>
                                    <p:animEffect transition="in" filter="dissolve">
                                      <p:cBhvr>
                                        <p:cTn id="20" dur="500"/>
                                        <p:tgtEl>
                                          <p:spTgt spid="453741"/>
                                        </p:tgtEl>
                                      </p:cBhvr>
                                    </p:animEffect>
                                  </p:childTnLst>
                                </p:cTn>
                              </p:par>
                            </p:childTnLst>
                          </p:cTn>
                        </p:par>
                        <p:par>
                          <p:cTn id="21" fill="hold" nodeType="afterGroup">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453748">
                                            <p:txEl>
                                              <p:pRg st="0" end="0"/>
                                            </p:txEl>
                                          </p:spTgt>
                                        </p:tgtEl>
                                        <p:attrNameLst>
                                          <p:attrName>style.visibility</p:attrName>
                                        </p:attrNameLst>
                                      </p:cBhvr>
                                      <p:to>
                                        <p:strVal val="visible"/>
                                      </p:to>
                                    </p:set>
                                    <p:animEffect transition="in" filter="wipe(left)">
                                      <p:cBhvr>
                                        <p:cTn id="24" dur="500"/>
                                        <p:tgtEl>
                                          <p:spTgt spid="453748">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53749">
                                            <p:txEl>
                                              <p:pRg st="0" end="0"/>
                                            </p:txEl>
                                          </p:spTgt>
                                        </p:tgtEl>
                                        <p:attrNameLst>
                                          <p:attrName>style.visibility</p:attrName>
                                        </p:attrNameLst>
                                      </p:cBhvr>
                                      <p:to>
                                        <p:strVal val="visible"/>
                                      </p:to>
                                    </p:set>
                                    <p:animEffect transition="in" filter="wipe(left)">
                                      <p:cBhvr>
                                        <p:cTn id="29" dur="500"/>
                                        <p:tgtEl>
                                          <p:spTgt spid="453749">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53750">
                                            <p:txEl>
                                              <p:pRg st="0" end="0"/>
                                            </p:txEl>
                                          </p:spTgt>
                                        </p:tgtEl>
                                        <p:attrNameLst>
                                          <p:attrName>style.visibility</p:attrName>
                                        </p:attrNameLst>
                                      </p:cBhvr>
                                      <p:to>
                                        <p:strVal val="visible"/>
                                      </p:to>
                                    </p:set>
                                    <p:animEffect transition="in" filter="wipe(left)">
                                      <p:cBhvr>
                                        <p:cTn id="34" dur="500"/>
                                        <p:tgtEl>
                                          <p:spTgt spid="453750">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53751">
                                            <p:txEl>
                                              <p:pRg st="0" end="0"/>
                                            </p:txEl>
                                          </p:spTgt>
                                        </p:tgtEl>
                                        <p:attrNameLst>
                                          <p:attrName>style.visibility</p:attrName>
                                        </p:attrNameLst>
                                      </p:cBhvr>
                                      <p:to>
                                        <p:strVal val="visible"/>
                                      </p:to>
                                    </p:set>
                                    <p:animEffect transition="in" filter="wipe(left)">
                                      <p:cBhvr>
                                        <p:cTn id="39" dur="500"/>
                                        <p:tgtEl>
                                          <p:spTgt spid="453751">
                                            <p:txEl>
                                              <p:pRg st="0" end="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453752">
                                            <p:txEl>
                                              <p:pRg st="0" end="0"/>
                                            </p:txEl>
                                          </p:spTgt>
                                        </p:tgtEl>
                                        <p:attrNameLst>
                                          <p:attrName>style.visibility</p:attrName>
                                        </p:attrNameLst>
                                      </p:cBhvr>
                                      <p:to>
                                        <p:strVal val="visible"/>
                                      </p:to>
                                    </p:set>
                                    <p:animEffect transition="in" filter="wipe(left)">
                                      <p:cBhvr>
                                        <p:cTn id="44" dur="500"/>
                                        <p:tgtEl>
                                          <p:spTgt spid="4537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741" grpId="0" animBg="1"/>
      <p:bldP spid="453742" grpId="0" autoUpdateAnimBg="0"/>
      <p:bldP spid="453748" grpId="0" build="p" autoUpdateAnimBg="0" advAuto="0"/>
      <p:bldP spid="453749" grpId="0" build="p" autoUpdateAnimBg="0"/>
      <p:bldP spid="453750" grpId="0" build="p" autoUpdateAnimBg="0"/>
      <p:bldP spid="453751" grpId="0" build="p" autoUpdateAnimBg="0"/>
      <p:bldP spid="453752"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777" name="Text Box 23">
            <a:extLst>
              <a:ext uri="{FF2B5EF4-FFF2-40B4-BE49-F238E27FC236}">
                <a16:creationId xmlns:a16="http://schemas.microsoft.com/office/drawing/2014/main" id="{6D9732A9-5DBB-3B44-B5BD-38F475E38850}"/>
              </a:ext>
            </a:extLst>
          </p:cNvPr>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ko-KR" altLang="en-US" sz="1600" b="1">
              <a:solidFill>
                <a:schemeClr val="tx1"/>
              </a:solidFill>
              <a:ea typeface="Gulim" panose="020B0600000101010101" pitchFamily="34" charset="-127"/>
            </a:endParaRPr>
          </a:p>
        </p:txBody>
      </p:sp>
      <p:sp>
        <p:nvSpPr>
          <p:cNvPr id="75778" name="Text Box 84">
            <a:extLst>
              <a:ext uri="{FF2B5EF4-FFF2-40B4-BE49-F238E27FC236}">
                <a16:creationId xmlns:a16="http://schemas.microsoft.com/office/drawing/2014/main" id="{DB274FCD-31E7-2B40-B7F4-D14BAC4BF37B}"/>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pic>
        <p:nvPicPr>
          <p:cNvPr id="549983" name="Picture 95" descr="Jerusalem and wilderness aerial from w, tb q010703">
            <a:extLst>
              <a:ext uri="{FF2B5EF4-FFF2-40B4-BE49-F238E27FC236}">
                <a16:creationId xmlns:a16="http://schemas.microsoft.com/office/drawing/2014/main" id="{58718941-5CEA-B344-8B6E-08063925B990}"/>
              </a:ext>
            </a:extLst>
          </p:cNvPr>
          <p:cNvPicPr preferRelativeResize="0">
            <a:picLocks noChangeAspect="1" noChangeArrowheads="1"/>
          </p:cNvPicPr>
          <p:nvPr>
            <p:custDataLst>
              <p:tags r:id="rId1"/>
            </p:custDataLst>
          </p:nvPr>
        </p:nvPicPr>
        <p:blipFill>
          <a:blip r:embed="rId4"/>
          <a:srcRect/>
          <a:stretch>
            <a:fillRect/>
          </a:stretch>
        </p:blipFill>
        <p:spPr bwMode="auto">
          <a:xfrm>
            <a:off x="576263" y="536575"/>
            <a:ext cx="7927975" cy="5729288"/>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49978" name="Text Box 90">
            <a:extLst>
              <a:ext uri="{FF2B5EF4-FFF2-40B4-BE49-F238E27FC236}">
                <a16:creationId xmlns:a16="http://schemas.microsoft.com/office/drawing/2014/main" id="{0F94C46C-23A2-D242-8F5D-A5A203A4FEAE}"/>
              </a:ext>
            </a:extLst>
          </p:cNvPr>
          <p:cNvSpPr txBox="1">
            <a:spLocks noChangeArrowheads="1"/>
          </p:cNvSpPr>
          <p:nvPr/>
        </p:nvSpPr>
        <p:spPr bwMode="auto">
          <a:xfrm>
            <a:off x="628650" y="550863"/>
            <a:ext cx="8147050" cy="946150"/>
          </a:xfrm>
          <a:prstGeom prst="rect">
            <a:avLst/>
          </a:prstGeom>
          <a:noFill/>
          <a:ln w="12700">
            <a:noFill/>
            <a:miter lim="800000"/>
            <a:headEnd/>
            <a:tailEnd/>
          </a:ln>
          <a:effectLst>
            <a:outerShdw blurRad="63500" dist="29783" dir="3885598" algn="ctr" rotWithShape="0">
              <a:srgbClr val="F8131B">
                <a:alpha val="74998"/>
              </a:srgbClr>
            </a:outerShdw>
          </a:effectLst>
        </p:spPr>
        <p:txBody>
          <a:bodyPr>
            <a:spAutoFit/>
          </a:bodyPr>
          <a:lstStyle/>
          <a:p>
            <a:pPr algn="ctr">
              <a:spcBef>
                <a:spcPct val="50000"/>
              </a:spcBef>
              <a:defRPr/>
            </a:pPr>
            <a:r>
              <a:rPr lang="en-US" altLang="ko-KR" b="1" i="1">
                <a:solidFill>
                  <a:srgbClr val="0831AD"/>
                </a:solidFill>
                <a:latin typeface="Comic Sans MS" charset="0"/>
                <a:ea typeface="Gulim" pitchFamily="34" charset="-127"/>
                <a:cs typeface="Gulim" pitchFamily="34" charset="-127"/>
              </a:rPr>
              <a:t>Bukit Bait Allah di Yerusalem Sekarang:                           Titik Fokus Utama dari Planet Bumi</a:t>
            </a:r>
          </a:p>
        </p:txBody>
      </p:sp>
      <p:sp>
        <p:nvSpPr>
          <p:cNvPr id="549984" name="Oval 96">
            <a:extLst>
              <a:ext uri="{FF2B5EF4-FFF2-40B4-BE49-F238E27FC236}">
                <a16:creationId xmlns:a16="http://schemas.microsoft.com/office/drawing/2014/main" id="{8761640F-C2C5-1E42-A875-47FB8C0BF5F5}"/>
              </a:ext>
            </a:extLst>
          </p:cNvPr>
          <p:cNvSpPr>
            <a:spLocks noChangeArrowheads="1"/>
          </p:cNvSpPr>
          <p:nvPr/>
        </p:nvSpPr>
        <p:spPr bwMode="auto">
          <a:xfrm>
            <a:off x="3067050" y="2603500"/>
            <a:ext cx="1119188" cy="401638"/>
          </a:xfrm>
          <a:prstGeom prst="ellipse">
            <a:avLst/>
          </a:prstGeom>
          <a:noFill/>
          <a:ln w="57150">
            <a:solidFill>
              <a:srgbClr val="F8131B"/>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49979" name="Rectangle 91">
            <a:extLst>
              <a:ext uri="{FF2B5EF4-FFF2-40B4-BE49-F238E27FC236}">
                <a16:creationId xmlns:a16="http://schemas.microsoft.com/office/drawing/2014/main" id="{DCC0DAB1-88F5-BD47-973A-2E48E2C37F79}"/>
              </a:ext>
            </a:extLst>
          </p:cNvPr>
          <p:cNvSpPr>
            <a:spLocks noChangeArrowheads="1"/>
          </p:cNvSpPr>
          <p:nvPr/>
        </p:nvSpPr>
        <p:spPr bwMode="auto">
          <a:xfrm>
            <a:off x="8078788"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35</a:t>
            </a:r>
          </a:p>
        </p:txBody>
      </p:sp>
      <p:sp>
        <p:nvSpPr>
          <p:cNvPr id="75783" name="Text Box 93">
            <a:extLst>
              <a:ext uri="{FF2B5EF4-FFF2-40B4-BE49-F238E27FC236}">
                <a16:creationId xmlns:a16="http://schemas.microsoft.com/office/drawing/2014/main" id="{3C5D39F6-217C-3B45-A90C-CE10CCDB7FA5}"/>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sp>
        <p:nvSpPr>
          <p:cNvPr id="549986" name="Text Box 98">
            <a:extLst>
              <a:ext uri="{FF2B5EF4-FFF2-40B4-BE49-F238E27FC236}">
                <a16:creationId xmlns:a16="http://schemas.microsoft.com/office/drawing/2014/main" id="{7B493810-2E18-9940-8232-92E8CC61F944}"/>
              </a:ext>
            </a:extLst>
          </p:cNvPr>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1 Raja-Raja 6:14-38;  Mat. 21:12-23</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549978"/>
                                        </p:tgtEl>
                                        <p:attrNameLst>
                                          <p:attrName>style.visibility</p:attrName>
                                        </p:attrNameLst>
                                      </p:cBhvr>
                                      <p:to>
                                        <p:strVal val="visible"/>
                                      </p:to>
                                    </p:set>
                                    <p:anim calcmode="lin" valueType="num">
                                      <p:cBhvr>
                                        <p:cTn id="7" dur="500" fill="hold"/>
                                        <p:tgtEl>
                                          <p:spTgt spid="549978"/>
                                        </p:tgtEl>
                                        <p:attrNameLst>
                                          <p:attrName>ppt_w</p:attrName>
                                        </p:attrNameLst>
                                      </p:cBhvr>
                                      <p:tavLst>
                                        <p:tav tm="0">
                                          <p:val>
                                            <p:strVal val="2/3*#ppt_w"/>
                                          </p:val>
                                        </p:tav>
                                        <p:tav tm="100000">
                                          <p:val>
                                            <p:strVal val="#ppt_w"/>
                                          </p:val>
                                        </p:tav>
                                      </p:tavLst>
                                    </p:anim>
                                    <p:anim calcmode="lin" valueType="num">
                                      <p:cBhvr>
                                        <p:cTn id="8" dur="500" fill="hold"/>
                                        <p:tgtEl>
                                          <p:spTgt spid="549978"/>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36" fill="hold" grpId="0" nodeType="afterEffect">
                                  <p:stCondLst>
                                    <p:cond delay="0"/>
                                  </p:stCondLst>
                                  <p:childTnLst>
                                    <p:set>
                                      <p:cBhvr>
                                        <p:cTn id="11" dur="1" fill="hold">
                                          <p:stCondLst>
                                            <p:cond delay="0"/>
                                          </p:stCondLst>
                                        </p:cTn>
                                        <p:tgtEl>
                                          <p:spTgt spid="549984"/>
                                        </p:tgtEl>
                                        <p:attrNameLst>
                                          <p:attrName>style.visibility</p:attrName>
                                        </p:attrNameLst>
                                      </p:cBhvr>
                                      <p:to>
                                        <p:strVal val="visible"/>
                                      </p:to>
                                    </p:set>
                                    <p:anim calcmode="lin" valueType="num">
                                      <p:cBhvr>
                                        <p:cTn id="12" dur="500" fill="hold"/>
                                        <p:tgtEl>
                                          <p:spTgt spid="549984"/>
                                        </p:tgtEl>
                                        <p:attrNameLst>
                                          <p:attrName>ppt_w</p:attrName>
                                        </p:attrNameLst>
                                      </p:cBhvr>
                                      <p:tavLst>
                                        <p:tav tm="0">
                                          <p:val>
                                            <p:strVal val="(6*min(max(#ppt_w*#ppt_h,.3),1)-7.4)/-.7*#ppt_w"/>
                                          </p:val>
                                        </p:tav>
                                        <p:tav tm="100000">
                                          <p:val>
                                            <p:strVal val="#ppt_w"/>
                                          </p:val>
                                        </p:tav>
                                      </p:tavLst>
                                    </p:anim>
                                    <p:anim calcmode="lin" valueType="num">
                                      <p:cBhvr>
                                        <p:cTn id="13" dur="500" fill="hold"/>
                                        <p:tgtEl>
                                          <p:spTgt spid="549984"/>
                                        </p:tgtEl>
                                        <p:attrNameLst>
                                          <p:attrName>ppt_h</p:attrName>
                                        </p:attrNameLst>
                                      </p:cBhvr>
                                      <p:tavLst>
                                        <p:tav tm="0">
                                          <p:val>
                                            <p:strVal val="(6*min(max(#ppt_w*#ppt_h,.3),1)-7.4)/-.7*#ppt_h"/>
                                          </p:val>
                                        </p:tav>
                                        <p:tav tm="100000">
                                          <p:val>
                                            <p:strVal val="#ppt_h"/>
                                          </p:val>
                                        </p:tav>
                                      </p:tavLst>
                                    </p:anim>
                                    <p:anim calcmode="lin" valueType="num">
                                      <p:cBhvr>
                                        <p:cTn id="14" dur="500" fill="hold"/>
                                        <p:tgtEl>
                                          <p:spTgt spid="549984"/>
                                        </p:tgtEl>
                                        <p:attrNameLst>
                                          <p:attrName>ppt_x</p:attrName>
                                        </p:attrNameLst>
                                      </p:cBhvr>
                                      <p:tavLst>
                                        <p:tav tm="0">
                                          <p:val>
                                            <p:fltVal val="0.5"/>
                                          </p:val>
                                        </p:tav>
                                        <p:tav tm="100000">
                                          <p:val>
                                            <p:strVal val="#ppt_x"/>
                                          </p:val>
                                        </p:tav>
                                      </p:tavLst>
                                    </p:anim>
                                    <p:anim calcmode="lin" valueType="num">
                                      <p:cBhvr>
                                        <p:cTn id="15" dur="500" fill="hold"/>
                                        <p:tgtEl>
                                          <p:spTgt spid="54998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978" grpId="0" autoUpdateAnimBg="0"/>
      <p:bldP spid="549984"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7" name="Group 113">
            <a:extLst>
              <a:ext uri="{FF2B5EF4-FFF2-40B4-BE49-F238E27FC236}">
                <a16:creationId xmlns:a16="http://schemas.microsoft.com/office/drawing/2014/main" id="{1D901C99-249D-B24D-BFB1-3CCE189B05B5}"/>
              </a:ext>
            </a:extLst>
          </p:cNvPr>
          <p:cNvGrpSpPr>
            <a:grpSpLocks/>
          </p:cNvGrpSpPr>
          <p:nvPr/>
        </p:nvGrpSpPr>
        <p:grpSpPr bwMode="auto">
          <a:xfrm>
            <a:off x="6289985" y="1290059"/>
            <a:ext cx="919814" cy="1010116"/>
            <a:chOff x="1557" y="1007"/>
            <a:chExt cx="2105" cy="1949"/>
          </a:xfrm>
        </p:grpSpPr>
        <p:grpSp>
          <p:nvGrpSpPr>
            <p:cNvPr id="88" name="Group 115">
              <a:extLst>
                <a:ext uri="{FF2B5EF4-FFF2-40B4-BE49-F238E27FC236}">
                  <a16:creationId xmlns:a16="http://schemas.microsoft.com/office/drawing/2014/main" id="{35AC3DB8-90B9-A541-8B00-2BC7CA3E9142}"/>
                </a:ext>
              </a:extLst>
            </p:cNvPr>
            <p:cNvGrpSpPr>
              <a:grpSpLocks/>
            </p:cNvGrpSpPr>
            <p:nvPr/>
          </p:nvGrpSpPr>
          <p:grpSpPr bwMode="auto">
            <a:xfrm>
              <a:off x="1557" y="1209"/>
              <a:ext cx="2105" cy="1421"/>
              <a:chOff x="578" y="2316"/>
              <a:chExt cx="2105" cy="1421"/>
            </a:xfrm>
          </p:grpSpPr>
          <p:sp>
            <p:nvSpPr>
              <p:cNvPr id="94" name="Freeform 116" descr="Cork">
                <a:extLst>
                  <a:ext uri="{FF2B5EF4-FFF2-40B4-BE49-F238E27FC236}">
                    <a16:creationId xmlns:a16="http://schemas.microsoft.com/office/drawing/2014/main" id="{9A541EBB-64C7-9849-A501-F3A45DC42D8F}"/>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5" name="Freeform 117" descr="Cork">
                <a:extLst>
                  <a:ext uri="{FF2B5EF4-FFF2-40B4-BE49-F238E27FC236}">
                    <a16:creationId xmlns:a16="http://schemas.microsoft.com/office/drawing/2014/main" id="{736F3A25-1580-3B4A-AC9A-AC714F32F412}"/>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89" name="Freeform 119">
              <a:extLst>
                <a:ext uri="{FF2B5EF4-FFF2-40B4-BE49-F238E27FC236}">
                  <a16:creationId xmlns:a16="http://schemas.microsoft.com/office/drawing/2014/main" id="{C57CD394-E3FA-1A40-B404-FEE4F4D7D182}"/>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0" name="Freeform 120">
              <a:extLst>
                <a:ext uri="{FF2B5EF4-FFF2-40B4-BE49-F238E27FC236}">
                  <a16:creationId xmlns:a16="http://schemas.microsoft.com/office/drawing/2014/main" id="{6A2CFF4E-014A-DC4A-8E40-F03389818EFC}"/>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1" name="Freeform 121">
              <a:extLst>
                <a:ext uri="{FF2B5EF4-FFF2-40B4-BE49-F238E27FC236}">
                  <a16:creationId xmlns:a16="http://schemas.microsoft.com/office/drawing/2014/main" id="{29F483AD-EEBE-B744-8114-1F7D473F4B4D}"/>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2" name="Freeform 122">
              <a:extLst>
                <a:ext uri="{FF2B5EF4-FFF2-40B4-BE49-F238E27FC236}">
                  <a16:creationId xmlns:a16="http://schemas.microsoft.com/office/drawing/2014/main" id="{41102D88-DB06-6442-85AF-0712785E38A2}"/>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3" name="Freeform 123">
              <a:extLst>
                <a:ext uri="{FF2B5EF4-FFF2-40B4-BE49-F238E27FC236}">
                  <a16:creationId xmlns:a16="http://schemas.microsoft.com/office/drawing/2014/main" id="{1078FD03-96F1-744A-A36C-36BACFB5B53C}"/>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96" name="Group 113">
            <a:extLst>
              <a:ext uri="{FF2B5EF4-FFF2-40B4-BE49-F238E27FC236}">
                <a16:creationId xmlns:a16="http://schemas.microsoft.com/office/drawing/2014/main" id="{5752ECC2-A0CE-4848-BE23-D6E5588C8BA5}"/>
              </a:ext>
            </a:extLst>
          </p:cNvPr>
          <p:cNvGrpSpPr>
            <a:grpSpLocks/>
          </p:cNvGrpSpPr>
          <p:nvPr/>
        </p:nvGrpSpPr>
        <p:grpSpPr bwMode="auto">
          <a:xfrm>
            <a:off x="6289985" y="3307772"/>
            <a:ext cx="919814" cy="1010116"/>
            <a:chOff x="1557" y="1007"/>
            <a:chExt cx="2105" cy="1949"/>
          </a:xfrm>
        </p:grpSpPr>
        <p:grpSp>
          <p:nvGrpSpPr>
            <p:cNvPr id="97" name="Group 115">
              <a:extLst>
                <a:ext uri="{FF2B5EF4-FFF2-40B4-BE49-F238E27FC236}">
                  <a16:creationId xmlns:a16="http://schemas.microsoft.com/office/drawing/2014/main" id="{9DF2F401-C893-7144-A63D-116CBF9CAD5E}"/>
                </a:ext>
              </a:extLst>
            </p:cNvPr>
            <p:cNvGrpSpPr>
              <a:grpSpLocks/>
            </p:cNvGrpSpPr>
            <p:nvPr/>
          </p:nvGrpSpPr>
          <p:grpSpPr bwMode="auto">
            <a:xfrm>
              <a:off x="1557" y="1209"/>
              <a:ext cx="2105" cy="1421"/>
              <a:chOff x="578" y="2316"/>
              <a:chExt cx="2105" cy="1421"/>
            </a:xfrm>
          </p:grpSpPr>
          <p:sp>
            <p:nvSpPr>
              <p:cNvPr id="103" name="Freeform 116" descr="Cork">
                <a:extLst>
                  <a:ext uri="{FF2B5EF4-FFF2-40B4-BE49-F238E27FC236}">
                    <a16:creationId xmlns:a16="http://schemas.microsoft.com/office/drawing/2014/main" id="{28850955-7C0F-9A48-85CE-9857D226821B}"/>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4" name="Freeform 117" descr="Cork">
                <a:extLst>
                  <a:ext uri="{FF2B5EF4-FFF2-40B4-BE49-F238E27FC236}">
                    <a16:creationId xmlns:a16="http://schemas.microsoft.com/office/drawing/2014/main" id="{85DAE0FD-0EC7-F549-8B99-EA5FE9E84047}"/>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98" name="Freeform 119">
              <a:extLst>
                <a:ext uri="{FF2B5EF4-FFF2-40B4-BE49-F238E27FC236}">
                  <a16:creationId xmlns:a16="http://schemas.microsoft.com/office/drawing/2014/main" id="{F3681576-66C5-144D-86D3-960C4B906F50}"/>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9" name="Freeform 120">
              <a:extLst>
                <a:ext uri="{FF2B5EF4-FFF2-40B4-BE49-F238E27FC236}">
                  <a16:creationId xmlns:a16="http://schemas.microsoft.com/office/drawing/2014/main" id="{17BBE3F6-0883-8145-9136-50B781E7E868}"/>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0" name="Freeform 121">
              <a:extLst>
                <a:ext uri="{FF2B5EF4-FFF2-40B4-BE49-F238E27FC236}">
                  <a16:creationId xmlns:a16="http://schemas.microsoft.com/office/drawing/2014/main" id="{AFEE2FB3-7D5A-B342-80AF-E91F9091BF6C}"/>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1" name="Freeform 122">
              <a:extLst>
                <a:ext uri="{FF2B5EF4-FFF2-40B4-BE49-F238E27FC236}">
                  <a16:creationId xmlns:a16="http://schemas.microsoft.com/office/drawing/2014/main" id="{A1AEE2A9-7CB3-0042-816A-52FD6228CB7D}"/>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2" name="Freeform 123">
              <a:extLst>
                <a:ext uri="{FF2B5EF4-FFF2-40B4-BE49-F238E27FC236}">
                  <a16:creationId xmlns:a16="http://schemas.microsoft.com/office/drawing/2014/main" id="{1170BCB9-7CAF-8F47-A208-2BA3BA9B39A5}"/>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38626" name="Rectangle 2">
            <a:extLst>
              <a:ext uri="{FF2B5EF4-FFF2-40B4-BE49-F238E27FC236}">
                <a16:creationId xmlns:a16="http://schemas.microsoft.com/office/drawing/2014/main" id="{F0429D5D-10FD-A94F-884F-0E8B8BD2F491}"/>
              </a:ext>
            </a:extLst>
          </p:cNvPr>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77828" name="AutoShape 3">
            <a:extLst>
              <a:ext uri="{FF2B5EF4-FFF2-40B4-BE49-F238E27FC236}">
                <a16:creationId xmlns:a16="http://schemas.microsoft.com/office/drawing/2014/main" id="{B4B7CEAD-9E3B-6F48-BBD3-C849CA9CF0B8}"/>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7829" name="Rectangle 4">
            <a:extLst>
              <a:ext uri="{FF2B5EF4-FFF2-40B4-BE49-F238E27FC236}">
                <a16:creationId xmlns:a16="http://schemas.microsoft.com/office/drawing/2014/main" id="{4EB8A44C-202B-6049-9910-F0AC8937B28E}"/>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7830" name="Rectangle 5">
            <a:extLst>
              <a:ext uri="{FF2B5EF4-FFF2-40B4-BE49-F238E27FC236}">
                <a16:creationId xmlns:a16="http://schemas.microsoft.com/office/drawing/2014/main" id="{E7988E63-5CBF-AA4B-A3EE-AC4A7E7BC301}"/>
              </a:ext>
            </a:extLst>
          </p:cNvPr>
          <p:cNvSpPr>
            <a:spLocks noChangeArrowheads="1"/>
          </p:cNvSpPr>
          <p:nvPr/>
        </p:nvSpPr>
        <p:spPr bwMode="auto">
          <a:xfrm>
            <a:off x="3059113" y="879475"/>
            <a:ext cx="19653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b="1">
                <a:solidFill>
                  <a:schemeClr val="accent2"/>
                </a:solidFill>
                <a:latin typeface="Times" pitchFamily="2" charset="0"/>
                <a:ea typeface="Gulim" panose="020B0600000101010101" pitchFamily="34" charset="-127"/>
              </a:rPr>
              <a:t> </a:t>
            </a:r>
            <a:r>
              <a:rPr lang="en-US" altLang="ko-KR" sz="2400" b="1">
                <a:solidFill>
                  <a:schemeClr val="accent2"/>
                </a:solidFill>
                <a:latin typeface="Times" pitchFamily="2" charset="0"/>
                <a:ea typeface="Gulim" panose="020B0600000101010101" pitchFamily="34" charset="-127"/>
              </a:rPr>
              <a:t>KERAJAAN</a:t>
            </a:r>
          </a:p>
        </p:txBody>
      </p:sp>
      <p:sp>
        <p:nvSpPr>
          <p:cNvPr id="77831" name="Rectangle 6">
            <a:extLst>
              <a:ext uri="{FF2B5EF4-FFF2-40B4-BE49-F238E27FC236}">
                <a16:creationId xmlns:a16="http://schemas.microsoft.com/office/drawing/2014/main" id="{870AAF22-E96F-2A4B-B7E6-8E00868DD52C}"/>
              </a:ext>
            </a:extLst>
          </p:cNvPr>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38631" name="Rectangle 7">
            <a:extLst>
              <a:ext uri="{FF2B5EF4-FFF2-40B4-BE49-F238E27FC236}">
                <a16:creationId xmlns:a16="http://schemas.microsoft.com/office/drawing/2014/main" id="{D35E4151-F74F-F44F-9874-D5364BBD9451}"/>
              </a:ext>
            </a:extLst>
          </p:cNvPr>
          <p:cNvSpPr>
            <a:spLocks noChangeArrowheads="1"/>
          </p:cNvSpPr>
          <p:nvPr/>
        </p:nvSpPr>
        <p:spPr bwMode="auto">
          <a:xfrm>
            <a:off x="4786313" y="928688"/>
            <a:ext cx="1627187"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2000" b="1">
                <a:solidFill>
                  <a:srgbClr val="FAFD00"/>
                </a:solidFill>
                <a:latin typeface="Times" charset="0"/>
                <a:ea typeface="Gulim" pitchFamily="34" charset="-127"/>
                <a:cs typeface="Gulim" pitchFamily="34" charset="-127"/>
              </a:rPr>
              <a:t>ca. 1000 S.M.</a:t>
            </a:r>
          </a:p>
        </p:txBody>
      </p:sp>
      <p:sp>
        <p:nvSpPr>
          <p:cNvPr id="77833" name="Rectangle 9">
            <a:extLst>
              <a:ext uri="{FF2B5EF4-FFF2-40B4-BE49-F238E27FC236}">
                <a16:creationId xmlns:a16="http://schemas.microsoft.com/office/drawing/2014/main" id="{C3181EFB-315F-DE42-92ED-7FF558D3CCC7}"/>
              </a:ext>
            </a:extLst>
          </p:cNvPr>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7834" name="Rectangle 10">
            <a:extLst>
              <a:ext uri="{FF2B5EF4-FFF2-40B4-BE49-F238E27FC236}">
                <a16:creationId xmlns:a16="http://schemas.microsoft.com/office/drawing/2014/main" id="{5E2793E6-1FA4-784D-AB97-2A3CECC4405D}"/>
              </a:ext>
            </a:extLst>
          </p:cNvPr>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accent2"/>
                </a:solidFill>
                <a:latin typeface="Times" pitchFamily="2" charset="0"/>
                <a:ea typeface="Gulim" panose="020B0600000101010101" pitchFamily="34" charset="-127"/>
              </a:rPr>
              <a:t>S - D - S</a:t>
            </a:r>
          </a:p>
        </p:txBody>
      </p:sp>
      <p:sp>
        <p:nvSpPr>
          <p:cNvPr id="538636" name="Rectangle 12">
            <a:extLst>
              <a:ext uri="{FF2B5EF4-FFF2-40B4-BE49-F238E27FC236}">
                <a16:creationId xmlns:a16="http://schemas.microsoft.com/office/drawing/2014/main" id="{C2D015ED-D3A9-4E4D-B0E8-4DC1D10A514D}"/>
              </a:ext>
            </a:extLst>
          </p:cNvPr>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77836" name="Rectangle 19">
            <a:extLst>
              <a:ext uri="{FF2B5EF4-FFF2-40B4-BE49-F238E27FC236}">
                <a16:creationId xmlns:a16="http://schemas.microsoft.com/office/drawing/2014/main" id="{822E6D09-D317-FE47-8F03-BBFCD9763DD9}"/>
              </a:ext>
            </a:extLst>
          </p:cNvPr>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7837" name="Line 20">
            <a:extLst>
              <a:ext uri="{FF2B5EF4-FFF2-40B4-BE49-F238E27FC236}">
                <a16:creationId xmlns:a16="http://schemas.microsoft.com/office/drawing/2014/main" id="{5A9F81BF-AB9F-8046-87C1-E420495DA5F8}"/>
              </a:ext>
            </a:extLst>
          </p:cNvPr>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8" name="Line 21">
            <a:extLst>
              <a:ext uri="{FF2B5EF4-FFF2-40B4-BE49-F238E27FC236}">
                <a16:creationId xmlns:a16="http://schemas.microsoft.com/office/drawing/2014/main" id="{FF1ECA17-41E6-5140-9490-DB0BB75EEC07}"/>
              </a:ext>
            </a:extLst>
          </p:cNvPr>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39" name="Line 22">
            <a:extLst>
              <a:ext uri="{FF2B5EF4-FFF2-40B4-BE49-F238E27FC236}">
                <a16:creationId xmlns:a16="http://schemas.microsoft.com/office/drawing/2014/main" id="{9BF9BB92-EC36-B746-948A-0C6DB96F4128}"/>
              </a:ext>
            </a:extLst>
          </p:cNvPr>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0" name="Line 23">
            <a:extLst>
              <a:ext uri="{FF2B5EF4-FFF2-40B4-BE49-F238E27FC236}">
                <a16:creationId xmlns:a16="http://schemas.microsoft.com/office/drawing/2014/main" id="{E56A0D6F-530D-CC47-A7D2-1E0544CF1F80}"/>
              </a:ext>
            </a:extLst>
          </p:cNvPr>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1" name="Line 24">
            <a:extLst>
              <a:ext uri="{FF2B5EF4-FFF2-40B4-BE49-F238E27FC236}">
                <a16:creationId xmlns:a16="http://schemas.microsoft.com/office/drawing/2014/main" id="{D4EA5884-48BD-D844-A4C2-C0B58E728082}"/>
              </a:ext>
            </a:extLst>
          </p:cNvPr>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2" name="Line 25">
            <a:extLst>
              <a:ext uri="{FF2B5EF4-FFF2-40B4-BE49-F238E27FC236}">
                <a16:creationId xmlns:a16="http://schemas.microsoft.com/office/drawing/2014/main" id="{F4EE8B2A-6421-B64D-A19E-83F96A38AF20}"/>
              </a:ext>
            </a:extLst>
          </p:cNvPr>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3" name="Line 26">
            <a:extLst>
              <a:ext uri="{FF2B5EF4-FFF2-40B4-BE49-F238E27FC236}">
                <a16:creationId xmlns:a16="http://schemas.microsoft.com/office/drawing/2014/main" id="{623EC04C-1221-054B-A971-3966B68089E6}"/>
              </a:ext>
            </a:extLst>
          </p:cNvPr>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4" name="Line 27">
            <a:extLst>
              <a:ext uri="{FF2B5EF4-FFF2-40B4-BE49-F238E27FC236}">
                <a16:creationId xmlns:a16="http://schemas.microsoft.com/office/drawing/2014/main" id="{39340414-4EC7-BB47-8205-31723A90352E}"/>
              </a:ext>
            </a:extLst>
          </p:cNvPr>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5" name="Line 28">
            <a:extLst>
              <a:ext uri="{FF2B5EF4-FFF2-40B4-BE49-F238E27FC236}">
                <a16:creationId xmlns:a16="http://schemas.microsoft.com/office/drawing/2014/main" id="{21100B7D-892B-9344-89E0-E5BF051B85A6}"/>
              </a:ext>
            </a:extLst>
          </p:cNvPr>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46" name="Rectangle 29">
            <a:extLst>
              <a:ext uri="{FF2B5EF4-FFF2-40B4-BE49-F238E27FC236}">
                <a16:creationId xmlns:a16="http://schemas.microsoft.com/office/drawing/2014/main" id="{7BD0D958-B868-1044-96D2-7011F5F26932}"/>
              </a:ext>
            </a:extLst>
          </p:cNvPr>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7847" name="Rectangle 30">
            <a:extLst>
              <a:ext uri="{FF2B5EF4-FFF2-40B4-BE49-F238E27FC236}">
                <a16:creationId xmlns:a16="http://schemas.microsoft.com/office/drawing/2014/main" id="{6F382A40-69B6-974F-A764-D8A82D7CC999}"/>
              </a:ext>
            </a:extLst>
          </p:cNvPr>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7848" name="Rectangle 31">
            <a:extLst>
              <a:ext uri="{FF2B5EF4-FFF2-40B4-BE49-F238E27FC236}">
                <a16:creationId xmlns:a16="http://schemas.microsoft.com/office/drawing/2014/main" id="{9A944BAE-D57D-AC48-8E1C-2F93F13A7319}"/>
              </a:ext>
            </a:extLst>
          </p:cNvPr>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38797" name="Rectangle 173">
            <a:extLst>
              <a:ext uri="{FF2B5EF4-FFF2-40B4-BE49-F238E27FC236}">
                <a16:creationId xmlns:a16="http://schemas.microsoft.com/office/drawing/2014/main" id="{7A7F740D-DDCA-FD45-BC31-92344B889CE4}"/>
              </a:ext>
            </a:extLst>
          </p:cNvPr>
          <p:cNvSpPr>
            <a:spLocks noChangeArrowheads="1"/>
          </p:cNvSpPr>
          <p:nvPr/>
        </p:nvSpPr>
        <p:spPr bwMode="auto">
          <a:xfrm>
            <a:off x="3106738" y="4670425"/>
            <a:ext cx="3140075" cy="1160463"/>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7850" name="Rectangle 32">
            <a:extLst>
              <a:ext uri="{FF2B5EF4-FFF2-40B4-BE49-F238E27FC236}">
                <a16:creationId xmlns:a16="http://schemas.microsoft.com/office/drawing/2014/main" id="{B2E5E333-9227-7746-A1F6-E07F5BF793B9}"/>
              </a:ext>
            </a:extLst>
          </p:cNvPr>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7851" name="Line 36">
            <a:extLst>
              <a:ext uri="{FF2B5EF4-FFF2-40B4-BE49-F238E27FC236}">
                <a16:creationId xmlns:a16="http://schemas.microsoft.com/office/drawing/2014/main" id="{CF2259E6-7438-C043-958D-A8AD27345765}"/>
              </a:ext>
            </a:extLst>
          </p:cNvPr>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8661" name="Rectangle 37">
            <a:extLst>
              <a:ext uri="{FF2B5EF4-FFF2-40B4-BE49-F238E27FC236}">
                <a16:creationId xmlns:a16="http://schemas.microsoft.com/office/drawing/2014/main" id="{59EC4620-F070-714C-829D-26AE5DB3D928}"/>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538662" name="Line 38">
            <a:extLst>
              <a:ext uri="{FF2B5EF4-FFF2-40B4-BE49-F238E27FC236}">
                <a16:creationId xmlns:a16="http://schemas.microsoft.com/office/drawing/2014/main" id="{AE837A82-85AA-5B48-AE04-7EB1A7C7C229}"/>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77854" name="Text Box 65">
            <a:extLst>
              <a:ext uri="{FF2B5EF4-FFF2-40B4-BE49-F238E27FC236}">
                <a16:creationId xmlns:a16="http://schemas.microsoft.com/office/drawing/2014/main" id="{D9B14019-FC9D-CA48-BF75-253E6AE07C75}"/>
              </a:ext>
            </a:extLst>
          </p:cNvPr>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ko-KR" altLang="en-US" sz="1600" b="1">
              <a:solidFill>
                <a:schemeClr val="tx1"/>
              </a:solidFill>
              <a:ea typeface="Gulim" panose="020B0600000101010101" pitchFamily="34" charset="-127"/>
            </a:endParaRPr>
          </a:p>
        </p:txBody>
      </p:sp>
      <p:sp>
        <p:nvSpPr>
          <p:cNvPr id="538691" name="Oval 67">
            <a:extLst>
              <a:ext uri="{FF2B5EF4-FFF2-40B4-BE49-F238E27FC236}">
                <a16:creationId xmlns:a16="http://schemas.microsoft.com/office/drawing/2014/main" id="{E94F077D-B3C6-B04D-B2E1-7F962D925666}"/>
              </a:ext>
            </a:extLst>
          </p:cNvPr>
          <p:cNvSpPr>
            <a:spLocks noChangeArrowheads="1"/>
          </p:cNvSpPr>
          <p:nvPr/>
        </p:nvSpPr>
        <p:spPr bwMode="auto">
          <a:xfrm>
            <a:off x="3587750" y="1249363"/>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38692" name="Oval 68">
            <a:extLst>
              <a:ext uri="{FF2B5EF4-FFF2-40B4-BE49-F238E27FC236}">
                <a16:creationId xmlns:a16="http://schemas.microsoft.com/office/drawing/2014/main" id="{E34978CA-3976-9545-9DCE-72FDB6A346C9}"/>
              </a:ext>
            </a:extLst>
          </p:cNvPr>
          <p:cNvSpPr>
            <a:spLocks noChangeArrowheads="1"/>
          </p:cNvSpPr>
          <p:nvPr/>
        </p:nvSpPr>
        <p:spPr bwMode="auto">
          <a:xfrm>
            <a:off x="4079875" y="1246188"/>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38693" name="Oval 69">
            <a:extLst>
              <a:ext uri="{FF2B5EF4-FFF2-40B4-BE49-F238E27FC236}">
                <a16:creationId xmlns:a16="http://schemas.microsoft.com/office/drawing/2014/main" id="{AC456C50-B783-9348-B847-FA115F2C8DE4}"/>
              </a:ext>
            </a:extLst>
          </p:cNvPr>
          <p:cNvSpPr>
            <a:spLocks noChangeArrowheads="1"/>
          </p:cNvSpPr>
          <p:nvPr/>
        </p:nvSpPr>
        <p:spPr bwMode="auto">
          <a:xfrm>
            <a:off x="4632325" y="1220788"/>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nvGrpSpPr>
          <p:cNvPr id="77858" name="Group 108">
            <a:extLst>
              <a:ext uri="{FF2B5EF4-FFF2-40B4-BE49-F238E27FC236}">
                <a16:creationId xmlns:a16="http://schemas.microsoft.com/office/drawing/2014/main" id="{F194182F-E819-E94B-A446-91B16E66F9CC}"/>
              </a:ext>
            </a:extLst>
          </p:cNvPr>
          <p:cNvGrpSpPr>
            <a:grpSpLocks/>
          </p:cNvGrpSpPr>
          <p:nvPr/>
        </p:nvGrpSpPr>
        <p:grpSpPr bwMode="auto">
          <a:xfrm>
            <a:off x="8018463" y="3436938"/>
            <a:ext cx="981075" cy="1843087"/>
            <a:chOff x="5051" y="2165"/>
            <a:chExt cx="618" cy="1161"/>
          </a:xfrm>
        </p:grpSpPr>
        <p:grpSp>
          <p:nvGrpSpPr>
            <p:cNvPr id="77871" name="Group 109">
              <a:extLst>
                <a:ext uri="{FF2B5EF4-FFF2-40B4-BE49-F238E27FC236}">
                  <a16:creationId xmlns:a16="http://schemas.microsoft.com/office/drawing/2014/main" id="{1560682E-63F2-4749-A250-2165E62F7BD5}"/>
                </a:ext>
              </a:extLst>
            </p:cNvPr>
            <p:cNvGrpSpPr>
              <a:grpSpLocks/>
            </p:cNvGrpSpPr>
            <p:nvPr/>
          </p:nvGrpSpPr>
          <p:grpSpPr bwMode="auto">
            <a:xfrm>
              <a:off x="5051" y="2165"/>
              <a:ext cx="618" cy="1161"/>
              <a:chOff x="5051" y="2165"/>
              <a:chExt cx="618" cy="1161"/>
            </a:xfrm>
          </p:grpSpPr>
          <p:sp>
            <p:nvSpPr>
              <p:cNvPr id="77873" name="Freeform 110">
                <a:extLst>
                  <a:ext uri="{FF2B5EF4-FFF2-40B4-BE49-F238E27FC236}">
                    <a16:creationId xmlns:a16="http://schemas.microsoft.com/office/drawing/2014/main" id="{A04CD63C-4548-9245-B3CC-5A4A86D398A0}"/>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7874" name="AutoShape 111">
                <a:extLst>
                  <a:ext uri="{FF2B5EF4-FFF2-40B4-BE49-F238E27FC236}">
                    <a16:creationId xmlns:a16="http://schemas.microsoft.com/office/drawing/2014/main" id="{8E07B252-5B12-AB41-A79F-5B2FDF036E23}"/>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7875" name="Rectangle 112">
                <a:extLst>
                  <a:ext uri="{FF2B5EF4-FFF2-40B4-BE49-F238E27FC236}">
                    <a16:creationId xmlns:a16="http://schemas.microsoft.com/office/drawing/2014/main" id="{0B9A6F62-C901-E848-A488-D15C00AAD3EA}"/>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7876" name="Line 113">
                <a:extLst>
                  <a:ext uri="{FF2B5EF4-FFF2-40B4-BE49-F238E27FC236}">
                    <a16:creationId xmlns:a16="http://schemas.microsoft.com/office/drawing/2014/main" id="{8D68B71C-13ED-4E44-857B-B89FBC2868DF}"/>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77" name="Rectangle 114">
                <a:extLst>
                  <a:ext uri="{FF2B5EF4-FFF2-40B4-BE49-F238E27FC236}">
                    <a16:creationId xmlns:a16="http://schemas.microsoft.com/office/drawing/2014/main" id="{EEF33041-C9EB-6745-9CD8-15420F359356}"/>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7878" name="Rectangle 115">
                <a:extLst>
                  <a:ext uri="{FF2B5EF4-FFF2-40B4-BE49-F238E27FC236}">
                    <a16:creationId xmlns:a16="http://schemas.microsoft.com/office/drawing/2014/main" id="{DBC92981-91B9-0946-8456-98807EDADC28}"/>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7879" name="Line 116">
                <a:extLst>
                  <a:ext uri="{FF2B5EF4-FFF2-40B4-BE49-F238E27FC236}">
                    <a16:creationId xmlns:a16="http://schemas.microsoft.com/office/drawing/2014/main" id="{AF3D7A2D-410E-7B45-A811-DA80BF7B4B40}"/>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0" name="Line 117">
                <a:extLst>
                  <a:ext uri="{FF2B5EF4-FFF2-40B4-BE49-F238E27FC236}">
                    <a16:creationId xmlns:a16="http://schemas.microsoft.com/office/drawing/2014/main" id="{09D0E304-70D4-2C4C-B533-C093737D319C}"/>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1" name="Line 118">
                <a:extLst>
                  <a:ext uri="{FF2B5EF4-FFF2-40B4-BE49-F238E27FC236}">
                    <a16:creationId xmlns:a16="http://schemas.microsoft.com/office/drawing/2014/main" id="{F438A0ED-6BEC-DA44-8E71-7036F6224318}"/>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2" name="Line 119">
                <a:extLst>
                  <a:ext uri="{FF2B5EF4-FFF2-40B4-BE49-F238E27FC236}">
                    <a16:creationId xmlns:a16="http://schemas.microsoft.com/office/drawing/2014/main" id="{94A29B2B-2C3B-3745-AB8F-CB943F8BCE6A}"/>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3" name="Line 120">
                <a:extLst>
                  <a:ext uri="{FF2B5EF4-FFF2-40B4-BE49-F238E27FC236}">
                    <a16:creationId xmlns:a16="http://schemas.microsoft.com/office/drawing/2014/main" id="{29F1406F-BBC3-304F-898B-4618F7C3D731}"/>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4" name="Line 121">
                <a:extLst>
                  <a:ext uri="{FF2B5EF4-FFF2-40B4-BE49-F238E27FC236}">
                    <a16:creationId xmlns:a16="http://schemas.microsoft.com/office/drawing/2014/main" id="{B68213B9-2078-E14B-BC16-B8999B23725E}"/>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5" name="Line 122">
                <a:extLst>
                  <a:ext uri="{FF2B5EF4-FFF2-40B4-BE49-F238E27FC236}">
                    <a16:creationId xmlns:a16="http://schemas.microsoft.com/office/drawing/2014/main" id="{D3B97DD5-500A-CD4B-9DF6-B5DBDA3AB145}"/>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6" name="Line 123">
                <a:extLst>
                  <a:ext uri="{FF2B5EF4-FFF2-40B4-BE49-F238E27FC236}">
                    <a16:creationId xmlns:a16="http://schemas.microsoft.com/office/drawing/2014/main" id="{B39D3311-EA60-234B-AC81-2CF975A917C8}"/>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7" name="Line 124">
                <a:extLst>
                  <a:ext uri="{FF2B5EF4-FFF2-40B4-BE49-F238E27FC236}">
                    <a16:creationId xmlns:a16="http://schemas.microsoft.com/office/drawing/2014/main" id="{E0635B83-A6A5-2F43-B3F4-E868150013E5}"/>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8" name="Line 125">
                <a:extLst>
                  <a:ext uri="{FF2B5EF4-FFF2-40B4-BE49-F238E27FC236}">
                    <a16:creationId xmlns:a16="http://schemas.microsoft.com/office/drawing/2014/main" id="{9423DFE3-FD62-3144-AFB8-CD3FACFAE992}"/>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889" name="Rectangle 126">
                <a:extLst>
                  <a:ext uri="{FF2B5EF4-FFF2-40B4-BE49-F238E27FC236}">
                    <a16:creationId xmlns:a16="http://schemas.microsoft.com/office/drawing/2014/main" id="{9B496EB7-D5FC-FA40-9052-0A996FCC81C2}"/>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grpSp>
        <p:sp>
          <p:nvSpPr>
            <p:cNvPr id="77872" name="Rectangle 127">
              <a:extLst>
                <a:ext uri="{FF2B5EF4-FFF2-40B4-BE49-F238E27FC236}">
                  <a16:creationId xmlns:a16="http://schemas.microsoft.com/office/drawing/2014/main" id="{57F01A4C-DF91-0343-A0B4-196D40FBEC7A}"/>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grpSp>
      <p:sp>
        <p:nvSpPr>
          <p:cNvPr id="77859" name="Text Box 128">
            <a:extLst>
              <a:ext uri="{FF2B5EF4-FFF2-40B4-BE49-F238E27FC236}">
                <a16:creationId xmlns:a16="http://schemas.microsoft.com/office/drawing/2014/main" id="{CD98B665-FBA4-624F-B3A0-FC5FDFA587B3}"/>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pic>
        <p:nvPicPr>
          <p:cNvPr id="538754" name="Picture 130">
            <a:extLst>
              <a:ext uri="{FF2B5EF4-FFF2-40B4-BE49-F238E27FC236}">
                <a16:creationId xmlns:a16="http://schemas.microsoft.com/office/drawing/2014/main" id="{86F99D54-FA42-1342-90E0-631D84CC14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0050" y="2459038"/>
            <a:ext cx="2292350" cy="183515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38755" name="Text Box 131">
            <a:extLst>
              <a:ext uri="{FF2B5EF4-FFF2-40B4-BE49-F238E27FC236}">
                <a16:creationId xmlns:a16="http://schemas.microsoft.com/office/drawing/2014/main" id="{1BE22635-E643-B245-B417-8263792F16AA}"/>
              </a:ext>
            </a:extLst>
          </p:cNvPr>
          <p:cNvSpPr txBox="1">
            <a:spLocks noChangeArrowheads="1"/>
          </p:cNvSpPr>
          <p:nvPr/>
        </p:nvSpPr>
        <p:spPr bwMode="auto">
          <a:xfrm>
            <a:off x="839788" y="4248150"/>
            <a:ext cx="7681912" cy="11906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3600" b="1">
                <a:solidFill>
                  <a:schemeClr val="tx1"/>
                </a:solidFill>
                <a:latin typeface="Comic Sans MS" charset="0"/>
                <a:ea typeface="Gulim" pitchFamily="34" charset="-127"/>
                <a:cs typeface="Gulim" pitchFamily="34" charset="-127"/>
              </a:rPr>
              <a:t>SALOMO: BENAR-BENAR GAGASAN BESAR!</a:t>
            </a:r>
          </a:p>
        </p:txBody>
      </p:sp>
      <p:sp>
        <p:nvSpPr>
          <p:cNvPr id="538756" name="Rectangle 132">
            <a:extLst>
              <a:ext uri="{FF2B5EF4-FFF2-40B4-BE49-F238E27FC236}">
                <a16:creationId xmlns:a16="http://schemas.microsoft.com/office/drawing/2014/main" id="{F7165295-2431-7C4A-AF86-2ED9A870A2FC}"/>
              </a:ext>
            </a:extLst>
          </p:cNvPr>
          <p:cNvSpPr>
            <a:spLocks noChangeArrowheads="1"/>
          </p:cNvSpPr>
          <p:nvPr/>
        </p:nvSpPr>
        <p:spPr bwMode="auto">
          <a:xfrm>
            <a:off x="8078788"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36</a:t>
            </a:r>
          </a:p>
        </p:txBody>
      </p:sp>
      <p:sp>
        <p:nvSpPr>
          <p:cNvPr id="77863" name="Text Box 133">
            <a:extLst>
              <a:ext uri="{FF2B5EF4-FFF2-40B4-BE49-F238E27FC236}">
                <a16:creationId xmlns:a16="http://schemas.microsoft.com/office/drawing/2014/main" id="{C70DA3B6-4E77-7C40-8467-A36E934F31AD}"/>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sp>
        <p:nvSpPr>
          <p:cNvPr id="538781" name="Rectangle 157">
            <a:extLst>
              <a:ext uri="{FF2B5EF4-FFF2-40B4-BE49-F238E27FC236}">
                <a16:creationId xmlns:a16="http://schemas.microsoft.com/office/drawing/2014/main" id="{1C1E4D98-64FA-7349-A031-61DCC875EDE9}"/>
              </a:ext>
            </a:extLst>
          </p:cNvPr>
          <p:cNvSpPr>
            <a:spLocks noChangeArrowheads="1"/>
          </p:cNvSpPr>
          <p:nvPr/>
        </p:nvSpPr>
        <p:spPr bwMode="auto">
          <a:xfrm>
            <a:off x="6213475" y="2197100"/>
            <a:ext cx="2498725"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altLang="ko-KR" b="1" i="1">
                <a:solidFill>
                  <a:schemeClr val="tx1"/>
                </a:solidFill>
                <a:latin typeface="Arial" charset="0"/>
                <a:ea typeface="Gulim" pitchFamily="34" charset="-127"/>
                <a:cs typeface="Gulim" pitchFamily="34" charset="-127"/>
              </a:rPr>
              <a:t>2 Sam 7: 4-16</a:t>
            </a:r>
          </a:p>
          <a:p>
            <a:pPr>
              <a:defRPr/>
            </a:pPr>
            <a:r>
              <a:rPr lang="en-US" altLang="ko-KR" b="1" i="1">
                <a:solidFill>
                  <a:schemeClr val="tx1"/>
                </a:solidFill>
                <a:latin typeface="Arial" charset="0"/>
                <a:ea typeface="Gulim" pitchFamily="34" charset="-127"/>
                <a:cs typeface="Gulim" pitchFamily="34" charset="-127"/>
              </a:rPr>
              <a:t>1 Taw 17:3-15</a:t>
            </a:r>
          </a:p>
        </p:txBody>
      </p:sp>
      <p:sp>
        <p:nvSpPr>
          <p:cNvPr id="538793" name="Text Box 169">
            <a:extLst>
              <a:ext uri="{FF2B5EF4-FFF2-40B4-BE49-F238E27FC236}">
                <a16:creationId xmlns:a16="http://schemas.microsoft.com/office/drawing/2014/main" id="{BC3A7618-9DBE-9642-887A-BAE3369ACC1B}"/>
              </a:ext>
            </a:extLst>
          </p:cNvPr>
          <p:cNvSpPr txBox="1">
            <a:spLocks noChangeArrowheads="1"/>
          </p:cNvSpPr>
          <p:nvPr/>
        </p:nvSpPr>
        <p:spPr bwMode="auto">
          <a:xfrm>
            <a:off x="6383338" y="1376363"/>
            <a:ext cx="863600" cy="5492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altLang="ko-KR" sz="3000" i="1">
                <a:solidFill>
                  <a:schemeClr val="tx1"/>
                </a:solidFill>
                <a:latin typeface="Kosher-Normal" charset="0"/>
                <a:ea typeface="Gulim" pitchFamily="34" charset="-127"/>
                <a:cs typeface="Gulim" pitchFamily="34" charset="-127"/>
              </a:rPr>
              <a:t>PD</a:t>
            </a:r>
          </a:p>
        </p:txBody>
      </p:sp>
      <p:sp>
        <p:nvSpPr>
          <p:cNvPr id="77866" name="Text Box 171">
            <a:extLst>
              <a:ext uri="{FF2B5EF4-FFF2-40B4-BE49-F238E27FC236}">
                <a16:creationId xmlns:a16="http://schemas.microsoft.com/office/drawing/2014/main" id="{C85A56F5-1E8E-FE47-8A71-E3E1FD1FB21E}"/>
              </a:ext>
            </a:extLst>
          </p:cNvPr>
          <p:cNvSpPr txBox="1">
            <a:spLocks noChangeArrowheads="1"/>
          </p:cNvSpPr>
          <p:nvPr/>
        </p:nvSpPr>
        <p:spPr bwMode="auto">
          <a:xfrm>
            <a:off x="8594725" y="6402388"/>
            <a:ext cx="323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6</a:t>
            </a:r>
            <a:endParaRPr lang="en-US" altLang="ko-KR" sz="2000">
              <a:solidFill>
                <a:srgbClr val="FFA27C"/>
              </a:solidFill>
              <a:latin typeface="B VAG Rounded Bold" charset="0"/>
              <a:ea typeface="Gulim" panose="020B0600000101010101" pitchFamily="34" charset="-127"/>
            </a:endParaRPr>
          </a:p>
        </p:txBody>
      </p:sp>
      <p:sp>
        <p:nvSpPr>
          <p:cNvPr id="538799" name="Text Box 175">
            <a:extLst>
              <a:ext uri="{FF2B5EF4-FFF2-40B4-BE49-F238E27FC236}">
                <a16:creationId xmlns:a16="http://schemas.microsoft.com/office/drawing/2014/main" id="{1F4817BD-6F27-2541-901A-F4C602AB1CCB}"/>
              </a:ext>
            </a:extLst>
          </p:cNvPr>
          <p:cNvSpPr txBox="1">
            <a:spLocks noChangeArrowheads="1"/>
          </p:cNvSpPr>
          <p:nvPr/>
        </p:nvSpPr>
        <p:spPr bwMode="auto">
          <a:xfrm>
            <a:off x="500063" y="5405438"/>
            <a:ext cx="8148637" cy="11906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altLang="ko-KR" sz="3600" b="1">
                <a:solidFill>
                  <a:schemeClr val="tx1"/>
                </a:solidFill>
                <a:latin typeface="Comic Sans MS" charset="0"/>
                <a:ea typeface="Gulim" pitchFamily="34" charset="-127"/>
                <a:cs typeface="Gulim" pitchFamily="34" charset="-127"/>
              </a:rPr>
              <a:t>ISU BESAR: TAGIHAN JATUH TEMPO.</a:t>
            </a:r>
          </a:p>
        </p:txBody>
      </p:sp>
      <p:grpSp>
        <p:nvGrpSpPr>
          <p:cNvPr id="77868" name="Group 179">
            <a:extLst>
              <a:ext uri="{FF2B5EF4-FFF2-40B4-BE49-F238E27FC236}">
                <a16:creationId xmlns:a16="http://schemas.microsoft.com/office/drawing/2014/main" id="{1C42D45E-D5B0-3849-B17F-010A532FBB6E}"/>
              </a:ext>
            </a:extLst>
          </p:cNvPr>
          <p:cNvGrpSpPr>
            <a:grpSpLocks/>
          </p:cNvGrpSpPr>
          <p:nvPr/>
        </p:nvGrpSpPr>
        <p:grpSpPr bwMode="auto">
          <a:xfrm>
            <a:off x="1000125" y="3159125"/>
            <a:ext cx="1844675" cy="1397000"/>
            <a:chOff x="630" y="1990"/>
            <a:chExt cx="1162" cy="880"/>
          </a:xfrm>
        </p:grpSpPr>
        <p:sp>
          <p:nvSpPr>
            <p:cNvPr id="538804" name="Rectangle 180">
              <a:extLst>
                <a:ext uri="{FF2B5EF4-FFF2-40B4-BE49-F238E27FC236}">
                  <a16:creationId xmlns:a16="http://schemas.microsoft.com/office/drawing/2014/main" id="{BC73D089-981D-DB46-9F63-66FB4019C925}"/>
                </a:ext>
              </a:extLst>
            </p:cNvPr>
            <p:cNvSpPr>
              <a:spLocks noChangeArrowheads="1"/>
            </p:cNvSpPr>
            <p:nvPr/>
          </p:nvSpPr>
          <p:spPr bwMode="auto">
            <a:xfrm>
              <a:off x="630" y="2296"/>
              <a:ext cx="1162" cy="57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ltLang="ko-KR" sz="3600">
                  <a:solidFill>
                    <a:srgbClr val="FFEA18"/>
                  </a:solidFill>
                  <a:latin typeface="Times" charset="0"/>
                  <a:ea typeface="Gulim" pitchFamily="34" charset="-127"/>
                  <a:cs typeface="Gulim" pitchFamily="34" charset="-127"/>
                </a:rPr>
                <a:t>A</a:t>
              </a:r>
              <a:r>
                <a:rPr lang="en-US" altLang="ko-KR" sz="3600">
                  <a:solidFill>
                    <a:srgbClr val="51DC00"/>
                  </a:solidFill>
                  <a:latin typeface="Times" charset="0"/>
                  <a:ea typeface="Gulim" pitchFamily="34" charset="-127"/>
                  <a:cs typeface="Gulim" pitchFamily="34" charset="-127"/>
                </a:rPr>
                <a:t> </a:t>
              </a:r>
              <a:r>
                <a:rPr lang="en-US" altLang="ko-KR" sz="5400">
                  <a:solidFill>
                    <a:srgbClr val="1CFF23"/>
                  </a:solidFill>
                  <a:latin typeface="Times" charset="0"/>
                  <a:ea typeface="Gulim" pitchFamily="34" charset="-127"/>
                  <a:cs typeface="Gulim" pitchFamily="34" charset="-127"/>
                </a:rPr>
                <a:t>K</a:t>
              </a:r>
              <a:r>
                <a:rPr lang="en-US" altLang="ko-KR" sz="3600">
                  <a:solidFill>
                    <a:schemeClr val="tx2"/>
                  </a:solidFill>
                  <a:latin typeface="Times" charset="0"/>
                  <a:ea typeface="Gulim" pitchFamily="34" charset="-127"/>
                  <a:cs typeface="Gulim" pitchFamily="34" charset="-127"/>
                </a:rPr>
                <a:t> P</a:t>
              </a:r>
            </a:p>
          </p:txBody>
        </p:sp>
        <p:pic>
          <p:nvPicPr>
            <p:cNvPr id="538805" name="Picture 181" descr="Kakap">
              <a:extLst>
                <a:ext uri="{FF2B5EF4-FFF2-40B4-BE49-F238E27FC236}">
                  <a16:creationId xmlns:a16="http://schemas.microsoft.com/office/drawing/2014/main" id="{E8D3C529-9357-3E44-A51A-6113126DA48F}"/>
                </a:ext>
              </a:extLst>
            </p:cNvPr>
            <p:cNvPicPr>
              <a:picLocks noChangeAspect="1" noChangeArrowheads="1"/>
            </p:cNvPicPr>
            <p:nvPr/>
          </p:nvPicPr>
          <p:blipFill>
            <a:blip r:embed="rId5"/>
            <a:srcRect/>
            <a:stretch>
              <a:fillRect/>
            </a:stretch>
          </p:blipFill>
          <p:spPr bwMode="auto">
            <a:xfrm>
              <a:off x="744" y="1990"/>
              <a:ext cx="882" cy="482"/>
            </a:xfrm>
            <a:prstGeom prst="rect">
              <a:avLst/>
            </a:prstGeom>
            <a:noFill/>
            <a:effectLst>
              <a:outerShdw blurRad="63500" dist="135003" dir="2471156" algn="ctr" rotWithShape="0">
                <a:schemeClr val="bg2">
                  <a:alpha val="74998"/>
                </a:schemeClr>
              </a:outerShdw>
            </a:effectLst>
          </p:spPr>
        </p:pic>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8691"/>
                                        </p:tgtEl>
                                        <p:attrNameLst>
                                          <p:attrName>style.visibility</p:attrName>
                                        </p:attrNameLst>
                                      </p:cBhvr>
                                      <p:to>
                                        <p:strVal val="visible"/>
                                      </p:to>
                                    </p:set>
                                    <p:animEffect transition="in" filter="dissolve">
                                      <p:cBhvr>
                                        <p:cTn id="7" dur="500"/>
                                        <p:tgtEl>
                                          <p:spTgt spid="538691"/>
                                        </p:tgtEl>
                                      </p:cBhvr>
                                    </p:animEffect>
                                  </p:childTnLst>
                                  <p:subTnLst>
                                    <p:set>
                                      <p:cBhvr override="childStyle">
                                        <p:cTn dur="1" fill="hold" display="0" masterRel="nextClick" afterEffect="1"/>
                                        <p:tgtEl>
                                          <p:spTgt spid="538691"/>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38692"/>
                                        </p:tgtEl>
                                        <p:attrNameLst>
                                          <p:attrName>style.visibility</p:attrName>
                                        </p:attrNameLst>
                                      </p:cBhvr>
                                      <p:to>
                                        <p:strVal val="visible"/>
                                      </p:to>
                                    </p:set>
                                    <p:animEffect transition="in" filter="dissolve">
                                      <p:cBhvr>
                                        <p:cTn id="12" dur="500"/>
                                        <p:tgtEl>
                                          <p:spTgt spid="538692"/>
                                        </p:tgtEl>
                                      </p:cBhvr>
                                    </p:animEffect>
                                  </p:childTnLst>
                                  <p:subTnLst>
                                    <p:set>
                                      <p:cBhvr override="childStyle">
                                        <p:cTn dur="1" fill="hold" display="0" masterRel="nextClick" afterEffect="1"/>
                                        <p:tgtEl>
                                          <p:spTgt spid="538692"/>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38693"/>
                                        </p:tgtEl>
                                        <p:attrNameLst>
                                          <p:attrName>style.visibility</p:attrName>
                                        </p:attrNameLst>
                                      </p:cBhvr>
                                      <p:to>
                                        <p:strVal val="visible"/>
                                      </p:to>
                                    </p:set>
                                    <p:animEffect transition="in" filter="dissolve">
                                      <p:cBhvr>
                                        <p:cTn id="17" dur="500"/>
                                        <p:tgtEl>
                                          <p:spTgt spid="5386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538754"/>
                                        </p:tgtEl>
                                        <p:attrNameLst>
                                          <p:attrName>style.visibility</p:attrName>
                                        </p:attrNameLst>
                                      </p:cBhvr>
                                      <p:to>
                                        <p:strVal val="visible"/>
                                      </p:to>
                                    </p:set>
                                    <p:animEffect transition="in" filter="dissolve">
                                      <p:cBhvr>
                                        <p:cTn id="22" dur="500"/>
                                        <p:tgtEl>
                                          <p:spTgt spid="5387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38797"/>
                                        </p:tgtEl>
                                        <p:attrNameLst>
                                          <p:attrName>style.visibility</p:attrName>
                                        </p:attrNameLst>
                                      </p:cBhvr>
                                      <p:to>
                                        <p:strVal val="visible"/>
                                      </p:to>
                                    </p:set>
                                    <p:animEffect transition="in" filter="dissolve">
                                      <p:cBhvr>
                                        <p:cTn id="27" dur="500"/>
                                        <p:tgtEl>
                                          <p:spTgt spid="538797"/>
                                        </p:tgtEl>
                                      </p:cBhvr>
                                    </p:animEffect>
                                  </p:childTnLst>
                                </p:cTn>
                              </p:par>
                            </p:childTnLst>
                          </p:cTn>
                        </p:par>
                        <p:par>
                          <p:cTn id="28" fill="hold" nodeType="afterGroup">
                            <p:stCondLst>
                              <p:cond delay="500"/>
                            </p:stCondLst>
                            <p:childTnLst>
                              <p:par>
                                <p:cTn id="29" presetID="9" presetClass="entr" presetSubtype="0" fill="hold" grpId="0" nodeType="afterEffect">
                                  <p:stCondLst>
                                    <p:cond delay="0"/>
                                  </p:stCondLst>
                                  <p:childTnLst>
                                    <p:set>
                                      <p:cBhvr>
                                        <p:cTn id="30" dur="1" fill="hold">
                                          <p:stCondLst>
                                            <p:cond delay="0"/>
                                          </p:stCondLst>
                                        </p:cTn>
                                        <p:tgtEl>
                                          <p:spTgt spid="538755"/>
                                        </p:tgtEl>
                                        <p:attrNameLst>
                                          <p:attrName>style.visibility</p:attrName>
                                        </p:attrNameLst>
                                      </p:cBhvr>
                                      <p:to>
                                        <p:strVal val="visible"/>
                                      </p:to>
                                    </p:set>
                                    <p:animEffect transition="in" filter="dissolve">
                                      <p:cBhvr>
                                        <p:cTn id="31" dur="500"/>
                                        <p:tgtEl>
                                          <p:spTgt spid="53875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538799"/>
                                        </p:tgtEl>
                                        <p:attrNameLst>
                                          <p:attrName>style.visibility</p:attrName>
                                        </p:attrNameLst>
                                      </p:cBhvr>
                                      <p:to>
                                        <p:strVal val="visible"/>
                                      </p:to>
                                    </p:set>
                                    <p:animEffect transition="in" filter="dissolve">
                                      <p:cBhvr>
                                        <p:cTn id="36" dur="500"/>
                                        <p:tgtEl>
                                          <p:spTgt spid="538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797" grpId="0" animBg="1"/>
      <p:bldP spid="538691" grpId="0" animBg="1"/>
      <p:bldP spid="538692" grpId="0" animBg="1"/>
      <p:bldP spid="538693" grpId="0" animBg="1"/>
      <p:bldP spid="538755" grpId="0" autoUpdateAnimBg="0"/>
      <p:bldP spid="538799"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5" name="Line 53">
            <a:extLst>
              <a:ext uri="{FF2B5EF4-FFF2-40B4-BE49-F238E27FC236}">
                <a16:creationId xmlns:a16="http://schemas.microsoft.com/office/drawing/2014/main" id="{BC0BFAB8-A395-354D-9AA5-04165CE943FD}"/>
              </a:ext>
            </a:extLst>
          </p:cNvPr>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6146" name="Rectangle 55">
            <a:extLst>
              <a:ext uri="{FF2B5EF4-FFF2-40B4-BE49-F238E27FC236}">
                <a16:creationId xmlns:a16="http://schemas.microsoft.com/office/drawing/2014/main" id="{9CAE7F77-C4D3-3F40-A8B8-EF9E6974EABA}"/>
              </a:ext>
            </a:extLst>
          </p:cNvPr>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1200" b="1">
                <a:solidFill>
                  <a:srgbClr val="000000"/>
                </a:solidFill>
                <a:latin typeface="Times" pitchFamily="2" charset="0"/>
                <a:ea typeface="Gulim" panose="020B0600000101010101" pitchFamily="34" charset="-127"/>
              </a:rPr>
              <a:t> </a:t>
            </a:r>
          </a:p>
        </p:txBody>
      </p:sp>
      <p:sp>
        <p:nvSpPr>
          <p:cNvPr id="6147" name="Rectangle 57">
            <a:extLst>
              <a:ext uri="{FF2B5EF4-FFF2-40B4-BE49-F238E27FC236}">
                <a16:creationId xmlns:a16="http://schemas.microsoft.com/office/drawing/2014/main" id="{ADD7D30C-DE15-9448-923C-7762C2BFB4BA}"/>
              </a:ext>
            </a:extLst>
          </p:cNvPr>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21282" name="Line 66">
            <a:extLst>
              <a:ext uri="{FF2B5EF4-FFF2-40B4-BE49-F238E27FC236}">
                <a16:creationId xmlns:a16="http://schemas.microsoft.com/office/drawing/2014/main" id="{4338D09C-F726-7D43-BC1E-5615029A4BB7}"/>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21283" name="Rectangle 67">
            <a:extLst>
              <a:ext uri="{FF2B5EF4-FFF2-40B4-BE49-F238E27FC236}">
                <a16:creationId xmlns:a16="http://schemas.microsoft.com/office/drawing/2014/main" id="{7DEC1529-0370-8C41-BA47-D734725BFAA5}"/>
              </a:ext>
            </a:extLst>
          </p:cNvPr>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150" name="Text Box 221">
            <a:extLst>
              <a:ext uri="{FF2B5EF4-FFF2-40B4-BE49-F238E27FC236}">
                <a16:creationId xmlns:a16="http://schemas.microsoft.com/office/drawing/2014/main" id="{BA26DAA4-18CD-9640-AA29-968315369555}"/>
              </a:ext>
            </a:extLst>
          </p:cNvPr>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ko-KR" altLang="en-US" sz="1600" b="1">
              <a:solidFill>
                <a:schemeClr val="tx1"/>
              </a:solidFill>
              <a:ea typeface="Gulim" panose="020B0600000101010101" pitchFamily="34" charset="-127"/>
            </a:endParaRPr>
          </a:p>
        </p:txBody>
      </p:sp>
      <p:sp>
        <p:nvSpPr>
          <p:cNvPr id="521438" name="Text Box 222">
            <a:extLst>
              <a:ext uri="{FF2B5EF4-FFF2-40B4-BE49-F238E27FC236}">
                <a16:creationId xmlns:a16="http://schemas.microsoft.com/office/drawing/2014/main" id="{AF913201-35EC-F146-B972-7741BB6C8943}"/>
              </a:ext>
            </a:extLst>
          </p:cNvPr>
          <p:cNvSpPr txBox="1">
            <a:spLocks noChangeArrowheads="1"/>
          </p:cNvSpPr>
          <p:nvPr/>
        </p:nvSpPr>
        <p:spPr bwMode="auto">
          <a:xfrm>
            <a:off x="1781175" y="12700"/>
            <a:ext cx="4033838"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defRPr/>
            </a:pPr>
            <a:r>
              <a:rPr lang="en-US" altLang="ko-KR" sz="1400" b="1">
                <a:solidFill>
                  <a:schemeClr val="tx1"/>
                </a:solidFill>
                <a:ea typeface="Gulim" charset="0"/>
                <a:cs typeface="Gulim" charset="0"/>
              </a:rPr>
              <a:t>Yosua. 14:5; 24:29; Hakim-hakim. 17:6</a:t>
            </a:r>
            <a:endParaRPr lang="en-US" altLang="ko-KR" sz="1400" b="1" u="sng">
              <a:solidFill>
                <a:srgbClr val="000000"/>
              </a:solidFill>
              <a:latin typeface="Geneva" charset="0"/>
              <a:ea typeface="Gulim" charset="0"/>
              <a:cs typeface="Gulim" charset="0"/>
            </a:endParaRPr>
          </a:p>
        </p:txBody>
      </p:sp>
      <p:sp>
        <p:nvSpPr>
          <p:cNvPr id="6152" name="Text Box 224">
            <a:extLst>
              <a:ext uri="{FF2B5EF4-FFF2-40B4-BE49-F238E27FC236}">
                <a16:creationId xmlns:a16="http://schemas.microsoft.com/office/drawing/2014/main" id="{A2A47649-32AD-B149-B91F-749F920FB20E}"/>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6153" name="Text Box 225">
            <a:extLst>
              <a:ext uri="{FF2B5EF4-FFF2-40B4-BE49-F238E27FC236}">
                <a16:creationId xmlns:a16="http://schemas.microsoft.com/office/drawing/2014/main" id="{0A13456B-D5AD-6143-B4ED-6A6F33305D45}"/>
              </a:ext>
            </a:extLst>
          </p:cNvPr>
          <p:cNvSpPr txBox="1">
            <a:spLocks noChangeArrowheads="1"/>
          </p:cNvSpPr>
          <p:nvPr/>
        </p:nvSpPr>
        <p:spPr bwMode="auto">
          <a:xfrm>
            <a:off x="8585200" y="640715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4</a:t>
            </a:r>
            <a:endParaRPr lang="en-US" altLang="ko-KR" sz="2000">
              <a:solidFill>
                <a:srgbClr val="FFA27C"/>
              </a:solidFill>
              <a:latin typeface="B VAG Rounded Bold" charset="0"/>
              <a:ea typeface="Gulim" panose="020B0600000101010101" pitchFamily="34" charset="-127"/>
            </a:endParaRPr>
          </a:p>
        </p:txBody>
      </p:sp>
      <p:sp>
        <p:nvSpPr>
          <p:cNvPr id="521442" name="Rectangle 226">
            <a:extLst>
              <a:ext uri="{FF2B5EF4-FFF2-40B4-BE49-F238E27FC236}">
                <a16:creationId xmlns:a16="http://schemas.microsoft.com/office/drawing/2014/main" id="{4C3AAFCE-D391-3A44-93D1-2E1387008D05}"/>
              </a:ext>
            </a:extLst>
          </p:cNvPr>
          <p:cNvSpPr>
            <a:spLocks noChangeArrowheads="1"/>
          </p:cNvSpPr>
          <p:nvPr/>
        </p:nvSpPr>
        <p:spPr bwMode="auto">
          <a:xfrm>
            <a:off x="8091488" y="6532563"/>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02</a:t>
            </a:r>
          </a:p>
        </p:txBody>
      </p:sp>
      <p:pic>
        <p:nvPicPr>
          <p:cNvPr id="521443" name="Picture 227" descr="Northern Negev wadis aerial">
            <a:extLst>
              <a:ext uri="{FF2B5EF4-FFF2-40B4-BE49-F238E27FC236}">
                <a16:creationId xmlns:a16="http://schemas.microsoft.com/office/drawing/2014/main" id="{8F0696DA-0477-9045-B184-F2B494393004}"/>
              </a:ext>
            </a:extLst>
          </p:cNvPr>
          <p:cNvPicPr preferRelativeResize="0">
            <a:picLocks noChangeAspect="1" noChangeArrowheads="1"/>
          </p:cNvPicPr>
          <p:nvPr>
            <p:custDataLst>
              <p:tags r:id="rId1"/>
            </p:custDataLst>
          </p:nvPr>
        </p:nvPicPr>
        <p:blipFill>
          <a:blip r:embed="rId4"/>
          <a:srcRect/>
          <a:stretch>
            <a:fillRect/>
          </a:stretch>
        </p:blipFill>
        <p:spPr bwMode="auto">
          <a:xfrm>
            <a:off x="630238" y="579438"/>
            <a:ext cx="7872412" cy="568642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21433" name="Text Box 217">
            <a:extLst>
              <a:ext uri="{FF2B5EF4-FFF2-40B4-BE49-F238E27FC236}">
                <a16:creationId xmlns:a16="http://schemas.microsoft.com/office/drawing/2014/main" id="{C66CA6B7-1BC0-EC4F-9782-4650068AD837}"/>
              </a:ext>
            </a:extLst>
          </p:cNvPr>
          <p:cNvSpPr txBox="1">
            <a:spLocks noChangeArrowheads="1"/>
          </p:cNvSpPr>
          <p:nvPr/>
        </p:nvSpPr>
        <p:spPr bwMode="auto">
          <a:xfrm>
            <a:off x="609600" y="1597025"/>
            <a:ext cx="8191500" cy="48514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defRPr/>
            </a:pPr>
            <a:r>
              <a:rPr lang="en-US" altLang="ko-KR" sz="4800" b="1">
                <a:solidFill>
                  <a:srgbClr val="FFFF00"/>
                </a:solidFill>
                <a:ea typeface="Gulim" charset="0"/>
                <a:cs typeface="Gulim" charset="0"/>
              </a:rPr>
              <a:t>Tanah ditaklukkan.</a:t>
            </a:r>
          </a:p>
          <a:p>
            <a:pPr algn="ctr">
              <a:spcBef>
                <a:spcPct val="50000"/>
              </a:spcBef>
              <a:defRPr/>
            </a:pPr>
            <a:r>
              <a:rPr lang="en-US" altLang="ko-KR" sz="4800" b="1">
                <a:solidFill>
                  <a:srgbClr val="FFFF00"/>
                </a:solidFill>
                <a:ea typeface="Gulim" charset="0"/>
                <a:cs typeface="Gulim" charset="0"/>
              </a:rPr>
              <a:t>Tanah dibagi-bagikan.</a:t>
            </a:r>
          </a:p>
          <a:p>
            <a:pPr algn="ctr">
              <a:spcBef>
                <a:spcPct val="50000"/>
              </a:spcBef>
              <a:defRPr/>
            </a:pPr>
            <a:r>
              <a:rPr lang="en-US" altLang="ko-KR" sz="4800" b="1">
                <a:solidFill>
                  <a:srgbClr val="FFFF00"/>
                </a:solidFill>
                <a:ea typeface="Gulim" charset="0"/>
                <a:cs typeface="Gulim" charset="0"/>
              </a:rPr>
              <a:t>Yosua wafat.</a:t>
            </a:r>
          </a:p>
          <a:p>
            <a:pPr algn="ctr">
              <a:spcBef>
                <a:spcPct val="50000"/>
              </a:spcBef>
              <a:defRPr/>
            </a:pPr>
            <a:r>
              <a:rPr lang="en-US" altLang="ko-KR" sz="4800" b="1" i="1" u="sng">
                <a:solidFill>
                  <a:srgbClr val="25F7FA"/>
                </a:solidFill>
                <a:ea typeface="Gulim" charset="0"/>
                <a:cs typeface="Gulim" charset="0"/>
              </a:rPr>
              <a:t>Tidak ada pemimpin nasional terkemuka!</a:t>
            </a:r>
            <a:endParaRPr lang="en-US" altLang="ko-KR" sz="4800" b="1">
              <a:solidFill>
                <a:srgbClr val="FFFF00"/>
              </a:solidFill>
              <a:ea typeface="Gulim" charset="0"/>
              <a:cs typeface="Gulim" charset="0"/>
            </a:endParaRPr>
          </a:p>
        </p:txBody>
      </p:sp>
      <p:sp>
        <p:nvSpPr>
          <p:cNvPr id="521435" name="Text Box 219">
            <a:extLst>
              <a:ext uri="{FF2B5EF4-FFF2-40B4-BE49-F238E27FC236}">
                <a16:creationId xmlns:a16="http://schemas.microsoft.com/office/drawing/2014/main" id="{883F5D1A-69C2-E54C-B206-8831FDF059D6}"/>
              </a:ext>
            </a:extLst>
          </p:cNvPr>
          <p:cNvSpPr txBox="1">
            <a:spLocks noChangeArrowheads="1"/>
          </p:cNvSpPr>
          <p:nvPr/>
        </p:nvSpPr>
        <p:spPr bwMode="auto">
          <a:xfrm>
            <a:off x="2209800" y="434975"/>
            <a:ext cx="5573713" cy="823913"/>
          </a:xfrm>
          <a:prstGeom prst="rect">
            <a:avLst/>
          </a:prstGeom>
          <a:noFill/>
          <a:ln w="12700">
            <a:noFill/>
            <a:miter lim="800000"/>
            <a:headEnd/>
            <a:tailEnd/>
          </a:ln>
          <a:effectLst>
            <a:outerShdw blurRad="63500" dist="63500" dir="3187806" algn="ctr" rotWithShape="0">
              <a:schemeClr val="folHlink">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spcBef>
                <a:spcPct val="50000"/>
              </a:spcBef>
              <a:defRPr/>
            </a:pPr>
            <a:r>
              <a:rPr lang="en-US" altLang="ko-KR" sz="4800" b="1">
                <a:solidFill>
                  <a:srgbClr val="0831AD"/>
                </a:solidFill>
                <a:ea typeface="Gulim" charset="0"/>
                <a:cs typeface="Gulim" charset="0"/>
              </a:rPr>
              <a:t>Adegan Beralih</a:t>
            </a:r>
            <a:endParaRPr lang="en-US" altLang="ko-KR" sz="4800" b="1">
              <a:solidFill>
                <a:srgbClr val="FFFF00"/>
              </a:solidFill>
              <a:ea typeface="Gulim" charset="0"/>
              <a:cs typeface="Gulim"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21435"/>
                                        </p:tgtEl>
                                        <p:attrNameLst>
                                          <p:attrName>style.visibility</p:attrName>
                                        </p:attrNameLst>
                                      </p:cBhvr>
                                      <p:to>
                                        <p:strVal val="visible"/>
                                      </p:to>
                                    </p:set>
                                    <p:anim calcmode="lin" valueType="num">
                                      <p:cBhvr additive="base">
                                        <p:cTn id="7" dur="500" fill="hold"/>
                                        <p:tgtEl>
                                          <p:spTgt spid="521435"/>
                                        </p:tgtEl>
                                        <p:attrNameLst>
                                          <p:attrName>ppt_x</p:attrName>
                                        </p:attrNameLst>
                                      </p:cBhvr>
                                      <p:tavLst>
                                        <p:tav tm="0">
                                          <p:val>
                                            <p:strVal val="1+#ppt_w/2"/>
                                          </p:val>
                                        </p:tav>
                                        <p:tav tm="100000">
                                          <p:val>
                                            <p:strVal val="#ppt_x"/>
                                          </p:val>
                                        </p:tav>
                                      </p:tavLst>
                                    </p:anim>
                                    <p:anim calcmode="lin" valueType="num">
                                      <p:cBhvr additive="base">
                                        <p:cTn id="8" dur="500" fill="hold"/>
                                        <p:tgtEl>
                                          <p:spTgt spid="52143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521433">
                                            <p:txEl>
                                              <p:pRg st="0" end="0"/>
                                            </p:txEl>
                                          </p:spTgt>
                                        </p:tgtEl>
                                        <p:attrNameLst>
                                          <p:attrName>style.visibility</p:attrName>
                                        </p:attrNameLst>
                                      </p:cBhvr>
                                      <p:to>
                                        <p:strVal val="visible"/>
                                      </p:to>
                                    </p:set>
                                    <p:animEffect transition="in" filter="box(out)">
                                      <p:cBhvr>
                                        <p:cTn id="13" dur="500"/>
                                        <p:tgtEl>
                                          <p:spTgt spid="52143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521433">
                                            <p:txEl>
                                              <p:pRg st="1" end="1"/>
                                            </p:txEl>
                                          </p:spTgt>
                                        </p:tgtEl>
                                        <p:attrNameLst>
                                          <p:attrName>style.visibility</p:attrName>
                                        </p:attrNameLst>
                                      </p:cBhvr>
                                      <p:to>
                                        <p:strVal val="visible"/>
                                      </p:to>
                                    </p:set>
                                    <p:animEffect transition="in" filter="box(out)">
                                      <p:cBhvr>
                                        <p:cTn id="18" dur="500"/>
                                        <p:tgtEl>
                                          <p:spTgt spid="52143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521433">
                                            <p:txEl>
                                              <p:pRg st="2" end="2"/>
                                            </p:txEl>
                                          </p:spTgt>
                                        </p:tgtEl>
                                        <p:attrNameLst>
                                          <p:attrName>style.visibility</p:attrName>
                                        </p:attrNameLst>
                                      </p:cBhvr>
                                      <p:to>
                                        <p:strVal val="visible"/>
                                      </p:to>
                                    </p:set>
                                    <p:animEffect transition="in" filter="box(out)">
                                      <p:cBhvr>
                                        <p:cTn id="23" dur="500"/>
                                        <p:tgtEl>
                                          <p:spTgt spid="52143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521433">
                                            <p:txEl>
                                              <p:pRg st="3" end="3"/>
                                            </p:txEl>
                                          </p:spTgt>
                                        </p:tgtEl>
                                        <p:attrNameLst>
                                          <p:attrName>style.visibility</p:attrName>
                                        </p:attrNameLst>
                                      </p:cBhvr>
                                      <p:to>
                                        <p:strVal val="visible"/>
                                      </p:to>
                                    </p:set>
                                    <p:animEffect transition="in" filter="box(out)">
                                      <p:cBhvr>
                                        <p:cTn id="28" dur="500"/>
                                        <p:tgtEl>
                                          <p:spTgt spid="5214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433" grpId="0" build="p" autoUpdateAnimBg="0"/>
      <p:bldP spid="521435"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5" name="Group 113">
            <a:extLst>
              <a:ext uri="{FF2B5EF4-FFF2-40B4-BE49-F238E27FC236}">
                <a16:creationId xmlns:a16="http://schemas.microsoft.com/office/drawing/2014/main" id="{AFBD9B96-98B9-3A47-AAAC-DC585C48F388}"/>
              </a:ext>
            </a:extLst>
          </p:cNvPr>
          <p:cNvGrpSpPr>
            <a:grpSpLocks/>
          </p:cNvGrpSpPr>
          <p:nvPr/>
        </p:nvGrpSpPr>
        <p:grpSpPr bwMode="auto">
          <a:xfrm>
            <a:off x="6289985" y="1290059"/>
            <a:ext cx="919814" cy="1010116"/>
            <a:chOff x="1557" y="1007"/>
            <a:chExt cx="2105" cy="1949"/>
          </a:xfrm>
        </p:grpSpPr>
        <p:grpSp>
          <p:nvGrpSpPr>
            <p:cNvPr id="86" name="Group 115">
              <a:extLst>
                <a:ext uri="{FF2B5EF4-FFF2-40B4-BE49-F238E27FC236}">
                  <a16:creationId xmlns:a16="http://schemas.microsoft.com/office/drawing/2014/main" id="{3F80B541-F559-8E4A-AFD0-94B37535E5F6}"/>
                </a:ext>
              </a:extLst>
            </p:cNvPr>
            <p:cNvGrpSpPr>
              <a:grpSpLocks/>
            </p:cNvGrpSpPr>
            <p:nvPr/>
          </p:nvGrpSpPr>
          <p:grpSpPr bwMode="auto">
            <a:xfrm>
              <a:off x="1557" y="1209"/>
              <a:ext cx="2105" cy="1421"/>
              <a:chOff x="578" y="2316"/>
              <a:chExt cx="2105" cy="1421"/>
            </a:xfrm>
          </p:grpSpPr>
          <p:sp>
            <p:nvSpPr>
              <p:cNvPr id="92" name="Freeform 116" descr="Cork">
                <a:extLst>
                  <a:ext uri="{FF2B5EF4-FFF2-40B4-BE49-F238E27FC236}">
                    <a16:creationId xmlns:a16="http://schemas.microsoft.com/office/drawing/2014/main" id="{27AA8B4C-80E0-E143-8244-960F3E92FD5C}"/>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3" name="Freeform 117" descr="Cork">
                <a:extLst>
                  <a:ext uri="{FF2B5EF4-FFF2-40B4-BE49-F238E27FC236}">
                    <a16:creationId xmlns:a16="http://schemas.microsoft.com/office/drawing/2014/main" id="{F7E9DB25-6BA2-BC4F-9AED-015568BF04A4}"/>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87" name="Freeform 119">
              <a:extLst>
                <a:ext uri="{FF2B5EF4-FFF2-40B4-BE49-F238E27FC236}">
                  <a16:creationId xmlns:a16="http://schemas.microsoft.com/office/drawing/2014/main" id="{AFA5E876-3A20-5B47-8FC3-3BCA26C41683}"/>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8" name="Freeform 120">
              <a:extLst>
                <a:ext uri="{FF2B5EF4-FFF2-40B4-BE49-F238E27FC236}">
                  <a16:creationId xmlns:a16="http://schemas.microsoft.com/office/drawing/2014/main" id="{3E471D0A-01F4-E14A-A0A2-72682523E33A}"/>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9" name="Freeform 121">
              <a:extLst>
                <a:ext uri="{FF2B5EF4-FFF2-40B4-BE49-F238E27FC236}">
                  <a16:creationId xmlns:a16="http://schemas.microsoft.com/office/drawing/2014/main" id="{B9008090-CC78-6742-8FBD-1893DAC6D296}"/>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0" name="Freeform 122">
              <a:extLst>
                <a:ext uri="{FF2B5EF4-FFF2-40B4-BE49-F238E27FC236}">
                  <a16:creationId xmlns:a16="http://schemas.microsoft.com/office/drawing/2014/main" id="{5367D369-B189-D54E-AD10-BAC3AFDE4F83}"/>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1" name="Freeform 123">
              <a:extLst>
                <a:ext uri="{FF2B5EF4-FFF2-40B4-BE49-F238E27FC236}">
                  <a16:creationId xmlns:a16="http://schemas.microsoft.com/office/drawing/2014/main" id="{FA95A3C6-9DDE-D145-B4DE-0E6E1563C40C}"/>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94" name="Group 113">
            <a:extLst>
              <a:ext uri="{FF2B5EF4-FFF2-40B4-BE49-F238E27FC236}">
                <a16:creationId xmlns:a16="http://schemas.microsoft.com/office/drawing/2014/main" id="{51D8930A-A755-7847-A793-23FBB3195C89}"/>
              </a:ext>
            </a:extLst>
          </p:cNvPr>
          <p:cNvGrpSpPr>
            <a:grpSpLocks/>
          </p:cNvGrpSpPr>
          <p:nvPr/>
        </p:nvGrpSpPr>
        <p:grpSpPr bwMode="auto">
          <a:xfrm>
            <a:off x="6289985" y="3307772"/>
            <a:ext cx="919814" cy="1010116"/>
            <a:chOff x="1557" y="1007"/>
            <a:chExt cx="2105" cy="1949"/>
          </a:xfrm>
        </p:grpSpPr>
        <p:grpSp>
          <p:nvGrpSpPr>
            <p:cNvPr id="95" name="Group 115">
              <a:extLst>
                <a:ext uri="{FF2B5EF4-FFF2-40B4-BE49-F238E27FC236}">
                  <a16:creationId xmlns:a16="http://schemas.microsoft.com/office/drawing/2014/main" id="{647A552D-3A17-6F44-B8E1-2BFBB98E99A0}"/>
                </a:ext>
              </a:extLst>
            </p:cNvPr>
            <p:cNvGrpSpPr>
              <a:grpSpLocks/>
            </p:cNvGrpSpPr>
            <p:nvPr/>
          </p:nvGrpSpPr>
          <p:grpSpPr bwMode="auto">
            <a:xfrm>
              <a:off x="1557" y="1209"/>
              <a:ext cx="2105" cy="1421"/>
              <a:chOff x="578" y="2316"/>
              <a:chExt cx="2105" cy="1421"/>
            </a:xfrm>
          </p:grpSpPr>
          <p:sp>
            <p:nvSpPr>
              <p:cNvPr id="101" name="Freeform 116" descr="Cork">
                <a:extLst>
                  <a:ext uri="{FF2B5EF4-FFF2-40B4-BE49-F238E27FC236}">
                    <a16:creationId xmlns:a16="http://schemas.microsoft.com/office/drawing/2014/main" id="{A86F865B-6EBD-4740-B346-D24738E3B73C}"/>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2" name="Freeform 117" descr="Cork">
                <a:extLst>
                  <a:ext uri="{FF2B5EF4-FFF2-40B4-BE49-F238E27FC236}">
                    <a16:creationId xmlns:a16="http://schemas.microsoft.com/office/drawing/2014/main" id="{8B652E0C-BBBF-5347-B3B5-BE2A0FFFD8A1}"/>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96" name="Freeform 119">
              <a:extLst>
                <a:ext uri="{FF2B5EF4-FFF2-40B4-BE49-F238E27FC236}">
                  <a16:creationId xmlns:a16="http://schemas.microsoft.com/office/drawing/2014/main" id="{069D7E90-E8D2-2047-A30F-019D6C78CA39}"/>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7" name="Freeform 120">
              <a:extLst>
                <a:ext uri="{FF2B5EF4-FFF2-40B4-BE49-F238E27FC236}">
                  <a16:creationId xmlns:a16="http://schemas.microsoft.com/office/drawing/2014/main" id="{B005605A-C1FB-E445-A8E2-CC07904D2A3B}"/>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8" name="Freeform 121">
              <a:extLst>
                <a:ext uri="{FF2B5EF4-FFF2-40B4-BE49-F238E27FC236}">
                  <a16:creationId xmlns:a16="http://schemas.microsoft.com/office/drawing/2014/main" id="{5BD738D4-7A29-ED45-BC84-7C41062F3377}"/>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9" name="Freeform 122">
              <a:extLst>
                <a:ext uri="{FF2B5EF4-FFF2-40B4-BE49-F238E27FC236}">
                  <a16:creationId xmlns:a16="http://schemas.microsoft.com/office/drawing/2014/main" id="{04038049-6509-6242-8D9E-D2A39612A728}"/>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0" name="Freeform 123">
              <a:extLst>
                <a:ext uri="{FF2B5EF4-FFF2-40B4-BE49-F238E27FC236}">
                  <a16:creationId xmlns:a16="http://schemas.microsoft.com/office/drawing/2014/main" id="{F618A7ED-00DC-7C41-9955-8BFE78C6CBAF}"/>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79875" name="Group 170">
            <a:extLst>
              <a:ext uri="{FF2B5EF4-FFF2-40B4-BE49-F238E27FC236}">
                <a16:creationId xmlns:a16="http://schemas.microsoft.com/office/drawing/2014/main" id="{B745C85B-9245-2249-A3C1-2A49B047067F}"/>
              </a:ext>
            </a:extLst>
          </p:cNvPr>
          <p:cNvGrpSpPr>
            <a:grpSpLocks/>
          </p:cNvGrpSpPr>
          <p:nvPr/>
        </p:nvGrpSpPr>
        <p:grpSpPr bwMode="auto">
          <a:xfrm>
            <a:off x="1000125" y="3159125"/>
            <a:ext cx="1844675" cy="1397000"/>
            <a:chOff x="630" y="1990"/>
            <a:chExt cx="1162" cy="880"/>
          </a:xfrm>
        </p:grpSpPr>
        <p:sp>
          <p:nvSpPr>
            <p:cNvPr id="454827" name="Rectangle 171">
              <a:extLst>
                <a:ext uri="{FF2B5EF4-FFF2-40B4-BE49-F238E27FC236}">
                  <a16:creationId xmlns:a16="http://schemas.microsoft.com/office/drawing/2014/main" id="{EE27D419-8963-5943-9122-09A37C3AE2FE}"/>
                </a:ext>
              </a:extLst>
            </p:cNvPr>
            <p:cNvSpPr>
              <a:spLocks noChangeArrowheads="1"/>
            </p:cNvSpPr>
            <p:nvPr/>
          </p:nvSpPr>
          <p:spPr bwMode="auto">
            <a:xfrm>
              <a:off x="630" y="2296"/>
              <a:ext cx="1162" cy="57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ltLang="ko-KR" sz="3600">
                  <a:solidFill>
                    <a:srgbClr val="FFEA18"/>
                  </a:solidFill>
                  <a:latin typeface="Times" charset="0"/>
                  <a:ea typeface="Gulim" pitchFamily="34" charset="-127"/>
                  <a:cs typeface="Gulim" pitchFamily="34" charset="-127"/>
                </a:rPr>
                <a:t>A</a:t>
              </a:r>
              <a:r>
                <a:rPr lang="en-US" altLang="ko-KR" sz="3600">
                  <a:solidFill>
                    <a:srgbClr val="51DC00"/>
                  </a:solidFill>
                  <a:latin typeface="Times" charset="0"/>
                  <a:ea typeface="Gulim" pitchFamily="34" charset="-127"/>
                  <a:cs typeface="Gulim" pitchFamily="34" charset="-127"/>
                </a:rPr>
                <a:t> </a:t>
              </a:r>
              <a:r>
                <a:rPr lang="en-US" altLang="ko-KR" sz="5400">
                  <a:solidFill>
                    <a:srgbClr val="1CFF23"/>
                  </a:solidFill>
                  <a:latin typeface="Times" charset="0"/>
                  <a:ea typeface="Gulim" pitchFamily="34" charset="-127"/>
                  <a:cs typeface="Gulim" pitchFamily="34" charset="-127"/>
                </a:rPr>
                <a:t>K</a:t>
              </a:r>
              <a:r>
                <a:rPr lang="en-US" altLang="ko-KR" sz="3600">
                  <a:solidFill>
                    <a:schemeClr val="tx2"/>
                  </a:solidFill>
                  <a:latin typeface="Times" charset="0"/>
                  <a:ea typeface="Gulim" pitchFamily="34" charset="-127"/>
                  <a:cs typeface="Gulim" pitchFamily="34" charset="-127"/>
                </a:rPr>
                <a:t> P</a:t>
              </a:r>
            </a:p>
          </p:txBody>
        </p:sp>
        <p:pic>
          <p:nvPicPr>
            <p:cNvPr id="454828" name="Picture 172" descr="Kakap">
              <a:extLst>
                <a:ext uri="{FF2B5EF4-FFF2-40B4-BE49-F238E27FC236}">
                  <a16:creationId xmlns:a16="http://schemas.microsoft.com/office/drawing/2014/main" id="{00CE35BB-B09F-FF4B-AEF7-7D9AC2F6514D}"/>
                </a:ext>
              </a:extLst>
            </p:cNvPr>
            <p:cNvPicPr>
              <a:picLocks noChangeAspect="1" noChangeArrowheads="1"/>
            </p:cNvPicPr>
            <p:nvPr/>
          </p:nvPicPr>
          <p:blipFill>
            <a:blip r:embed="rId4"/>
            <a:srcRect/>
            <a:stretch>
              <a:fillRect/>
            </a:stretch>
          </p:blipFill>
          <p:spPr bwMode="auto">
            <a:xfrm>
              <a:off x="744" y="1990"/>
              <a:ext cx="882" cy="482"/>
            </a:xfrm>
            <a:prstGeom prst="rect">
              <a:avLst/>
            </a:prstGeom>
            <a:noFill/>
            <a:effectLst>
              <a:outerShdw blurRad="63500" dist="135003" dir="2471156" algn="ctr" rotWithShape="0">
                <a:schemeClr val="bg2">
                  <a:alpha val="74998"/>
                </a:schemeClr>
              </a:outerShdw>
            </a:effectLst>
          </p:spPr>
        </p:pic>
      </p:grpSp>
      <p:sp>
        <p:nvSpPr>
          <p:cNvPr id="454658" name="Rectangle 2">
            <a:extLst>
              <a:ext uri="{FF2B5EF4-FFF2-40B4-BE49-F238E27FC236}">
                <a16:creationId xmlns:a16="http://schemas.microsoft.com/office/drawing/2014/main" id="{768A3EA5-F4C3-8343-B985-5D91853999B5}"/>
              </a:ext>
            </a:extLst>
          </p:cNvPr>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79877" name="AutoShape 3">
            <a:extLst>
              <a:ext uri="{FF2B5EF4-FFF2-40B4-BE49-F238E27FC236}">
                <a16:creationId xmlns:a16="http://schemas.microsoft.com/office/drawing/2014/main" id="{227BF7DB-6ABA-A44B-A22E-97550F513EAB}"/>
              </a:ext>
            </a:extLst>
          </p:cNvPr>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9878" name="Rectangle 4">
            <a:extLst>
              <a:ext uri="{FF2B5EF4-FFF2-40B4-BE49-F238E27FC236}">
                <a16:creationId xmlns:a16="http://schemas.microsoft.com/office/drawing/2014/main" id="{E520C978-0E33-224B-A298-11604E44B169}"/>
              </a:ext>
            </a:extLst>
          </p:cNvPr>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9879" name="Rectangle 5">
            <a:extLst>
              <a:ext uri="{FF2B5EF4-FFF2-40B4-BE49-F238E27FC236}">
                <a16:creationId xmlns:a16="http://schemas.microsoft.com/office/drawing/2014/main" id="{4C451540-B8F9-9E48-B94A-7FF7E484F0FD}"/>
              </a:ext>
            </a:extLst>
          </p:cNvPr>
          <p:cNvSpPr>
            <a:spLocks noChangeArrowheads="1"/>
          </p:cNvSpPr>
          <p:nvPr/>
        </p:nvSpPr>
        <p:spPr bwMode="auto">
          <a:xfrm>
            <a:off x="3059113" y="879475"/>
            <a:ext cx="19653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b="1">
                <a:solidFill>
                  <a:schemeClr val="accent1"/>
                </a:solidFill>
                <a:latin typeface="Times" pitchFamily="2" charset="0"/>
                <a:ea typeface="Gulim" panose="020B0600000101010101" pitchFamily="34" charset="-127"/>
              </a:rPr>
              <a:t> </a:t>
            </a:r>
            <a:r>
              <a:rPr lang="en-US" altLang="ko-KR" sz="2400" b="1">
                <a:solidFill>
                  <a:schemeClr val="accent1"/>
                </a:solidFill>
                <a:latin typeface="Times" pitchFamily="2" charset="0"/>
                <a:ea typeface="Gulim" panose="020B0600000101010101" pitchFamily="34" charset="-127"/>
              </a:rPr>
              <a:t>KERAJAAN</a:t>
            </a:r>
          </a:p>
        </p:txBody>
      </p:sp>
      <p:sp>
        <p:nvSpPr>
          <p:cNvPr id="79880" name="Rectangle 6">
            <a:extLst>
              <a:ext uri="{FF2B5EF4-FFF2-40B4-BE49-F238E27FC236}">
                <a16:creationId xmlns:a16="http://schemas.microsoft.com/office/drawing/2014/main" id="{FC7E05DF-C396-3B4F-8F76-470F5AB17A5C}"/>
              </a:ext>
            </a:extLst>
          </p:cNvPr>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4663" name="Rectangle 7">
            <a:extLst>
              <a:ext uri="{FF2B5EF4-FFF2-40B4-BE49-F238E27FC236}">
                <a16:creationId xmlns:a16="http://schemas.microsoft.com/office/drawing/2014/main" id="{4FB7C369-987E-4C48-AC47-534C4E950384}"/>
              </a:ext>
            </a:extLst>
          </p:cNvPr>
          <p:cNvSpPr>
            <a:spLocks noChangeArrowheads="1"/>
          </p:cNvSpPr>
          <p:nvPr/>
        </p:nvSpPr>
        <p:spPr bwMode="auto">
          <a:xfrm>
            <a:off x="4786313" y="928688"/>
            <a:ext cx="1627187" cy="393700"/>
          </a:xfrm>
          <a:prstGeom prst="rect">
            <a:avLst/>
          </a:prstGeom>
          <a:noFill/>
          <a:ln w="12700">
            <a:noFill/>
            <a:miter lim="800000"/>
            <a:headEnd/>
            <a:tailEnd/>
          </a:ln>
          <a:effectLst>
            <a:outerShdw blurRad="63500" dist="46662" dir="2115817" algn="ctr" rotWithShape="0">
              <a:schemeClr val="bg1">
                <a:alpha val="74998"/>
              </a:schemeClr>
            </a:outerShdw>
          </a:effectLst>
        </p:spPr>
        <p:txBody>
          <a:bodyPr wrap="none" lIns="90487" tIns="44450" rIns="90487" bIns="44450">
            <a:spAutoFit/>
          </a:bodyPr>
          <a:lstStyle/>
          <a:p>
            <a:pPr>
              <a:spcBef>
                <a:spcPct val="50000"/>
              </a:spcBef>
              <a:defRPr/>
            </a:pPr>
            <a:r>
              <a:rPr lang="en-US" altLang="ko-KR" sz="2000" b="1">
                <a:solidFill>
                  <a:srgbClr val="003399"/>
                </a:solidFill>
                <a:latin typeface="Times" charset="0"/>
                <a:ea typeface="Gulim" pitchFamily="34" charset="-127"/>
                <a:cs typeface="Gulim" pitchFamily="34" charset="-127"/>
              </a:rPr>
              <a:t>ca. 1000 S.M.</a:t>
            </a:r>
          </a:p>
        </p:txBody>
      </p:sp>
      <p:sp>
        <p:nvSpPr>
          <p:cNvPr id="79882" name="Rectangle 9">
            <a:extLst>
              <a:ext uri="{FF2B5EF4-FFF2-40B4-BE49-F238E27FC236}">
                <a16:creationId xmlns:a16="http://schemas.microsoft.com/office/drawing/2014/main" id="{E904166D-DC30-DD4B-B0BF-AA95E6557644}"/>
              </a:ext>
            </a:extLst>
          </p:cNvPr>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9883" name="Rectangle 10">
            <a:extLst>
              <a:ext uri="{FF2B5EF4-FFF2-40B4-BE49-F238E27FC236}">
                <a16:creationId xmlns:a16="http://schemas.microsoft.com/office/drawing/2014/main" id="{CC7BFF9C-384F-DC46-AFC3-E2CCD0A79BF4}"/>
              </a:ext>
            </a:extLst>
          </p:cNvPr>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accent1"/>
                </a:solidFill>
                <a:latin typeface="Times" pitchFamily="2" charset="0"/>
                <a:ea typeface="Gulim" panose="020B0600000101010101" pitchFamily="34" charset="-127"/>
              </a:rPr>
              <a:t>S - D - S</a:t>
            </a:r>
          </a:p>
        </p:txBody>
      </p:sp>
      <p:sp>
        <p:nvSpPr>
          <p:cNvPr id="454669" name="Rectangle 13">
            <a:extLst>
              <a:ext uri="{FF2B5EF4-FFF2-40B4-BE49-F238E27FC236}">
                <a16:creationId xmlns:a16="http://schemas.microsoft.com/office/drawing/2014/main" id="{8DD73685-D4CE-AE44-93B4-1BE2C43AFAFF}"/>
              </a:ext>
            </a:extLst>
          </p:cNvPr>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79885" name="Line 23">
            <a:extLst>
              <a:ext uri="{FF2B5EF4-FFF2-40B4-BE49-F238E27FC236}">
                <a16:creationId xmlns:a16="http://schemas.microsoft.com/office/drawing/2014/main" id="{B8F5028E-D7C8-A943-932A-F274D70F2F89}"/>
              </a:ext>
            </a:extLst>
          </p:cNvPr>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6" name="Line 24">
            <a:extLst>
              <a:ext uri="{FF2B5EF4-FFF2-40B4-BE49-F238E27FC236}">
                <a16:creationId xmlns:a16="http://schemas.microsoft.com/office/drawing/2014/main" id="{E518E1FA-69B1-3743-9A1D-7808D6566EED}"/>
              </a:ext>
            </a:extLst>
          </p:cNvPr>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7" name="Line 25">
            <a:extLst>
              <a:ext uri="{FF2B5EF4-FFF2-40B4-BE49-F238E27FC236}">
                <a16:creationId xmlns:a16="http://schemas.microsoft.com/office/drawing/2014/main" id="{3BD82748-7D76-0F44-9AA2-88C21447CCB8}"/>
              </a:ext>
            </a:extLst>
          </p:cNvPr>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8" name="Line 26">
            <a:extLst>
              <a:ext uri="{FF2B5EF4-FFF2-40B4-BE49-F238E27FC236}">
                <a16:creationId xmlns:a16="http://schemas.microsoft.com/office/drawing/2014/main" id="{5CC4B1D6-6FEA-C64B-A3F5-A3E0E3CA8B80}"/>
              </a:ext>
            </a:extLst>
          </p:cNvPr>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9" name="Line 27">
            <a:extLst>
              <a:ext uri="{FF2B5EF4-FFF2-40B4-BE49-F238E27FC236}">
                <a16:creationId xmlns:a16="http://schemas.microsoft.com/office/drawing/2014/main" id="{EB1341EA-5841-CD41-BF5C-19F201A97D8B}"/>
              </a:ext>
            </a:extLst>
          </p:cNvPr>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0" name="Line 28">
            <a:extLst>
              <a:ext uri="{FF2B5EF4-FFF2-40B4-BE49-F238E27FC236}">
                <a16:creationId xmlns:a16="http://schemas.microsoft.com/office/drawing/2014/main" id="{B3DA1135-A2C4-3948-A372-8D49DB2E6DCB}"/>
              </a:ext>
            </a:extLst>
          </p:cNvPr>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1" name="Line 29">
            <a:extLst>
              <a:ext uri="{FF2B5EF4-FFF2-40B4-BE49-F238E27FC236}">
                <a16:creationId xmlns:a16="http://schemas.microsoft.com/office/drawing/2014/main" id="{22A0016C-BEB3-0B41-B875-0A1FE76292B0}"/>
              </a:ext>
            </a:extLst>
          </p:cNvPr>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2" name="Line 30">
            <a:extLst>
              <a:ext uri="{FF2B5EF4-FFF2-40B4-BE49-F238E27FC236}">
                <a16:creationId xmlns:a16="http://schemas.microsoft.com/office/drawing/2014/main" id="{47999A86-4F64-3442-A405-53E1618A4844}"/>
              </a:ext>
            </a:extLst>
          </p:cNvPr>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3" name="Line 31">
            <a:extLst>
              <a:ext uri="{FF2B5EF4-FFF2-40B4-BE49-F238E27FC236}">
                <a16:creationId xmlns:a16="http://schemas.microsoft.com/office/drawing/2014/main" id="{FA8DCFE3-8946-0E4F-9FC6-75257CE6D780}"/>
              </a:ext>
            </a:extLst>
          </p:cNvPr>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4" name="Rectangle 32">
            <a:extLst>
              <a:ext uri="{FF2B5EF4-FFF2-40B4-BE49-F238E27FC236}">
                <a16:creationId xmlns:a16="http://schemas.microsoft.com/office/drawing/2014/main" id="{65CF6AF5-1141-A148-AEB8-62E8984C083C}"/>
              </a:ext>
            </a:extLst>
          </p:cNvPr>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9895" name="Rectangle 33">
            <a:extLst>
              <a:ext uri="{FF2B5EF4-FFF2-40B4-BE49-F238E27FC236}">
                <a16:creationId xmlns:a16="http://schemas.microsoft.com/office/drawing/2014/main" id="{7C3F7EF6-EE03-5845-A93E-EE8A7E040B99}"/>
              </a:ext>
            </a:extLst>
          </p:cNvPr>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9896" name="Rectangle 34">
            <a:extLst>
              <a:ext uri="{FF2B5EF4-FFF2-40B4-BE49-F238E27FC236}">
                <a16:creationId xmlns:a16="http://schemas.microsoft.com/office/drawing/2014/main" id="{2F418191-9928-1F4F-BF2E-DD8D67AED9FD}"/>
              </a:ext>
            </a:extLst>
          </p:cNvPr>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9897" name="Rectangle 35">
            <a:extLst>
              <a:ext uri="{FF2B5EF4-FFF2-40B4-BE49-F238E27FC236}">
                <a16:creationId xmlns:a16="http://schemas.microsoft.com/office/drawing/2014/main" id="{E2979AAA-B262-D944-8D53-644FF9D20696}"/>
              </a:ext>
            </a:extLst>
          </p:cNvPr>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4697" name="Rectangle 41">
            <a:extLst>
              <a:ext uri="{FF2B5EF4-FFF2-40B4-BE49-F238E27FC236}">
                <a16:creationId xmlns:a16="http://schemas.microsoft.com/office/drawing/2014/main" id="{3B6B2D5A-9335-2E45-96D9-F72562CB17F9}"/>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454698" name="Line 42">
            <a:extLst>
              <a:ext uri="{FF2B5EF4-FFF2-40B4-BE49-F238E27FC236}">
                <a16:creationId xmlns:a16="http://schemas.microsoft.com/office/drawing/2014/main" id="{6DAB8D42-5097-3240-810C-47ACA094A106}"/>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4732" name="Text Box 76">
            <a:extLst>
              <a:ext uri="{FF2B5EF4-FFF2-40B4-BE49-F238E27FC236}">
                <a16:creationId xmlns:a16="http://schemas.microsoft.com/office/drawing/2014/main" id="{338C989E-DD56-B746-B6B0-68046B7639D9}"/>
              </a:ext>
            </a:extLst>
          </p:cNvPr>
          <p:cNvSpPr txBox="1">
            <a:spLocks noChangeArrowheads="1"/>
          </p:cNvSpPr>
          <p:nvPr/>
        </p:nvSpPr>
        <p:spPr bwMode="auto">
          <a:xfrm>
            <a:off x="1778000" y="-22225"/>
            <a:ext cx="50927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1 Kings 9, 10, 11</a:t>
            </a:r>
          </a:p>
        </p:txBody>
      </p:sp>
      <p:grpSp>
        <p:nvGrpSpPr>
          <p:cNvPr id="79901" name="Group 116">
            <a:extLst>
              <a:ext uri="{FF2B5EF4-FFF2-40B4-BE49-F238E27FC236}">
                <a16:creationId xmlns:a16="http://schemas.microsoft.com/office/drawing/2014/main" id="{733F8F7B-DD12-0C4D-8799-5C0DFED56FE5}"/>
              </a:ext>
            </a:extLst>
          </p:cNvPr>
          <p:cNvGrpSpPr>
            <a:grpSpLocks/>
          </p:cNvGrpSpPr>
          <p:nvPr/>
        </p:nvGrpSpPr>
        <p:grpSpPr bwMode="auto">
          <a:xfrm>
            <a:off x="8018463" y="3436938"/>
            <a:ext cx="981075" cy="1843087"/>
            <a:chOff x="5051" y="2165"/>
            <a:chExt cx="618" cy="1161"/>
          </a:xfrm>
        </p:grpSpPr>
        <p:grpSp>
          <p:nvGrpSpPr>
            <p:cNvPr id="79915" name="Group 117">
              <a:extLst>
                <a:ext uri="{FF2B5EF4-FFF2-40B4-BE49-F238E27FC236}">
                  <a16:creationId xmlns:a16="http://schemas.microsoft.com/office/drawing/2014/main" id="{D938E773-6CB7-5C44-B796-FBB130F17C78}"/>
                </a:ext>
              </a:extLst>
            </p:cNvPr>
            <p:cNvGrpSpPr>
              <a:grpSpLocks/>
            </p:cNvGrpSpPr>
            <p:nvPr/>
          </p:nvGrpSpPr>
          <p:grpSpPr bwMode="auto">
            <a:xfrm>
              <a:off x="5051" y="2165"/>
              <a:ext cx="618" cy="1161"/>
              <a:chOff x="5051" y="2165"/>
              <a:chExt cx="618" cy="1161"/>
            </a:xfrm>
          </p:grpSpPr>
          <p:sp>
            <p:nvSpPr>
              <p:cNvPr id="79917" name="Freeform 118">
                <a:extLst>
                  <a:ext uri="{FF2B5EF4-FFF2-40B4-BE49-F238E27FC236}">
                    <a16:creationId xmlns:a16="http://schemas.microsoft.com/office/drawing/2014/main" id="{3459B560-5850-B343-AC80-FFD8A8675A6C}"/>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9918" name="AutoShape 119">
                <a:extLst>
                  <a:ext uri="{FF2B5EF4-FFF2-40B4-BE49-F238E27FC236}">
                    <a16:creationId xmlns:a16="http://schemas.microsoft.com/office/drawing/2014/main" id="{63EC738B-336A-C347-9884-1A416410C784}"/>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9919" name="Rectangle 120">
                <a:extLst>
                  <a:ext uri="{FF2B5EF4-FFF2-40B4-BE49-F238E27FC236}">
                    <a16:creationId xmlns:a16="http://schemas.microsoft.com/office/drawing/2014/main" id="{0C374685-A4B9-4B44-AFED-065C901A09EE}"/>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9920" name="Line 121">
                <a:extLst>
                  <a:ext uri="{FF2B5EF4-FFF2-40B4-BE49-F238E27FC236}">
                    <a16:creationId xmlns:a16="http://schemas.microsoft.com/office/drawing/2014/main" id="{3CA1ED49-F6EA-9A48-838E-BD52A2402F5F}"/>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1" name="Rectangle 122">
                <a:extLst>
                  <a:ext uri="{FF2B5EF4-FFF2-40B4-BE49-F238E27FC236}">
                    <a16:creationId xmlns:a16="http://schemas.microsoft.com/office/drawing/2014/main" id="{08379B1E-50A5-6E42-9C43-4EF2AF3697DD}"/>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9922" name="Rectangle 123">
                <a:extLst>
                  <a:ext uri="{FF2B5EF4-FFF2-40B4-BE49-F238E27FC236}">
                    <a16:creationId xmlns:a16="http://schemas.microsoft.com/office/drawing/2014/main" id="{9AF41744-ACB2-804F-B9A8-196C4DDC57A7}"/>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79923" name="Line 124">
                <a:extLst>
                  <a:ext uri="{FF2B5EF4-FFF2-40B4-BE49-F238E27FC236}">
                    <a16:creationId xmlns:a16="http://schemas.microsoft.com/office/drawing/2014/main" id="{3E13E8C1-9709-154A-8C01-EFEC94B6CFCC}"/>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4" name="Line 125">
                <a:extLst>
                  <a:ext uri="{FF2B5EF4-FFF2-40B4-BE49-F238E27FC236}">
                    <a16:creationId xmlns:a16="http://schemas.microsoft.com/office/drawing/2014/main" id="{E4A6B1F0-1DBB-CB49-8DCE-84D451059A2B}"/>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5" name="Line 126">
                <a:extLst>
                  <a:ext uri="{FF2B5EF4-FFF2-40B4-BE49-F238E27FC236}">
                    <a16:creationId xmlns:a16="http://schemas.microsoft.com/office/drawing/2014/main" id="{905F626D-7EEA-C842-94E6-D63AA7805790}"/>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6" name="Line 127">
                <a:extLst>
                  <a:ext uri="{FF2B5EF4-FFF2-40B4-BE49-F238E27FC236}">
                    <a16:creationId xmlns:a16="http://schemas.microsoft.com/office/drawing/2014/main" id="{46317AD7-012A-4247-A270-6E6FEF9A88CD}"/>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7" name="Line 128">
                <a:extLst>
                  <a:ext uri="{FF2B5EF4-FFF2-40B4-BE49-F238E27FC236}">
                    <a16:creationId xmlns:a16="http://schemas.microsoft.com/office/drawing/2014/main" id="{6536C262-DEC6-8043-8CA4-03B070D1B13E}"/>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8" name="Line 129">
                <a:extLst>
                  <a:ext uri="{FF2B5EF4-FFF2-40B4-BE49-F238E27FC236}">
                    <a16:creationId xmlns:a16="http://schemas.microsoft.com/office/drawing/2014/main" id="{11682739-3D52-FF41-8239-F47999247607}"/>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9" name="Line 130">
                <a:extLst>
                  <a:ext uri="{FF2B5EF4-FFF2-40B4-BE49-F238E27FC236}">
                    <a16:creationId xmlns:a16="http://schemas.microsoft.com/office/drawing/2014/main" id="{32D8517F-046F-4246-86C5-3EF08D8F1E3C}"/>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0" name="Line 131">
                <a:extLst>
                  <a:ext uri="{FF2B5EF4-FFF2-40B4-BE49-F238E27FC236}">
                    <a16:creationId xmlns:a16="http://schemas.microsoft.com/office/drawing/2014/main" id="{5B4F1EF2-7799-0A42-BAB5-4409B8A19EDD}"/>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1" name="Line 132">
                <a:extLst>
                  <a:ext uri="{FF2B5EF4-FFF2-40B4-BE49-F238E27FC236}">
                    <a16:creationId xmlns:a16="http://schemas.microsoft.com/office/drawing/2014/main" id="{00BDF198-BDB3-C145-A5D2-19FE6F9C086C}"/>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2" name="Line 133">
                <a:extLst>
                  <a:ext uri="{FF2B5EF4-FFF2-40B4-BE49-F238E27FC236}">
                    <a16:creationId xmlns:a16="http://schemas.microsoft.com/office/drawing/2014/main" id="{204EDC4B-653C-074B-93DD-A9AC583662D5}"/>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33" name="Rectangle 134">
                <a:extLst>
                  <a:ext uri="{FF2B5EF4-FFF2-40B4-BE49-F238E27FC236}">
                    <a16:creationId xmlns:a16="http://schemas.microsoft.com/office/drawing/2014/main" id="{BA984571-035E-E64A-A3F2-4AE5B037A56B}"/>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grpSp>
        <p:sp>
          <p:nvSpPr>
            <p:cNvPr id="79916" name="Rectangle 135">
              <a:extLst>
                <a:ext uri="{FF2B5EF4-FFF2-40B4-BE49-F238E27FC236}">
                  <a16:creationId xmlns:a16="http://schemas.microsoft.com/office/drawing/2014/main" id="{61D94E59-46B3-D44F-AC08-4C1844F485C6}"/>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grpSp>
      <p:sp>
        <p:nvSpPr>
          <p:cNvPr id="79902" name="Text Box 136">
            <a:extLst>
              <a:ext uri="{FF2B5EF4-FFF2-40B4-BE49-F238E27FC236}">
                <a16:creationId xmlns:a16="http://schemas.microsoft.com/office/drawing/2014/main" id="{C6F9D24C-2A64-8645-8122-EF960121F669}"/>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454794" name="Rectangle 138">
            <a:extLst>
              <a:ext uri="{FF2B5EF4-FFF2-40B4-BE49-F238E27FC236}">
                <a16:creationId xmlns:a16="http://schemas.microsoft.com/office/drawing/2014/main" id="{E6081159-0F5D-B142-8340-6864EF3F7246}"/>
              </a:ext>
            </a:extLst>
          </p:cNvPr>
          <p:cNvSpPr>
            <a:spLocks noChangeArrowheads="1"/>
          </p:cNvSpPr>
          <p:nvPr/>
        </p:nvSpPr>
        <p:spPr bwMode="auto">
          <a:xfrm>
            <a:off x="8078788"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37</a:t>
            </a:r>
          </a:p>
        </p:txBody>
      </p:sp>
      <p:sp>
        <p:nvSpPr>
          <p:cNvPr id="79904" name="Text Box 139">
            <a:extLst>
              <a:ext uri="{FF2B5EF4-FFF2-40B4-BE49-F238E27FC236}">
                <a16:creationId xmlns:a16="http://schemas.microsoft.com/office/drawing/2014/main" id="{F705D7AD-021D-EB4F-A720-C3B89981932D}"/>
              </a:ext>
            </a:extLst>
          </p:cNvPr>
          <p:cNvSpPr txBox="1">
            <a:spLocks noChangeArrowheads="1"/>
          </p:cNvSpPr>
          <p:nvPr/>
        </p:nvSpPr>
        <p:spPr bwMode="auto">
          <a:xfrm>
            <a:off x="8594725" y="6402388"/>
            <a:ext cx="323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4</a:t>
            </a:r>
            <a:endParaRPr lang="en-US" altLang="ko-KR" sz="2000">
              <a:solidFill>
                <a:srgbClr val="FFA27C"/>
              </a:solidFill>
              <a:latin typeface="B VAG Rounded Bold" charset="0"/>
              <a:ea typeface="Gulim" panose="020B0600000101010101" pitchFamily="34" charset="-127"/>
            </a:endParaRPr>
          </a:p>
        </p:txBody>
      </p:sp>
      <p:sp>
        <p:nvSpPr>
          <p:cNvPr id="79905" name="Text Box 140">
            <a:extLst>
              <a:ext uri="{FF2B5EF4-FFF2-40B4-BE49-F238E27FC236}">
                <a16:creationId xmlns:a16="http://schemas.microsoft.com/office/drawing/2014/main" id="{9C110254-3D21-3047-8ACE-E8C8330F35F5}"/>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sp>
        <p:nvSpPr>
          <p:cNvPr id="79906" name="Rectangle 142">
            <a:extLst>
              <a:ext uri="{FF2B5EF4-FFF2-40B4-BE49-F238E27FC236}">
                <a16:creationId xmlns:a16="http://schemas.microsoft.com/office/drawing/2014/main" id="{7CE4E7FC-F6BC-4F47-8B84-61B83625A09F}"/>
              </a:ext>
            </a:extLst>
          </p:cNvPr>
          <p:cNvSpPr>
            <a:spLocks noChangeArrowheads="1"/>
          </p:cNvSpPr>
          <p:nvPr/>
        </p:nvSpPr>
        <p:spPr bwMode="auto">
          <a:xfrm>
            <a:off x="8932863" y="2681288"/>
            <a:ext cx="18415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a:ea typeface="Gulim" panose="020B0600000101010101" pitchFamily="34" charset="-127"/>
            </a:endParaRPr>
          </a:p>
        </p:txBody>
      </p:sp>
      <p:sp>
        <p:nvSpPr>
          <p:cNvPr id="454810" name="Rectangle 154">
            <a:extLst>
              <a:ext uri="{FF2B5EF4-FFF2-40B4-BE49-F238E27FC236}">
                <a16:creationId xmlns:a16="http://schemas.microsoft.com/office/drawing/2014/main" id="{DF60C9AE-F36A-1347-B703-475B861B58F7}"/>
              </a:ext>
            </a:extLst>
          </p:cNvPr>
          <p:cNvSpPr>
            <a:spLocks noChangeArrowheads="1"/>
          </p:cNvSpPr>
          <p:nvPr/>
        </p:nvSpPr>
        <p:spPr bwMode="auto">
          <a:xfrm>
            <a:off x="6213475" y="2197100"/>
            <a:ext cx="2498725" cy="942975"/>
          </a:xfrm>
          <a:prstGeom prst="rect">
            <a:avLst/>
          </a:prstGeom>
          <a:noFill/>
          <a:ln w="12700">
            <a:noFill/>
            <a:miter lim="800000"/>
            <a:headEnd/>
            <a:tailEnd/>
          </a:ln>
          <a:effectLst>
            <a:outerShdw blurRad="63500" dist="53882" dir="2700000" algn="ctr" rotWithShape="0">
              <a:schemeClr val="bg1">
                <a:alpha val="74998"/>
              </a:schemeClr>
            </a:outerShdw>
          </a:effectLst>
        </p:spPr>
        <p:txBody>
          <a:bodyPr wrap="none" lIns="90487" tIns="44450" rIns="90487" bIns="44450">
            <a:spAutoFit/>
          </a:bodyPr>
          <a:lstStyle/>
          <a:p>
            <a:pPr>
              <a:defRPr/>
            </a:pPr>
            <a:r>
              <a:rPr lang="en-US" altLang="ko-KR" b="1" i="1">
                <a:solidFill>
                  <a:schemeClr val="accent1"/>
                </a:solidFill>
                <a:latin typeface="Arial" charset="0"/>
                <a:ea typeface="Gulim" pitchFamily="34" charset="-127"/>
                <a:cs typeface="Gulim" pitchFamily="34" charset="-127"/>
              </a:rPr>
              <a:t>2 Sam 7: 4-16</a:t>
            </a:r>
          </a:p>
          <a:p>
            <a:pPr>
              <a:defRPr/>
            </a:pPr>
            <a:r>
              <a:rPr lang="en-US" altLang="ko-KR" b="1" i="1">
                <a:solidFill>
                  <a:schemeClr val="accent1"/>
                </a:solidFill>
                <a:latin typeface="Arial" charset="0"/>
                <a:ea typeface="Gulim" pitchFamily="34" charset="-127"/>
                <a:cs typeface="Gulim" pitchFamily="34" charset="-127"/>
              </a:rPr>
              <a:t>1 Taw 17:3-15</a:t>
            </a:r>
          </a:p>
        </p:txBody>
      </p:sp>
      <p:sp>
        <p:nvSpPr>
          <p:cNvPr id="79908" name="Freeform 161">
            <a:extLst>
              <a:ext uri="{FF2B5EF4-FFF2-40B4-BE49-F238E27FC236}">
                <a16:creationId xmlns:a16="http://schemas.microsoft.com/office/drawing/2014/main" id="{BAA096B4-6535-5240-A799-A110EE381CBD}"/>
              </a:ext>
            </a:extLst>
          </p:cNvPr>
          <p:cNvSpPr>
            <a:spLocks/>
          </p:cNvSpPr>
          <p:nvPr/>
        </p:nvSpPr>
        <p:spPr bwMode="auto">
          <a:xfrm>
            <a:off x="6308725" y="4256088"/>
            <a:ext cx="39688" cy="142875"/>
          </a:xfrm>
          <a:custGeom>
            <a:avLst/>
            <a:gdLst>
              <a:gd name="T0" fmla="*/ 33618 w 85"/>
              <a:gd name="T1" fmla="*/ 68742 h 318"/>
              <a:gd name="T2" fmla="*/ 29883 w 85"/>
              <a:gd name="T3" fmla="*/ 31001 h 318"/>
              <a:gd name="T4" fmla="*/ 21945 w 85"/>
              <a:gd name="T5" fmla="*/ 19320 h 318"/>
              <a:gd name="T6" fmla="*/ 25680 w 85"/>
              <a:gd name="T7" fmla="*/ 31001 h 318"/>
              <a:gd name="T8" fmla="*/ 29883 w 85"/>
              <a:gd name="T9" fmla="*/ 12131 h 318"/>
              <a:gd name="T10" fmla="*/ 17743 w 85"/>
              <a:gd name="T11" fmla="*/ 4493 h 318"/>
              <a:gd name="T12" fmla="*/ 17743 w 85"/>
              <a:gd name="T13" fmla="*/ 19320 h 318"/>
              <a:gd name="T14" fmla="*/ 21945 w 85"/>
              <a:gd name="T15" fmla="*/ 84018 h 318"/>
              <a:gd name="T16" fmla="*/ 14008 w 85"/>
              <a:gd name="T17" fmla="*/ 72336 h 318"/>
              <a:gd name="T18" fmla="*/ 17743 w 85"/>
              <a:gd name="T19" fmla="*/ 57509 h 318"/>
              <a:gd name="T20" fmla="*/ 21945 w 85"/>
              <a:gd name="T21" fmla="*/ 72336 h 318"/>
              <a:gd name="T22" fmla="*/ 17743 w 85"/>
              <a:gd name="T23" fmla="*/ 45828 h 318"/>
              <a:gd name="T24" fmla="*/ 21945 w 85"/>
              <a:gd name="T25" fmla="*/ 68742 h 318"/>
              <a:gd name="T26" fmla="*/ 17743 w 85"/>
              <a:gd name="T27" fmla="*/ 53466 h 318"/>
              <a:gd name="T28" fmla="*/ 21945 w 85"/>
              <a:gd name="T29" fmla="*/ 64698 h 318"/>
              <a:gd name="T30" fmla="*/ 25680 w 85"/>
              <a:gd name="T31" fmla="*/ 76380 h 318"/>
              <a:gd name="T32" fmla="*/ 33618 w 85"/>
              <a:gd name="T33" fmla="*/ 91206 h 318"/>
              <a:gd name="T34" fmla="*/ 37353 w 85"/>
              <a:gd name="T35" fmla="*/ 102888 h 318"/>
              <a:gd name="T36" fmla="*/ 33618 w 85"/>
              <a:gd name="T37" fmla="*/ 125353 h 318"/>
              <a:gd name="T38" fmla="*/ 29883 w 85"/>
              <a:gd name="T39" fmla="*/ 121758 h 318"/>
              <a:gd name="T40" fmla="*/ 25680 w 85"/>
              <a:gd name="T41" fmla="*/ 140629 h 318"/>
              <a:gd name="T42" fmla="*/ 17743 w 85"/>
              <a:gd name="T43" fmla="*/ 129396 h 318"/>
              <a:gd name="T44" fmla="*/ 14008 w 85"/>
              <a:gd name="T45" fmla="*/ 91206 h 318"/>
              <a:gd name="T46" fmla="*/ 10272 w 85"/>
              <a:gd name="T47" fmla="*/ 110526 h 318"/>
              <a:gd name="T48" fmla="*/ 2335 w 85"/>
              <a:gd name="T49" fmla="*/ 95250 h 318"/>
              <a:gd name="T50" fmla="*/ 17743 w 85"/>
              <a:gd name="T51" fmla="*/ 64698 h 318"/>
              <a:gd name="T52" fmla="*/ 29883 w 85"/>
              <a:gd name="T53" fmla="*/ 76380 h 318"/>
              <a:gd name="T54" fmla="*/ 33618 w 85"/>
              <a:gd name="T55" fmla="*/ 98844 h 318"/>
              <a:gd name="T56" fmla="*/ 29883 w 85"/>
              <a:gd name="T57" fmla="*/ 84018 h 318"/>
              <a:gd name="T58" fmla="*/ 29883 w 85"/>
              <a:gd name="T59" fmla="*/ 4493 h 318"/>
              <a:gd name="T60" fmla="*/ 21945 w 85"/>
              <a:gd name="T61" fmla="*/ 15725 h 318"/>
              <a:gd name="T62" fmla="*/ 10272 w 85"/>
              <a:gd name="T63" fmla="*/ 19320 h 318"/>
              <a:gd name="T64" fmla="*/ 17743 w 85"/>
              <a:gd name="T65" fmla="*/ 42233 h 318"/>
              <a:gd name="T66" fmla="*/ 25680 w 85"/>
              <a:gd name="T67" fmla="*/ 61104 h 318"/>
              <a:gd name="T68" fmla="*/ 33618 w 85"/>
              <a:gd name="T69" fmla="*/ 68742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09" name="Freeform 162">
            <a:extLst>
              <a:ext uri="{FF2B5EF4-FFF2-40B4-BE49-F238E27FC236}">
                <a16:creationId xmlns:a16="http://schemas.microsoft.com/office/drawing/2014/main" id="{04E374C8-6282-1742-835A-228A90D78FBA}"/>
              </a:ext>
            </a:extLst>
          </p:cNvPr>
          <p:cNvSpPr>
            <a:spLocks/>
          </p:cNvSpPr>
          <p:nvPr/>
        </p:nvSpPr>
        <p:spPr bwMode="auto">
          <a:xfrm>
            <a:off x="6318250" y="4254500"/>
            <a:ext cx="47625" cy="160338"/>
          </a:xfrm>
          <a:custGeom>
            <a:avLst/>
            <a:gdLst>
              <a:gd name="T0" fmla="*/ 454 w 105"/>
              <a:gd name="T1" fmla="*/ 0 h 354"/>
              <a:gd name="T2" fmla="*/ 41729 w 105"/>
              <a:gd name="T3" fmla="*/ 2265 h 354"/>
              <a:gd name="T4" fmla="*/ 33111 w 105"/>
              <a:gd name="T5" fmla="*/ 13135 h 354"/>
              <a:gd name="T6" fmla="*/ 38100 w 105"/>
              <a:gd name="T7" fmla="*/ 27629 h 354"/>
              <a:gd name="T8" fmla="*/ 38100 w 105"/>
              <a:gd name="T9" fmla="*/ 66128 h 354"/>
              <a:gd name="T10" fmla="*/ 43996 w 105"/>
              <a:gd name="T11" fmla="*/ 76093 h 354"/>
              <a:gd name="T12" fmla="*/ 43996 w 105"/>
              <a:gd name="T13" fmla="*/ 108704 h 354"/>
              <a:gd name="T14" fmla="*/ 38100 w 105"/>
              <a:gd name="T15" fmla="*/ 152185 h 354"/>
              <a:gd name="T16" fmla="*/ 30843 w 105"/>
              <a:gd name="T17" fmla="*/ 160338 h 354"/>
              <a:gd name="T18" fmla="*/ 6350 w 105"/>
              <a:gd name="T19" fmla="*/ 144938 h 354"/>
              <a:gd name="T20" fmla="*/ 5443 w 105"/>
              <a:gd name="T21" fmla="*/ 127727 h 354"/>
              <a:gd name="T22" fmla="*/ 6350 w 105"/>
              <a:gd name="T23" fmla="*/ 110968 h 354"/>
              <a:gd name="T24" fmla="*/ 4082 w 105"/>
              <a:gd name="T25" fmla="*/ 44387 h 354"/>
              <a:gd name="T26" fmla="*/ 9071 w 105"/>
              <a:gd name="T27" fmla="*/ 20382 h 354"/>
              <a:gd name="T28" fmla="*/ 2721 w 105"/>
              <a:gd name="T29" fmla="*/ 5888 h 354"/>
              <a:gd name="T30" fmla="*/ 454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10" name="Freeform 163">
            <a:extLst>
              <a:ext uri="{FF2B5EF4-FFF2-40B4-BE49-F238E27FC236}">
                <a16:creationId xmlns:a16="http://schemas.microsoft.com/office/drawing/2014/main" id="{7C5CAE22-3BE6-0743-9D13-90D7C64D49EB}"/>
              </a:ext>
            </a:extLst>
          </p:cNvPr>
          <p:cNvSpPr>
            <a:spLocks/>
          </p:cNvSpPr>
          <p:nvPr/>
        </p:nvSpPr>
        <p:spPr bwMode="auto">
          <a:xfrm>
            <a:off x="6918325" y="4221163"/>
            <a:ext cx="66675" cy="169862"/>
          </a:xfrm>
          <a:custGeom>
            <a:avLst/>
            <a:gdLst>
              <a:gd name="T0" fmla="*/ 63095 w 149"/>
              <a:gd name="T1" fmla="*/ 9035 h 376"/>
              <a:gd name="T2" fmla="*/ 59515 w 149"/>
              <a:gd name="T3" fmla="*/ 46531 h 376"/>
              <a:gd name="T4" fmla="*/ 55935 w 149"/>
              <a:gd name="T5" fmla="*/ 58729 h 376"/>
              <a:gd name="T6" fmla="*/ 54593 w 149"/>
              <a:gd name="T7" fmla="*/ 63246 h 376"/>
              <a:gd name="T8" fmla="*/ 46538 w 149"/>
              <a:gd name="T9" fmla="*/ 110230 h 376"/>
              <a:gd name="T10" fmla="*/ 36694 w 149"/>
              <a:gd name="T11" fmla="*/ 141853 h 376"/>
              <a:gd name="T12" fmla="*/ 29534 w 149"/>
              <a:gd name="T13" fmla="*/ 163537 h 376"/>
              <a:gd name="T14" fmla="*/ 25059 w 149"/>
              <a:gd name="T15" fmla="*/ 164441 h 376"/>
              <a:gd name="T16" fmla="*/ 8055 w 149"/>
              <a:gd name="T17" fmla="*/ 167151 h 376"/>
              <a:gd name="T18" fmla="*/ 895 w 149"/>
              <a:gd name="T19" fmla="*/ 158568 h 376"/>
              <a:gd name="T20" fmla="*/ 2237 w 149"/>
              <a:gd name="T21" fmla="*/ 142756 h 376"/>
              <a:gd name="T22" fmla="*/ 3580 w 149"/>
              <a:gd name="T23" fmla="*/ 99387 h 376"/>
              <a:gd name="T24" fmla="*/ 9397 w 149"/>
              <a:gd name="T25" fmla="*/ 89900 h 376"/>
              <a:gd name="T26" fmla="*/ 15214 w 149"/>
              <a:gd name="T27" fmla="*/ 47887 h 376"/>
              <a:gd name="T28" fmla="*/ 18794 w 149"/>
              <a:gd name="T29" fmla="*/ 33430 h 376"/>
              <a:gd name="T30" fmla="*/ 35799 w 149"/>
              <a:gd name="T31" fmla="*/ 8132 h 376"/>
              <a:gd name="T32" fmla="*/ 54593 w 149"/>
              <a:gd name="T33" fmla="*/ 8132 h 376"/>
              <a:gd name="T34" fmla="*/ 63095 w 149"/>
              <a:gd name="T35" fmla="*/ 9035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11" name="Freeform 164">
            <a:extLst>
              <a:ext uri="{FF2B5EF4-FFF2-40B4-BE49-F238E27FC236}">
                <a16:creationId xmlns:a16="http://schemas.microsoft.com/office/drawing/2014/main" id="{8FE18253-F8A8-D241-A720-D81E5DAA2743}"/>
              </a:ext>
            </a:extLst>
          </p:cNvPr>
          <p:cNvSpPr>
            <a:spLocks/>
          </p:cNvSpPr>
          <p:nvPr/>
        </p:nvSpPr>
        <p:spPr bwMode="auto">
          <a:xfrm>
            <a:off x="6351588" y="3411538"/>
            <a:ext cx="44450" cy="228600"/>
          </a:xfrm>
          <a:custGeom>
            <a:avLst/>
            <a:gdLst>
              <a:gd name="T0" fmla="*/ 12039 w 96"/>
              <a:gd name="T1" fmla="*/ 220436 h 504"/>
              <a:gd name="T2" fmla="*/ 28244 w 96"/>
              <a:gd name="T3" fmla="*/ 224064 h 504"/>
              <a:gd name="T4" fmla="*/ 33338 w 96"/>
              <a:gd name="T5" fmla="*/ 204561 h 504"/>
              <a:gd name="T6" fmla="*/ 33338 w 96"/>
              <a:gd name="T7" fmla="*/ 146504 h 504"/>
              <a:gd name="T8" fmla="*/ 40746 w 96"/>
              <a:gd name="T9" fmla="*/ 97064 h 504"/>
              <a:gd name="T10" fmla="*/ 44450 w 96"/>
              <a:gd name="T11" fmla="*/ 78921 h 504"/>
              <a:gd name="T12" fmla="*/ 40746 w 96"/>
              <a:gd name="T13" fmla="*/ 23132 h 504"/>
              <a:gd name="T14" fmla="*/ 35653 w 96"/>
              <a:gd name="T15" fmla="*/ 2721 h 504"/>
              <a:gd name="T16" fmla="*/ 13428 w 96"/>
              <a:gd name="T17" fmla="*/ 11339 h 504"/>
              <a:gd name="T18" fmla="*/ 12039 w 96"/>
              <a:gd name="T19" fmla="*/ 54882 h 504"/>
              <a:gd name="T20" fmla="*/ 14817 w 96"/>
              <a:gd name="T21" fmla="*/ 164646 h 504"/>
              <a:gd name="T22" fmla="*/ 18521 w 96"/>
              <a:gd name="T23" fmla="*/ 184150 h 504"/>
              <a:gd name="T24" fmla="*/ 11113 w 96"/>
              <a:gd name="T25" fmla="*/ 214539 h 504"/>
              <a:gd name="T26" fmla="*/ 12039 w 96"/>
              <a:gd name="T27" fmla="*/ 220436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9912" name="Freeform 165">
            <a:extLst>
              <a:ext uri="{FF2B5EF4-FFF2-40B4-BE49-F238E27FC236}">
                <a16:creationId xmlns:a16="http://schemas.microsoft.com/office/drawing/2014/main" id="{BB816EF4-E2B9-6247-996A-26F589BDEB59}"/>
              </a:ext>
            </a:extLst>
          </p:cNvPr>
          <p:cNvSpPr>
            <a:spLocks/>
          </p:cNvSpPr>
          <p:nvPr/>
        </p:nvSpPr>
        <p:spPr bwMode="auto">
          <a:xfrm>
            <a:off x="7102475" y="3405188"/>
            <a:ext cx="68263" cy="185737"/>
          </a:xfrm>
          <a:custGeom>
            <a:avLst/>
            <a:gdLst>
              <a:gd name="T0" fmla="*/ 2275 w 150"/>
              <a:gd name="T1" fmla="*/ 172600 h 410"/>
              <a:gd name="T2" fmla="*/ 18203 w 150"/>
              <a:gd name="T3" fmla="*/ 185737 h 410"/>
              <a:gd name="T4" fmla="*/ 36407 w 150"/>
              <a:gd name="T5" fmla="*/ 182113 h 410"/>
              <a:gd name="T6" fmla="*/ 42323 w 150"/>
              <a:gd name="T7" fmla="*/ 163992 h 410"/>
              <a:gd name="T8" fmla="*/ 51880 w 150"/>
              <a:gd name="T9" fmla="*/ 126845 h 410"/>
              <a:gd name="T10" fmla="*/ 58251 w 150"/>
              <a:gd name="T11" fmla="*/ 97852 h 410"/>
              <a:gd name="T12" fmla="*/ 61892 w 150"/>
              <a:gd name="T13" fmla="*/ 86979 h 410"/>
              <a:gd name="T14" fmla="*/ 62802 w 150"/>
              <a:gd name="T15" fmla="*/ 53003 h 410"/>
              <a:gd name="T16" fmla="*/ 65532 w 150"/>
              <a:gd name="T17" fmla="*/ 45755 h 410"/>
              <a:gd name="T18" fmla="*/ 66443 w 150"/>
              <a:gd name="T19" fmla="*/ 21745 h 410"/>
              <a:gd name="T20" fmla="*/ 59161 w 150"/>
              <a:gd name="T21" fmla="*/ 0 h 410"/>
              <a:gd name="T22" fmla="*/ 42323 w 150"/>
              <a:gd name="T23" fmla="*/ 5889 h 410"/>
              <a:gd name="T24" fmla="*/ 35042 w 150"/>
              <a:gd name="T25" fmla="*/ 24010 h 410"/>
              <a:gd name="T26" fmla="*/ 30036 w 150"/>
              <a:gd name="T27" fmla="*/ 62516 h 410"/>
              <a:gd name="T28" fmla="*/ 26395 w 150"/>
              <a:gd name="T29" fmla="*/ 73389 h 410"/>
              <a:gd name="T30" fmla="*/ 19114 w 150"/>
              <a:gd name="T31" fmla="*/ 97852 h 410"/>
              <a:gd name="T32" fmla="*/ 18203 w 150"/>
              <a:gd name="T33" fmla="*/ 102382 h 410"/>
              <a:gd name="T34" fmla="*/ 15473 w 150"/>
              <a:gd name="T35" fmla="*/ 105100 h 410"/>
              <a:gd name="T36" fmla="*/ 14563 w 150"/>
              <a:gd name="T37" fmla="*/ 113254 h 410"/>
              <a:gd name="T38" fmla="*/ 13198 w 150"/>
              <a:gd name="T39" fmla="*/ 116878 h 410"/>
              <a:gd name="T40" fmla="*/ 7281 w 150"/>
              <a:gd name="T41" fmla="*/ 158103 h 410"/>
              <a:gd name="T42" fmla="*/ 4551 w 150"/>
              <a:gd name="T43" fmla="*/ 172600 h 410"/>
              <a:gd name="T44" fmla="*/ 910 w 150"/>
              <a:gd name="T45" fmla="*/ 174865 h 410"/>
              <a:gd name="T46" fmla="*/ 2275 w 150"/>
              <a:gd name="T47" fmla="*/ 17260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54822" name="Text Box 166">
            <a:extLst>
              <a:ext uri="{FF2B5EF4-FFF2-40B4-BE49-F238E27FC236}">
                <a16:creationId xmlns:a16="http://schemas.microsoft.com/office/drawing/2014/main" id="{F06F6533-4003-AC41-80DC-2F5A0BCE58B5}"/>
              </a:ext>
            </a:extLst>
          </p:cNvPr>
          <p:cNvSpPr txBox="1">
            <a:spLocks noChangeArrowheads="1"/>
          </p:cNvSpPr>
          <p:nvPr/>
        </p:nvSpPr>
        <p:spPr bwMode="auto">
          <a:xfrm>
            <a:off x="6383338" y="1376363"/>
            <a:ext cx="863600" cy="1311275"/>
          </a:xfrm>
          <a:prstGeom prst="rect">
            <a:avLst/>
          </a:prstGeom>
          <a:noFill/>
          <a:ln w="12700">
            <a:noFill/>
            <a:miter lim="800000"/>
            <a:headEnd/>
            <a:tailEnd/>
          </a:ln>
          <a:effectLst>
            <a:outerShdw blurRad="63500" dist="38099" dir="2700000" algn="ctr" rotWithShape="0">
              <a:schemeClr val="bg1">
                <a:alpha val="74998"/>
              </a:schemeClr>
            </a:outerShdw>
          </a:effectLst>
        </p:spPr>
        <p:txBody>
          <a:bodyPr>
            <a:spAutoFit/>
          </a:bodyPr>
          <a:lstStyle/>
          <a:p>
            <a:pPr>
              <a:spcBef>
                <a:spcPct val="50000"/>
              </a:spcBef>
              <a:defRPr/>
            </a:pPr>
            <a:r>
              <a:rPr lang="en-US" altLang="ko-KR" sz="4000" i="1">
                <a:solidFill>
                  <a:schemeClr val="accent1"/>
                </a:solidFill>
                <a:latin typeface="Kosher-Normal" charset="0"/>
                <a:ea typeface="Gulim" pitchFamily="34" charset="-127"/>
                <a:cs typeface="Gulim" pitchFamily="34" charset="-127"/>
              </a:rPr>
              <a:t>PD</a:t>
            </a:r>
          </a:p>
        </p:txBody>
      </p:sp>
      <p:sp>
        <p:nvSpPr>
          <p:cNvPr id="454797" name="Text Box 141">
            <a:extLst>
              <a:ext uri="{FF2B5EF4-FFF2-40B4-BE49-F238E27FC236}">
                <a16:creationId xmlns:a16="http://schemas.microsoft.com/office/drawing/2014/main" id="{ADDBA19E-3BDA-9542-B0FF-5CD47207F312}"/>
              </a:ext>
            </a:extLst>
          </p:cNvPr>
          <p:cNvSpPr txBox="1">
            <a:spLocks noChangeArrowheads="1"/>
          </p:cNvSpPr>
          <p:nvPr/>
        </p:nvSpPr>
        <p:spPr bwMode="auto">
          <a:xfrm>
            <a:off x="2323307" y="1346200"/>
            <a:ext cx="5659438" cy="395446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lnSpc>
                <a:spcPct val="80000"/>
              </a:lnSpc>
              <a:spcBef>
                <a:spcPct val="50000"/>
              </a:spcBef>
              <a:defRPr/>
            </a:pPr>
            <a:r>
              <a:rPr lang="en-US" altLang="ko-KR" sz="5400" b="1" i="1" dirty="0">
                <a:solidFill>
                  <a:srgbClr val="FFEA18"/>
                </a:solidFill>
                <a:latin typeface="Comic Sans MS" charset="0"/>
                <a:ea typeface="Gulim" pitchFamily="34" charset="-127"/>
                <a:cs typeface="Gulim" pitchFamily="34" charset="-127"/>
              </a:rPr>
              <a:t>Pembangunan!</a:t>
            </a:r>
          </a:p>
          <a:p>
            <a:pPr algn="ctr">
              <a:lnSpc>
                <a:spcPct val="80000"/>
              </a:lnSpc>
              <a:spcBef>
                <a:spcPct val="50000"/>
              </a:spcBef>
              <a:defRPr/>
            </a:pPr>
            <a:r>
              <a:rPr lang="en-US" altLang="ko-KR" sz="5400" b="1" i="1" dirty="0" err="1">
                <a:solidFill>
                  <a:srgbClr val="FFEA18"/>
                </a:solidFill>
                <a:latin typeface="Comic Sans MS" charset="0"/>
                <a:ea typeface="Gulim" pitchFamily="34" charset="-127"/>
                <a:cs typeface="Gulim" pitchFamily="34" charset="-127"/>
              </a:rPr>
              <a:t>Pajak</a:t>
            </a:r>
            <a:r>
              <a:rPr lang="en-US" altLang="ko-KR" sz="5400" b="1" i="1" dirty="0">
                <a:solidFill>
                  <a:srgbClr val="FFEA18"/>
                </a:solidFill>
                <a:latin typeface="Comic Sans MS" charset="0"/>
                <a:ea typeface="Gulim" pitchFamily="34" charset="-127"/>
                <a:cs typeface="Gulim" pitchFamily="34" charset="-127"/>
              </a:rPr>
              <a:t> </a:t>
            </a:r>
            <a:r>
              <a:rPr lang="en-US" altLang="ko-KR" sz="5400" b="1" i="1" dirty="0" err="1">
                <a:solidFill>
                  <a:srgbClr val="FFEA18"/>
                </a:solidFill>
                <a:latin typeface="Comic Sans MS" charset="0"/>
                <a:ea typeface="Gulim" pitchFamily="34" charset="-127"/>
                <a:cs typeface="Gulim" pitchFamily="34" charset="-127"/>
              </a:rPr>
              <a:t>yg</a:t>
            </a:r>
            <a:r>
              <a:rPr lang="en-US" altLang="ko-KR" sz="5400" b="1" i="1" dirty="0">
                <a:solidFill>
                  <a:srgbClr val="FFEA18"/>
                </a:solidFill>
                <a:latin typeface="Comic Sans MS" charset="0"/>
                <a:ea typeface="Gulim" pitchFamily="34" charset="-127"/>
                <a:cs typeface="Gulim" pitchFamily="34" charset="-127"/>
              </a:rPr>
              <a:t> </a:t>
            </a:r>
            <a:r>
              <a:rPr lang="en-US" altLang="ko-KR" sz="5400" b="1" i="1" dirty="0" err="1">
                <a:solidFill>
                  <a:srgbClr val="FFEA18"/>
                </a:solidFill>
                <a:latin typeface="Comic Sans MS" charset="0"/>
                <a:ea typeface="Gulim" pitchFamily="34" charset="-127"/>
                <a:cs typeface="Gulim" pitchFamily="34" charset="-127"/>
              </a:rPr>
              <a:t>Berat</a:t>
            </a:r>
            <a:r>
              <a:rPr lang="en-US" altLang="ko-KR" sz="5400" b="1" i="1" dirty="0">
                <a:solidFill>
                  <a:srgbClr val="FFEA18"/>
                </a:solidFill>
                <a:latin typeface="Comic Sans MS" charset="0"/>
                <a:ea typeface="Gulim" pitchFamily="34" charset="-127"/>
                <a:cs typeface="Gulim" pitchFamily="34" charset="-127"/>
              </a:rPr>
              <a:t>!</a:t>
            </a:r>
          </a:p>
          <a:p>
            <a:pPr algn="ctr">
              <a:lnSpc>
                <a:spcPct val="80000"/>
              </a:lnSpc>
              <a:spcBef>
                <a:spcPct val="50000"/>
              </a:spcBef>
              <a:defRPr/>
            </a:pPr>
            <a:r>
              <a:rPr lang="en-US" altLang="ko-KR" sz="5400" b="1" i="1" dirty="0" err="1">
                <a:solidFill>
                  <a:srgbClr val="FFEA18"/>
                </a:solidFill>
                <a:latin typeface="Comic Sans MS" charset="0"/>
                <a:ea typeface="Gulim" pitchFamily="34" charset="-127"/>
                <a:cs typeface="Gulim" pitchFamily="34" charset="-127"/>
              </a:rPr>
              <a:t>Kebangkrutan</a:t>
            </a:r>
            <a:r>
              <a:rPr lang="en-US" altLang="ko-KR" sz="5400" b="1" i="1" dirty="0">
                <a:solidFill>
                  <a:srgbClr val="FFEA18"/>
                </a:solidFill>
                <a:latin typeface="Comic Sans MS" charset="0"/>
                <a:ea typeface="Gulim" pitchFamily="34" charset="-127"/>
                <a:cs typeface="Gulim" pitchFamily="34" charset="-127"/>
              </a:rPr>
              <a:t>!</a:t>
            </a:r>
          </a:p>
          <a:p>
            <a:pPr algn="ctr">
              <a:lnSpc>
                <a:spcPct val="80000"/>
              </a:lnSpc>
              <a:spcBef>
                <a:spcPct val="50000"/>
              </a:spcBef>
              <a:defRPr/>
            </a:pPr>
            <a:r>
              <a:rPr lang="en-US" altLang="ko-KR" sz="5400" b="1" i="1" dirty="0" err="1">
                <a:solidFill>
                  <a:srgbClr val="FFEA18"/>
                </a:solidFill>
                <a:latin typeface="Comic Sans MS" charset="0"/>
                <a:ea typeface="Gulim" pitchFamily="34" charset="-127"/>
                <a:cs typeface="Gulim" pitchFamily="34" charset="-127"/>
              </a:rPr>
              <a:t>Perjinahan</a:t>
            </a:r>
            <a:r>
              <a:rPr lang="en-US" altLang="ko-KR" sz="5400" b="1" i="1" dirty="0">
                <a:solidFill>
                  <a:srgbClr val="FFEA18"/>
                </a:solidFill>
                <a:latin typeface="Comic Sans MS" charset="0"/>
                <a:ea typeface="Gulim" pitchFamily="34" charset="-127"/>
                <a:cs typeface="Gulim" pitchFamily="34" charset="-127"/>
              </a:rPr>
              <a:t>!</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54797">
                                            <p:txEl>
                                              <p:pRg st="0" end="0"/>
                                            </p:txEl>
                                          </p:spTgt>
                                        </p:tgtEl>
                                        <p:attrNameLst>
                                          <p:attrName>style.visibility</p:attrName>
                                        </p:attrNameLst>
                                      </p:cBhvr>
                                      <p:to>
                                        <p:strVal val="visible"/>
                                      </p:to>
                                    </p:set>
                                    <p:animEffect transition="in" filter="box(out)">
                                      <p:cBhvr>
                                        <p:cTn id="7" dur="500"/>
                                        <p:tgtEl>
                                          <p:spTgt spid="45479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454797">
                                            <p:txEl>
                                              <p:pRg st="1" end="1"/>
                                            </p:txEl>
                                          </p:spTgt>
                                        </p:tgtEl>
                                        <p:attrNameLst>
                                          <p:attrName>style.visibility</p:attrName>
                                        </p:attrNameLst>
                                      </p:cBhvr>
                                      <p:to>
                                        <p:strVal val="visible"/>
                                      </p:to>
                                    </p:set>
                                    <p:animEffect transition="in" filter="box(out)">
                                      <p:cBhvr>
                                        <p:cTn id="12" dur="500"/>
                                        <p:tgtEl>
                                          <p:spTgt spid="45479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454797">
                                            <p:txEl>
                                              <p:pRg st="2" end="2"/>
                                            </p:txEl>
                                          </p:spTgt>
                                        </p:tgtEl>
                                        <p:attrNameLst>
                                          <p:attrName>style.visibility</p:attrName>
                                        </p:attrNameLst>
                                      </p:cBhvr>
                                      <p:to>
                                        <p:strVal val="visible"/>
                                      </p:to>
                                    </p:set>
                                    <p:animEffect transition="in" filter="box(out)">
                                      <p:cBhvr>
                                        <p:cTn id="17" dur="500"/>
                                        <p:tgtEl>
                                          <p:spTgt spid="45479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454797">
                                            <p:txEl>
                                              <p:pRg st="3" end="3"/>
                                            </p:txEl>
                                          </p:spTgt>
                                        </p:tgtEl>
                                        <p:attrNameLst>
                                          <p:attrName>style.visibility</p:attrName>
                                        </p:attrNameLst>
                                      </p:cBhvr>
                                      <p:to>
                                        <p:strVal val="visible"/>
                                      </p:to>
                                    </p:set>
                                    <p:animEffect transition="in" filter="box(out)">
                                      <p:cBhvr>
                                        <p:cTn id="22" dur="500"/>
                                        <p:tgtEl>
                                          <p:spTgt spid="45479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797"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2" name="Group 113">
            <a:extLst>
              <a:ext uri="{FF2B5EF4-FFF2-40B4-BE49-F238E27FC236}">
                <a16:creationId xmlns:a16="http://schemas.microsoft.com/office/drawing/2014/main" id="{F0E946A8-DBE2-0A41-9466-F894400AA201}"/>
              </a:ext>
            </a:extLst>
          </p:cNvPr>
          <p:cNvGrpSpPr>
            <a:grpSpLocks/>
          </p:cNvGrpSpPr>
          <p:nvPr/>
        </p:nvGrpSpPr>
        <p:grpSpPr bwMode="auto">
          <a:xfrm>
            <a:off x="6289985" y="1290059"/>
            <a:ext cx="919814" cy="1010116"/>
            <a:chOff x="1557" y="1007"/>
            <a:chExt cx="2105" cy="1949"/>
          </a:xfrm>
        </p:grpSpPr>
        <p:grpSp>
          <p:nvGrpSpPr>
            <p:cNvPr id="83" name="Group 115">
              <a:extLst>
                <a:ext uri="{FF2B5EF4-FFF2-40B4-BE49-F238E27FC236}">
                  <a16:creationId xmlns:a16="http://schemas.microsoft.com/office/drawing/2014/main" id="{138C7DC2-A985-2940-BAB8-2203F39387A9}"/>
                </a:ext>
              </a:extLst>
            </p:cNvPr>
            <p:cNvGrpSpPr>
              <a:grpSpLocks/>
            </p:cNvGrpSpPr>
            <p:nvPr/>
          </p:nvGrpSpPr>
          <p:grpSpPr bwMode="auto">
            <a:xfrm>
              <a:off x="1557" y="1209"/>
              <a:ext cx="2105" cy="1421"/>
              <a:chOff x="578" y="2316"/>
              <a:chExt cx="2105" cy="1421"/>
            </a:xfrm>
          </p:grpSpPr>
          <p:sp>
            <p:nvSpPr>
              <p:cNvPr id="89" name="Freeform 116" descr="Cork">
                <a:extLst>
                  <a:ext uri="{FF2B5EF4-FFF2-40B4-BE49-F238E27FC236}">
                    <a16:creationId xmlns:a16="http://schemas.microsoft.com/office/drawing/2014/main" id="{CF203A60-3B46-AD41-85DB-B5AD6AB84C9D}"/>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0" name="Freeform 117" descr="Cork">
                <a:extLst>
                  <a:ext uri="{FF2B5EF4-FFF2-40B4-BE49-F238E27FC236}">
                    <a16:creationId xmlns:a16="http://schemas.microsoft.com/office/drawing/2014/main" id="{42E7D793-B6C2-9745-A4DF-5FB7C230656B}"/>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84" name="Freeform 119">
              <a:extLst>
                <a:ext uri="{FF2B5EF4-FFF2-40B4-BE49-F238E27FC236}">
                  <a16:creationId xmlns:a16="http://schemas.microsoft.com/office/drawing/2014/main" id="{7D8EB1B9-D5BF-8745-B813-D6D64473DD49}"/>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5" name="Freeform 120">
              <a:extLst>
                <a:ext uri="{FF2B5EF4-FFF2-40B4-BE49-F238E27FC236}">
                  <a16:creationId xmlns:a16="http://schemas.microsoft.com/office/drawing/2014/main" id="{50C6E779-E40C-3E4C-9C00-0690516386AF}"/>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6" name="Freeform 121">
              <a:extLst>
                <a:ext uri="{FF2B5EF4-FFF2-40B4-BE49-F238E27FC236}">
                  <a16:creationId xmlns:a16="http://schemas.microsoft.com/office/drawing/2014/main" id="{9626B699-7873-E346-A45A-6129CA101B84}"/>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7" name="Freeform 122">
              <a:extLst>
                <a:ext uri="{FF2B5EF4-FFF2-40B4-BE49-F238E27FC236}">
                  <a16:creationId xmlns:a16="http://schemas.microsoft.com/office/drawing/2014/main" id="{D49DCC25-8BB6-0F48-BFB2-5E7A4D251962}"/>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8" name="Freeform 123">
              <a:extLst>
                <a:ext uri="{FF2B5EF4-FFF2-40B4-BE49-F238E27FC236}">
                  <a16:creationId xmlns:a16="http://schemas.microsoft.com/office/drawing/2014/main" id="{247B7D3D-D226-3643-9AFC-6DBCCC7667EB}"/>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91" name="Group 113">
            <a:extLst>
              <a:ext uri="{FF2B5EF4-FFF2-40B4-BE49-F238E27FC236}">
                <a16:creationId xmlns:a16="http://schemas.microsoft.com/office/drawing/2014/main" id="{B2929AC6-4990-E04F-B9EB-992CAAE1178D}"/>
              </a:ext>
            </a:extLst>
          </p:cNvPr>
          <p:cNvGrpSpPr>
            <a:grpSpLocks/>
          </p:cNvGrpSpPr>
          <p:nvPr/>
        </p:nvGrpSpPr>
        <p:grpSpPr bwMode="auto">
          <a:xfrm>
            <a:off x="6289985" y="3307772"/>
            <a:ext cx="919814" cy="1010116"/>
            <a:chOff x="1557" y="1007"/>
            <a:chExt cx="2105" cy="1949"/>
          </a:xfrm>
        </p:grpSpPr>
        <p:grpSp>
          <p:nvGrpSpPr>
            <p:cNvPr id="92" name="Group 115">
              <a:extLst>
                <a:ext uri="{FF2B5EF4-FFF2-40B4-BE49-F238E27FC236}">
                  <a16:creationId xmlns:a16="http://schemas.microsoft.com/office/drawing/2014/main" id="{6D37726E-C7B1-BF4A-9A89-0E8C41AD66D4}"/>
                </a:ext>
              </a:extLst>
            </p:cNvPr>
            <p:cNvGrpSpPr>
              <a:grpSpLocks/>
            </p:cNvGrpSpPr>
            <p:nvPr/>
          </p:nvGrpSpPr>
          <p:grpSpPr bwMode="auto">
            <a:xfrm>
              <a:off x="1557" y="1209"/>
              <a:ext cx="2105" cy="1421"/>
              <a:chOff x="578" y="2316"/>
              <a:chExt cx="2105" cy="1421"/>
            </a:xfrm>
          </p:grpSpPr>
          <p:sp>
            <p:nvSpPr>
              <p:cNvPr id="98" name="Freeform 116" descr="Cork">
                <a:extLst>
                  <a:ext uri="{FF2B5EF4-FFF2-40B4-BE49-F238E27FC236}">
                    <a16:creationId xmlns:a16="http://schemas.microsoft.com/office/drawing/2014/main" id="{D5578925-31AA-4847-BA56-EE312AE144B6}"/>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9" name="Freeform 117" descr="Cork">
                <a:extLst>
                  <a:ext uri="{FF2B5EF4-FFF2-40B4-BE49-F238E27FC236}">
                    <a16:creationId xmlns:a16="http://schemas.microsoft.com/office/drawing/2014/main" id="{8C2AD713-0CA8-8849-957B-63C436AAE970}"/>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93" name="Freeform 119">
              <a:extLst>
                <a:ext uri="{FF2B5EF4-FFF2-40B4-BE49-F238E27FC236}">
                  <a16:creationId xmlns:a16="http://schemas.microsoft.com/office/drawing/2014/main" id="{8C633915-85A9-2F45-92EF-33D3C5295151}"/>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4" name="Freeform 120">
              <a:extLst>
                <a:ext uri="{FF2B5EF4-FFF2-40B4-BE49-F238E27FC236}">
                  <a16:creationId xmlns:a16="http://schemas.microsoft.com/office/drawing/2014/main" id="{354563C9-B27A-2A44-93B1-79540A87715F}"/>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5" name="Freeform 121">
              <a:extLst>
                <a:ext uri="{FF2B5EF4-FFF2-40B4-BE49-F238E27FC236}">
                  <a16:creationId xmlns:a16="http://schemas.microsoft.com/office/drawing/2014/main" id="{0D8D3E85-B2CA-6547-BFEE-601589C032A0}"/>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6" name="Freeform 122">
              <a:extLst>
                <a:ext uri="{FF2B5EF4-FFF2-40B4-BE49-F238E27FC236}">
                  <a16:creationId xmlns:a16="http://schemas.microsoft.com/office/drawing/2014/main" id="{6BCA210C-C307-1845-8DDF-0AD7E7967B99}"/>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7" name="Freeform 123">
              <a:extLst>
                <a:ext uri="{FF2B5EF4-FFF2-40B4-BE49-F238E27FC236}">
                  <a16:creationId xmlns:a16="http://schemas.microsoft.com/office/drawing/2014/main" id="{84EB7291-5011-8D40-97C8-CDDC6577D82D}"/>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81922" name="Group 154">
            <a:extLst>
              <a:ext uri="{FF2B5EF4-FFF2-40B4-BE49-F238E27FC236}">
                <a16:creationId xmlns:a16="http://schemas.microsoft.com/office/drawing/2014/main" id="{93598496-486D-F349-9905-E467EA59B58D}"/>
              </a:ext>
            </a:extLst>
          </p:cNvPr>
          <p:cNvGrpSpPr>
            <a:grpSpLocks/>
          </p:cNvGrpSpPr>
          <p:nvPr/>
        </p:nvGrpSpPr>
        <p:grpSpPr bwMode="auto">
          <a:xfrm>
            <a:off x="1000125" y="3159125"/>
            <a:ext cx="1844675" cy="1397000"/>
            <a:chOff x="630" y="1990"/>
            <a:chExt cx="1162" cy="880"/>
          </a:xfrm>
        </p:grpSpPr>
        <p:sp>
          <p:nvSpPr>
            <p:cNvPr id="540827" name="Rectangle 155">
              <a:extLst>
                <a:ext uri="{FF2B5EF4-FFF2-40B4-BE49-F238E27FC236}">
                  <a16:creationId xmlns:a16="http://schemas.microsoft.com/office/drawing/2014/main" id="{6E8FD9CC-1F84-1649-9E7C-25B5BFA0048E}"/>
                </a:ext>
              </a:extLst>
            </p:cNvPr>
            <p:cNvSpPr>
              <a:spLocks noChangeArrowheads="1"/>
            </p:cNvSpPr>
            <p:nvPr/>
          </p:nvSpPr>
          <p:spPr bwMode="auto">
            <a:xfrm>
              <a:off x="630" y="2296"/>
              <a:ext cx="1162" cy="57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ltLang="ko-KR" sz="3600">
                  <a:solidFill>
                    <a:srgbClr val="FFEA18"/>
                  </a:solidFill>
                  <a:latin typeface="Times" charset="0"/>
                  <a:ea typeface="Gulim" pitchFamily="34" charset="-127"/>
                  <a:cs typeface="Gulim" pitchFamily="34" charset="-127"/>
                </a:rPr>
                <a:t>A</a:t>
              </a:r>
              <a:r>
                <a:rPr lang="en-US" altLang="ko-KR" sz="3600">
                  <a:solidFill>
                    <a:srgbClr val="51DC00"/>
                  </a:solidFill>
                  <a:latin typeface="Times" charset="0"/>
                  <a:ea typeface="Gulim" pitchFamily="34" charset="-127"/>
                  <a:cs typeface="Gulim" pitchFamily="34" charset="-127"/>
                </a:rPr>
                <a:t> </a:t>
              </a:r>
              <a:r>
                <a:rPr lang="en-US" altLang="ko-KR" sz="5400">
                  <a:solidFill>
                    <a:srgbClr val="1CFF23"/>
                  </a:solidFill>
                  <a:latin typeface="Times" charset="0"/>
                  <a:ea typeface="Gulim" pitchFamily="34" charset="-127"/>
                  <a:cs typeface="Gulim" pitchFamily="34" charset="-127"/>
                </a:rPr>
                <a:t>K</a:t>
              </a:r>
              <a:r>
                <a:rPr lang="en-US" altLang="ko-KR" sz="3600">
                  <a:solidFill>
                    <a:schemeClr val="tx2"/>
                  </a:solidFill>
                  <a:latin typeface="Times" charset="0"/>
                  <a:ea typeface="Gulim" pitchFamily="34" charset="-127"/>
                  <a:cs typeface="Gulim" pitchFamily="34" charset="-127"/>
                </a:rPr>
                <a:t> P</a:t>
              </a:r>
            </a:p>
          </p:txBody>
        </p:sp>
        <p:pic>
          <p:nvPicPr>
            <p:cNvPr id="540828" name="Picture 156" descr="Kakap">
              <a:extLst>
                <a:ext uri="{FF2B5EF4-FFF2-40B4-BE49-F238E27FC236}">
                  <a16:creationId xmlns:a16="http://schemas.microsoft.com/office/drawing/2014/main" id="{83959008-7394-F147-B44C-02FB8B2746D6}"/>
                </a:ext>
              </a:extLst>
            </p:cNvPr>
            <p:cNvPicPr>
              <a:picLocks noChangeAspect="1" noChangeArrowheads="1"/>
            </p:cNvPicPr>
            <p:nvPr/>
          </p:nvPicPr>
          <p:blipFill>
            <a:blip r:embed="rId4"/>
            <a:srcRect/>
            <a:stretch>
              <a:fillRect/>
            </a:stretch>
          </p:blipFill>
          <p:spPr bwMode="auto">
            <a:xfrm>
              <a:off x="744" y="1990"/>
              <a:ext cx="882" cy="482"/>
            </a:xfrm>
            <a:prstGeom prst="rect">
              <a:avLst/>
            </a:prstGeom>
            <a:noFill/>
            <a:effectLst>
              <a:outerShdw blurRad="63500" dist="135003" dir="2471156" algn="ctr" rotWithShape="0">
                <a:schemeClr val="bg2">
                  <a:alpha val="74998"/>
                </a:schemeClr>
              </a:outerShdw>
            </a:effectLst>
          </p:spPr>
        </p:pic>
      </p:grpSp>
      <p:sp>
        <p:nvSpPr>
          <p:cNvPr id="540674" name="Rectangle 2">
            <a:extLst>
              <a:ext uri="{FF2B5EF4-FFF2-40B4-BE49-F238E27FC236}">
                <a16:creationId xmlns:a16="http://schemas.microsoft.com/office/drawing/2014/main" id="{9E01D2EF-ACF0-E148-BFA9-A51AA3379BBD}"/>
              </a:ext>
            </a:extLst>
          </p:cNvPr>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81924" name="AutoShape 3">
            <a:extLst>
              <a:ext uri="{FF2B5EF4-FFF2-40B4-BE49-F238E27FC236}">
                <a16:creationId xmlns:a16="http://schemas.microsoft.com/office/drawing/2014/main" id="{09B8B2AF-E380-7A42-8ED9-FEB074070E38}"/>
              </a:ext>
            </a:extLst>
          </p:cNvPr>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1925" name="Rectangle 4">
            <a:extLst>
              <a:ext uri="{FF2B5EF4-FFF2-40B4-BE49-F238E27FC236}">
                <a16:creationId xmlns:a16="http://schemas.microsoft.com/office/drawing/2014/main" id="{76106444-4410-544A-85A7-AE2C7828D74E}"/>
              </a:ext>
            </a:extLst>
          </p:cNvPr>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1926" name="Rectangle 5">
            <a:extLst>
              <a:ext uri="{FF2B5EF4-FFF2-40B4-BE49-F238E27FC236}">
                <a16:creationId xmlns:a16="http://schemas.microsoft.com/office/drawing/2014/main" id="{CD50F99C-563E-534B-AEB4-5D381FE7A7F4}"/>
              </a:ext>
            </a:extLst>
          </p:cNvPr>
          <p:cNvSpPr>
            <a:spLocks noChangeArrowheads="1"/>
          </p:cNvSpPr>
          <p:nvPr/>
        </p:nvSpPr>
        <p:spPr bwMode="auto">
          <a:xfrm>
            <a:off x="3059113" y="879475"/>
            <a:ext cx="179546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b="1">
                <a:solidFill>
                  <a:schemeClr val="accent1"/>
                </a:solidFill>
                <a:latin typeface="Times" pitchFamily="2" charset="0"/>
                <a:ea typeface="Gulim" panose="020B0600000101010101" pitchFamily="34" charset="-127"/>
              </a:rPr>
              <a:t> </a:t>
            </a:r>
            <a:r>
              <a:rPr lang="en-US" altLang="ko-KR" sz="2400" b="1">
                <a:solidFill>
                  <a:schemeClr val="accent1"/>
                </a:solidFill>
                <a:latin typeface="Times" pitchFamily="2" charset="0"/>
                <a:ea typeface="Gulim" panose="020B0600000101010101" pitchFamily="34" charset="-127"/>
              </a:rPr>
              <a:t>ROYALTY</a:t>
            </a:r>
          </a:p>
        </p:txBody>
      </p:sp>
      <p:sp>
        <p:nvSpPr>
          <p:cNvPr id="81927" name="Rectangle 6">
            <a:extLst>
              <a:ext uri="{FF2B5EF4-FFF2-40B4-BE49-F238E27FC236}">
                <a16:creationId xmlns:a16="http://schemas.microsoft.com/office/drawing/2014/main" id="{86B37117-F8AF-7045-92FE-73DD9317C280}"/>
              </a:ext>
            </a:extLst>
          </p:cNvPr>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0679" name="Rectangle 7">
            <a:extLst>
              <a:ext uri="{FF2B5EF4-FFF2-40B4-BE49-F238E27FC236}">
                <a16:creationId xmlns:a16="http://schemas.microsoft.com/office/drawing/2014/main" id="{4B67E748-44EF-2848-B40F-E150731E5117}"/>
              </a:ext>
            </a:extLst>
          </p:cNvPr>
          <p:cNvSpPr>
            <a:spLocks noChangeArrowheads="1"/>
          </p:cNvSpPr>
          <p:nvPr/>
        </p:nvSpPr>
        <p:spPr bwMode="auto">
          <a:xfrm>
            <a:off x="4786313" y="928688"/>
            <a:ext cx="1600200" cy="393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2000" b="1">
                <a:solidFill>
                  <a:srgbClr val="003399"/>
                </a:solidFill>
                <a:latin typeface="Times" charset="0"/>
                <a:ea typeface="Gulim" pitchFamily="34" charset="-127"/>
                <a:cs typeface="Gulim" pitchFamily="34" charset="-127"/>
              </a:rPr>
              <a:t>ca. 1000 B.C.</a:t>
            </a:r>
          </a:p>
        </p:txBody>
      </p:sp>
      <p:sp>
        <p:nvSpPr>
          <p:cNvPr id="81929" name="Rectangle 9">
            <a:extLst>
              <a:ext uri="{FF2B5EF4-FFF2-40B4-BE49-F238E27FC236}">
                <a16:creationId xmlns:a16="http://schemas.microsoft.com/office/drawing/2014/main" id="{9C314E97-F11B-9546-AC51-851A0899E2D7}"/>
              </a:ext>
            </a:extLst>
          </p:cNvPr>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1930" name="Rectangle 10">
            <a:extLst>
              <a:ext uri="{FF2B5EF4-FFF2-40B4-BE49-F238E27FC236}">
                <a16:creationId xmlns:a16="http://schemas.microsoft.com/office/drawing/2014/main" id="{AE7D49DD-C100-9E42-844E-C384812B230F}"/>
              </a:ext>
            </a:extLst>
          </p:cNvPr>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accent1"/>
                </a:solidFill>
                <a:latin typeface="Times" pitchFamily="2" charset="0"/>
                <a:ea typeface="Gulim" panose="020B0600000101010101" pitchFamily="34" charset="-127"/>
              </a:rPr>
              <a:t>S - D - S</a:t>
            </a:r>
          </a:p>
        </p:txBody>
      </p:sp>
      <p:sp>
        <p:nvSpPr>
          <p:cNvPr id="540684" name="Rectangle 12">
            <a:extLst>
              <a:ext uri="{FF2B5EF4-FFF2-40B4-BE49-F238E27FC236}">
                <a16:creationId xmlns:a16="http://schemas.microsoft.com/office/drawing/2014/main" id="{2E656A0F-77D2-2543-A961-7238D97EBFAC}"/>
              </a:ext>
            </a:extLst>
          </p:cNvPr>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81932" name="Freeform 15">
            <a:extLst>
              <a:ext uri="{FF2B5EF4-FFF2-40B4-BE49-F238E27FC236}">
                <a16:creationId xmlns:a16="http://schemas.microsoft.com/office/drawing/2014/main" id="{1D35FA81-03D0-934D-816A-1FDA0F77D95F}"/>
              </a:ext>
            </a:extLst>
          </p:cNvPr>
          <p:cNvSpPr>
            <a:spLocks/>
          </p:cNvSpPr>
          <p:nvPr/>
        </p:nvSpPr>
        <p:spPr bwMode="auto">
          <a:xfrm>
            <a:off x="1625600" y="2697163"/>
            <a:ext cx="1074738" cy="906462"/>
          </a:xfrm>
          <a:custGeom>
            <a:avLst/>
            <a:gdLst>
              <a:gd name="T0" fmla="*/ 22225 w 677"/>
              <a:gd name="T1" fmla="*/ 42862 h 571"/>
              <a:gd name="T2" fmla="*/ 26988 w 677"/>
              <a:gd name="T3" fmla="*/ 119062 h 571"/>
              <a:gd name="T4" fmla="*/ 31750 w 677"/>
              <a:gd name="T5" fmla="*/ 193675 h 571"/>
              <a:gd name="T6" fmla="*/ 73025 w 677"/>
              <a:gd name="T7" fmla="*/ 230187 h 571"/>
              <a:gd name="T8" fmla="*/ 171450 w 677"/>
              <a:gd name="T9" fmla="*/ 260350 h 571"/>
              <a:gd name="T10" fmla="*/ 247650 w 677"/>
              <a:gd name="T11" fmla="*/ 293687 h 571"/>
              <a:gd name="T12" fmla="*/ 325438 w 677"/>
              <a:gd name="T13" fmla="*/ 307975 h 571"/>
              <a:gd name="T14" fmla="*/ 404813 w 677"/>
              <a:gd name="T15" fmla="*/ 339725 h 571"/>
              <a:gd name="T16" fmla="*/ 484188 w 677"/>
              <a:gd name="T17" fmla="*/ 392112 h 571"/>
              <a:gd name="T18" fmla="*/ 565150 w 677"/>
              <a:gd name="T19" fmla="*/ 444500 h 571"/>
              <a:gd name="T20" fmla="*/ 608013 w 677"/>
              <a:gd name="T21" fmla="*/ 517525 h 571"/>
              <a:gd name="T22" fmla="*/ 652463 w 677"/>
              <a:gd name="T23" fmla="*/ 590550 h 571"/>
              <a:gd name="T24" fmla="*/ 712788 w 677"/>
              <a:gd name="T25" fmla="*/ 644525 h 571"/>
              <a:gd name="T26" fmla="*/ 757238 w 677"/>
              <a:gd name="T27" fmla="*/ 717550 h 571"/>
              <a:gd name="T28" fmla="*/ 781050 w 677"/>
              <a:gd name="T29" fmla="*/ 790575 h 571"/>
              <a:gd name="T30" fmla="*/ 785813 w 677"/>
              <a:gd name="T31" fmla="*/ 866775 h 571"/>
              <a:gd name="T32" fmla="*/ 827088 w 677"/>
              <a:gd name="T33" fmla="*/ 903287 h 571"/>
              <a:gd name="T34" fmla="*/ 901700 w 677"/>
              <a:gd name="T35" fmla="*/ 896937 h 571"/>
              <a:gd name="T36" fmla="*/ 996950 w 677"/>
              <a:gd name="T37" fmla="*/ 890587 h 571"/>
              <a:gd name="T38" fmla="*/ 1073150 w 677"/>
              <a:gd name="T39" fmla="*/ 885825 h 571"/>
              <a:gd name="T40" fmla="*/ 1049338 w 677"/>
              <a:gd name="T41" fmla="*/ 811212 h 571"/>
              <a:gd name="T42" fmla="*/ 1023938 w 677"/>
              <a:gd name="T43" fmla="*/ 736600 h 571"/>
              <a:gd name="T44" fmla="*/ 981075 w 677"/>
              <a:gd name="T45" fmla="*/ 663575 h 571"/>
              <a:gd name="T46" fmla="*/ 938213 w 677"/>
              <a:gd name="T47" fmla="*/ 590550 h 571"/>
              <a:gd name="T48" fmla="*/ 893763 w 677"/>
              <a:gd name="T49" fmla="*/ 517525 h 571"/>
              <a:gd name="T50" fmla="*/ 833438 w 677"/>
              <a:gd name="T51" fmla="*/ 444500 h 571"/>
              <a:gd name="T52" fmla="*/ 808038 w 677"/>
              <a:gd name="T53" fmla="*/ 369887 h 571"/>
              <a:gd name="T54" fmla="*/ 747713 w 677"/>
              <a:gd name="T55" fmla="*/ 315912 h 571"/>
              <a:gd name="T56" fmla="*/ 685800 w 677"/>
              <a:gd name="T57" fmla="*/ 263525 h 571"/>
              <a:gd name="T58" fmla="*/ 625475 w 677"/>
              <a:gd name="T59" fmla="*/ 209550 h 571"/>
              <a:gd name="T60" fmla="*/ 563563 w 677"/>
              <a:gd name="T61" fmla="*/ 157162 h 571"/>
              <a:gd name="T62" fmla="*/ 485775 w 677"/>
              <a:gd name="T63" fmla="*/ 123825 h 571"/>
              <a:gd name="T64" fmla="*/ 406400 w 677"/>
              <a:gd name="T65" fmla="*/ 93662 h 571"/>
              <a:gd name="T66" fmla="*/ 327025 w 677"/>
              <a:gd name="T67" fmla="*/ 60325 h 571"/>
              <a:gd name="T68" fmla="*/ 250825 w 677"/>
              <a:gd name="T69" fmla="*/ 46037 h 571"/>
              <a:gd name="T70" fmla="*/ 174625 w 677"/>
              <a:gd name="T71" fmla="*/ 33337 h 571"/>
              <a:gd name="T72" fmla="*/ 95250 w 677"/>
              <a:gd name="T73" fmla="*/ 0 h 571"/>
              <a:gd name="T74" fmla="*/ 19050 w 677"/>
              <a:gd name="T75" fmla="*/ 4762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003399"/>
            </a:solidFill>
            <a:round/>
            <a:headEnd/>
            <a:tailEnd/>
          </a:ln>
        </p:spPr>
        <p:txBody>
          <a:bodyPr/>
          <a:lstStyle/>
          <a:p>
            <a:endParaRPr lang="en-US"/>
          </a:p>
        </p:txBody>
      </p:sp>
      <p:sp>
        <p:nvSpPr>
          <p:cNvPr id="81933" name="Freeform 16">
            <a:extLst>
              <a:ext uri="{FF2B5EF4-FFF2-40B4-BE49-F238E27FC236}">
                <a16:creationId xmlns:a16="http://schemas.microsoft.com/office/drawing/2014/main" id="{F2D08498-55E4-7D45-AE28-A2FCFF033591}"/>
              </a:ext>
            </a:extLst>
          </p:cNvPr>
          <p:cNvSpPr>
            <a:spLocks/>
          </p:cNvSpPr>
          <p:nvPr/>
        </p:nvSpPr>
        <p:spPr bwMode="auto">
          <a:xfrm>
            <a:off x="1625600" y="2603500"/>
            <a:ext cx="1258888" cy="1042988"/>
          </a:xfrm>
          <a:custGeom>
            <a:avLst/>
            <a:gdLst>
              <a:gd name="T0" fmla="*/ 38100 w 793"/>
              <a:gd name="T1" fmla="*/ 12700 h 657"/>
              <a:gd name="T2" fmla="*/ 139700 w 793"/>
              <a:gd name="T3" fmla="*/ 50800 h 657"/>
              <a:gd name="T4" fmla="*/ 228600 w 793"/>
              <a:gd name="T5" fmla="*/ 63500 h 657"/>
              <a:gd name="T6" fmla="*/ 292100 w 793"/>
              <a:gd name="T7" fmla="*/ 101600 h 657"/>
              <a:gd name="T8" fmla="*/ 342900 w 793"/>
              <a:gd name="T9" fmla="*/ 127000 h 657"/>
              <a:gd name="T10" fmla="*/ 381000 w 793"/>
              <a:gd name="T11" fmla="*/ 165100 h 657"/>
              <a:gd name="T12" fmla="*/ 444500 w 793"/>
              <a:gd name="T13" fmla="*/ 190500 h 657"/>
              <a:gd name="T14" fmla="*/ 495300 w 793"/>
              <a:gd name="T15" fmla="*/ 215900 h 657"/>
              <a:gd name="T16" fmla="*/ 546100 w 793"/>
              <a:gd name="T17" fmla="*/ 241300 h 657"/>
              <a:gd name="T18" fmla="*/ 596900 w 793"/>
              <a:gd name="T19" fmla="*/ 266700 h 657"/>
              <a:gd name="T20" fmla="*/ 647700 w 793"/>
              <a:gd name="T21" fmla="*/ 292100 h 657"/>
              <a:gd name="T22" fmla="*/ 698500 w 793"/>
              <a:gd name="T23" fmla="*/ 342900 h 657"/>
              <a:gd name="T24" fmla="*/ 736600 w 793"/>
              <a:gd name="T25" fmla="*/ 381000 h 657"/>
              <a:gd name="T26" fmla="*/ 787400 w 793"/>
              <a:gd name="T27" fmla="*/ 406400 h 657"/>
              <a:gd name="T28" fmla="*/ 838200 w 793"/>
              <a:gd name="T29" fmla="*/ 431800 h 657"/>
              <a:gd name="T30" fmla="*/ 876300 w 793"/>
              <a:gd name="T31" fmla="*/ 469900 h 657"/>
              <a:gd name="T32" fmla="*/ 901700 w 793"/>
              <a:gd name="T33" fmla="*/ 520700 h 657"/>
              <a:gd name="T34" fmla="*/ 939800 w 793"/>
              <a:gd name="T35" fmla="*/ 558800 h 657"/>
              <a:gd name="T36" fmla="*/ 990600 w 793"/>
              <a:gd name="T37" fmla="*/ 596900 h 657"/>
              <a:gd name="T38" fmla="*/ 1016000 w 793"/>
              <a:gd name="T39" fmla="*/ 635000 h 657"/>
              <a:gd name="T40" fmla="*/ 1041400 w 793"/>
              <a:gd name="T41" fmla="*/ 685800 h 657"/>
              <a:gd name="T42" fmla="*/ 1079500 w 793"/>
              <a:gd name="T43" fmla="*/ 736600 h 657"/>
              <a:gd name="T44" fmla="*/ 1130300 w 793"/>
              <a:gd name="T45" fmla="*/ 749300 h 657"/>
              <a:gd name="T46" fmla="*/ 1168400 w 793"/>
              <a:gd name="T47" fmla="*/ 787400 h 657"/>
              <a:gd name="T48" fmla="*/ 1206500 w 793"/>
              <a:gd name="T49" fmla="*/ 825500 h 657"/>
              <a:gd name="T50" fmla="*/ 1257300 w 793"/>
              <a:gd name="T51" fmla="*/ 863600 h 657"/>
              <a:gd name="T52" fmla="*/ 1257300 w 793"/>
              <a:gd name="T53" fmla="*/ 914400 h 657"/>
              <a:gd name="T54" fmla="*/ 1231900 w 793"/>
              <a:gd name="T55" fmla="*/ 965200 h 657"/>
              <a:gd name="T56" fmla="*/ 1193800 w 793"/>
              <a:gd name="T57" fmla="*/ 1003300 h 657"/>
              <a:gd name="T58" fmla="*/ 1155700 w 793"/>
              <a:gd name="T59" fmla="*/ 1028700 h 657"/>
              <a:gd name="T60" fmla="*/ 1104900 w 793"/>
              <a:gd name="T61" fmla="*/ 1041400 h 657"/>
              <a:gd name="T62" fmla="*/ 1054100 w 793"/>
              <a:gd name="T63" fmla="*/ 1028700 h 657"/>
              <a:gd name="T64" fmla="*/ 1003300 w 793"/>
              <a:gd name="T65" fmla="*/ 1028700 h 657"/>
              <a:gd name="T66" fmla="*/ 952500 w 793"/>
              <a:gd name="T67" fmla="*/ 1028700 h 657"/>
              <a:gd name="T68" fmla="*/ 901700 w 793"/>
              <a:gd name="T69" fmla="*/ 1028700 h 657"/>
              <a:gd name="T70" fmla="*/ 850900 w 793"/>
              <a:gd name="T71" fmla="*/ 1028700 h 657"/>
              <a:gd name="T72" fmla="*/ 787400 w 793"/>
              <a:gd name="T73" fmla="*/ 1028700 h 657"/>
              <a:gd name="T74" fmla="*/ 723900 w 793"/>
              <a:gd name="T75" fmla="*/ 1016000 h 657"/>
              <a:gd name="T76" fmla="*/ 685800 w 793"/>
              <a:gd name="T77" fmla="*/ 965200 h 657"/>
              <a:gd name="T78" fmla="*/ 673100 w 793"/>
              <a:gd name="T79" fmla="*/ 914400 h 657"/>
              <a:gd name="T80" fmla="*/ 635000 w 793"/>
              <a:gd name="T81" fmla="*/ 850900 h 657"/>
              <a:gd name="T82" fmla="*/ 596900 w 793"/>
              <a:gd name="T83" fmla="*/ 800100 h 657"/>
              <a:gd name="T84" fmla="*/ 558800 w 793"/>
              <a:gd name="T85" fmla="*/ 749300 h 657"/>
              <a:gd name="T86" fmla="*/ 495300 w 793"/>
              <a:gd name="T87" fmla="*/ 685800 h 657"/>
              <a:gd name="T88" fmla="*/ 444500 w 793"/>
              <a:gd name="T89" fmla="*/ 622300 h 657"/>
              <a:gd name="T90" fmla="*/ 406400 w 793"/>
              <a:gd name="T91" fmla="*/ 584200 h 657"/>
              <a:gd name="T92" fmla="*/ 355600 w 793"/>
              <a:gd name="T93" fmla="*/ 558800 h 657"/>
              <a:gd name="T94" fmla="*/ 304800 w 793"/>
              <a:gd name="T95" fmla="*/ 546100 h 657"/>
              <a:gd name="T96" fmla="*/ 254000 w 793"/>
              <a:gd name="T97" fmla="*/ 533400 h 657"/>
              <a:gd name="T98" fmla="*/ 190500 w 793"/>
              <a:gd name="T99" fmla="*/ 533400 h 657"/>
              <a:gd name="T100" fmla="*/ 139700 w 793"/>
              <a:gd name="T101" fmla="*/ 520700 h 657"/>
              <a:gd name="T102" fmla="*/ 76200 w 793"/>
              <a:gd name="T103" fmla="*/ 482600 h 657"/>
              <a:gd name="T104" fmla="*/ 50800 w 793"/>
              <a:gd name="T105" fmla="*/ 431800 h 657"/>
              <a:gd name="T106" fmla="*/ 25400 w 793"/>
              <a:gd name="T107" fmla="*/ 393700 h 657"/>
              <a:gd name="T108" fmla="*/ 12700 w 793"/>
              <a:gd name="T109" fmla="*/ 342900 h 657"/>
              <a:gd name="T110" fmla="*/ 12700 w 793"/>
              <a:gd name="T111" fmla="*/ 292100 h 657"/>
              <a:gd name="T112" fmla="*/ 12700 w 793"/>
              <a:gd name="T113" fmla="*/ 241300 h 657"/>
              <a:gd name="T114" fmla="*/ 0 w 793"/>
              <a:gd name="T115" fmla="*/ 190500 h 657"/>
              <a:gd name="T116" fmla="*/ 0 w 793"/>
              <a:gd name="T117" fmla="*/ 139700 h 657"/>
              <a:gd name="T118" fmla="*/ 0 w 793"/>
              <a:gd name="T119" fmla="*/ 88900 h 657"/>
              <a:gd name="T120" fmla="*/ 0 w 793"/>
              <a:gd name="T121" fmla="*/ 38100 h 657"/>
              <a:gd name="T122" fmla="*/ 38100 w 793"/>
              <a:gd name="T123" fmla="*/ 25400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1934" name="Line 19">
            <a:extLst>
              <a:ext uri="{FF2B5EF4-FFF2-40B4-BE49-F238E27FC236}">
                <a16:creationId xmlns:a16="http://schemas.microsoft.com/office/drawing/2014/main" id="{619D9B76-BC95-F149-B0EE-48511297C350}"/>
              </a:ext>
            </a:extLst>
          </p:cNvPr>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35" name="Line 20">
            <a:extLst>
              <a:ext uri="{FF2B5EF4-FFF2-40B4-BE49-F238E27FC236}">
                <a16:creationId xmlns:a16="http://schemas.microsoft.com/office/drawing/2014/main" id="{DE25FB5B-D3F4-BC40-96BA-528486A226BF}"/>
              </a:ext>
            </a:extLst>
          </p:cNvPr>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36" name="Line 21">
            <a:extLst>
              <a:ext uri="{FF2B5EF4-FFF2-40B4-BE49-F238E27FC236}">
                <a16:creationId xmlns:a16="http://schemas.microsoft.com/office/drawing/2014/main" id="{AB339329-280E-EB41-8200-D99ECCD2628B}"/>
              </a:ext>
            </a:extLst>
          </p:cNvPr>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37" name="Line 22">
            <a:extLst>
              <a:ext uri="{FF2B5EF4-FFF2-40B4-BE49-F238E27FC236}">
                <a16:creationId xmlns:a16="http://schemas.microsoft.com/office/drawing/2014/main" id="{DE009826-CF9C-9D4F-BA0C-749B45AD4A49}"/>
              </a:ext>
            </a:extLst>
          </p:cNvPr>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38" name="Line 23">
            <a:extLst>
              <a:ext uri="{FF2B5EF4-FFF2-40B4-BE49-F238E27FC236}">
                <a16:creationId xmlns:a16="http://schemas.microsoft.com/office/drawing/2014/main" id="{D32D3A0D-16AE-3640-A6EC-1C2BABFEA8F7}"/>
              </a:ext>
            </a:extLst>
          </p:cNvPr>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39" name="Line 24">
            <a:extLst>
              <a:ext uri="{FF2B5EF4-FFF2-40B4-BE49-F238E27FC236}">
                <a16:creationId xmlns:a16="http://schemas.microsoft.com/office/drawing/2014/main" id="{4291F32A-A329-114C-A2E9-074FF852EDF8}"/>
              </a:ext>
            </a:extLst>
          </p:cNvPr>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0" name="Line 25">
            <a:extLst>
              <a:ext uri="{FF2B5EF4-FFF2-40B4-BE49-F238E27FC236}">
                <a16:creationId xmlns:a16="http://schemas.microsoft.com/office/drawing/2014/main" id="{242D26BA-959B-4045-9E75-E3A36C4C9168}"/>
              </a:ext>
            </a:extLst>
          </p:cNvPr>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1" name="Line 26">
            <a:extLst>
              <a:ext uri="{FF2B5EF4-FFF2-40B4-BE49-F238E27FC236}">
                <a16:creationId xmlns:a16="http://schemas.microsoft.com/office/drawing/2014/main" id="{9272F592-C8FF-874A-BF7A-C48016189C42}"/>
              </a:ext>
            </a:extLst>
          </p:cNvPr>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2" name="Line 27">
            <a:extLst>
              <a:ext uri="{FF2B5EF4-FFF2-40B4-BE49-F238E27FC236}">
                <a16:creationId xmlns:a16="http://schemas.microsoft.com/office/drawing/2014/main" id="{A20D6677-E218-0F48-895C-D4A5050E36E8}"/>
              </a:ext>
            </a:extLst>
          </p:cNvPr>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43" name="Rectangle 28">
            <a:extLst>
              <a:ext uri="{FF2B5EF4-FFF2-40B4-BE49-F238E27FC236}">
                <a16:creationId xmlns:a16="http://schemas.microsoft.com/office/drawing/2014/main" id="{7DBA284E-0ADF-9649-A04C-1AE9CA40C842}"/>
              </a:ext>
            </a:extLst>
          </p:cNvPr>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1944" name="Rectangle 29">
            <a:extLst>
              <a:ext uri="{FF2B5EF4-FFF2-40B4-BE49-F238E27FC236}">
                <a16:creationId xmlns:a16="http://schemas.microsoft.com/office/drawing/2014/main" id="{C907A1B6-2FAA-7848-821D-2036A042F5B2}"/>
              </a:ext>
            </a:extLst>
          </p:cNvPr>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1945" name="Rectangle 30">
            <a:extLst>
              <a:ext uri="{FF2B5EF4-FFF2-40B4-BE49-F238E27FC236}">
                <a16:creationId xmlns:a16="http://schemas.microsoft.com/office/drawing/2014/main" id="{2BB9F190-A329-3649-AA51-7FB75CA5B9B4}"/>
              </a:ext>
            </a:extLst>
          </p:cNvPr>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1946" name="Rectangle 31">
            <a:extLst>
              <a:ext uri="{FF2B5EF4-FFF2-40B4-BE49-F238E27FC236}">
                <a16:creationId xmlns:a16="http://schemas.microsoft.com/office/drawing/2014/main" id="{68DBDDB2-67B8-174B-BCCA-1C22B215399A}"/>
              </a:ext>
            </a:extLst>
          </p:cNvPr>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0705" name="Rectangle 33">
            <a:extLst>
              <a:ext uri="{FF2B5EF4-FFF2-40B4-BE49-F238E27FC236}">
                <a16:creationId xmlns:a16="http://schemas.microsoft.com/office/drawing/2014/main" id="{64DB4CD4-B350-4E42-BBF9-7B52EA1AB7D3}"/>
              </a:ext>
            </a:extLst>
          </p:cNvPr>
          <p:cNvSpPr>
            <a:spLocks noChangeArrowheads="1"/>
          </p:cNvSpPr>
          <p:nvPr/>
        </p:nvSpPr>
        <p:spPr bwMode="auto">
          <a:xfrm>
            <a:off x="6489700" y="1312863"/>
            <a:ext cx="574675" cy="638175"/>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defRPr/>
            </a:pPr>
            <a:r>
              <a:rPr lang="en-US" altLang="ko-KR" sz="3600" b="1">
                <a:solidFill>
                  <a:schemeClr val="accent1"/>
                </a:solidFill>
                <a:latin typeface="Kosher-Normal" charset="0"/>
                <a:ea typeface="Gulim" charset="0"/>
                <a:cs typeface="Gulim" charset="0"/>
              </a:rPr>
              <a:t>DC  </a:t>
            </a:r>
            <a:endParaRPr lang="en-US" altLang="ko-KR" b="1">
              <a:solidFill>
                <a:schemeClr val="accent1"/>
              </a:solidFill>
              <a:latin typeface="Times" charset="0"/>
              <a:ea typeface="Gulim" charset="0"/>
              <a:cs typeface="Gulim" charset="0"/>
            </a:endParaRPr>
          </a:p>
        </p:txBody>
      </p:sp>
      <p:sp>
        <p:nvSpPr>
          <p:cNvPr id="540706" name="Rectangle 34">
            <a:extLst>
              <a:ext uri="{FF2B5EF4-FFF2-40B4-BE49-F238E27FC236}">
                <a16:creationId xmlns:a16="http://schemas.microsoft.com/office/drawing/2014/main" id="{391A2821-3454-D94E-9045-1E7544690357}"/>
              </a:ext>
            </a:extLst>
          </p:cNvPr>
          <p:cNvSpPr>
            <a:spLocks noChangeArrowheads="1"/>
          </p:cNvSpPr>
          <p:nvPr/>
        </p:nvSpPr>
        <p:spPr bwMode="auto">
          <a:xfrm>
            <a:off x="6315075" y="2159000"/>
            <a:ext cx="2854325" cy="942975"/>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defRPr/>
            </a:pPr>
            <a:r>
              <a:rPr lang="en-US" altLang="ko-KR" b="1" i="1">
                <a:solidFill>
                  <a:schemeClr val="accent1"/>
                </a:solidFill>
                <a:latin typeface="Helvetica" charset="0"/>
                <a:ea typeface="Gulim" pitchFamily="34" charset="-127"/>
                <a:cs typeface="Gulim" pitchFamily="34" charset="-127"/>
              </a:rPr>
              <a:t>2 Sam 7: 4-16</a:t>
            </a:r>
          </a:p>
          <a:p>
            <a:pPr>
              <a:defRPr/>
            </a:pPr>
            <a:r>
              <a:rPr lang="en-US" altLang="ko-KR" b="1" i="1">
                <a:solidFill>
                  <a:schemeClr val="accent1"/>
                </a:solidFill>
                <a:latin typeface="Helvetica" charset="0"/>
                <a:ea typeface="Gulim" pitchFamily="34" charset="-127"/>
                <a:cs typeface="Gulim" pitchFamily="34" charset="-127"/>
              </a:rPr>
              <a:t>1 Chron 17:3-15</a:t>
            </a:r>
          </a:p>
        </p:txBody>
      </p:sp>
      <p:sp>
        <p:nvSpPr>
          <p:cNvPr id="540708" name="Rectangle 36">
            <a:extLst>
              <a:ext uri="{FF2B5EF4-FFF2-40B4-BE49-F238E27FC236}">
                <a16:creationId xmlns:a16="http://schemas.microsoft.com/office/drawing/2014/main" id="{475CB03D-9F30-0342-B067-193F1F7A1287}"/>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540709" name="Line 37">
            <a:extLst>
              <a:ext uri="{FF2B5EF4-FFF2-40B4-BE49-F238E27FC236}">
                <a16:creationId xmlns:a16="http://schemas.microsoft.com/office/drawing/2014/main" id="{8131B0E4-5017-5648-BE17-32A626CE1B25}"/>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40735" name="Text Box 63">
            <a:extLst>
              <a:ext uri="{FF2B5EF4-FFF2-40B4-BE49-F238E27FC236}">
                <a16:creationId xmlns:a16="http://schemas.microsoft.com/office/drawing/2014/main" id="{9F997946-7631-FC4E-A741-9A99BE40D080}"/>
              </a:ext>
            </a:extLst>
          </p:cNvPr>
          <p:cNvSpPr txBox="1">
            <a:spLocks noChangeArrowheads="1"/>
          </p:cNvSpPr>
          <p:nvPr/>
        </p:nvSpPr>
        <p:spPr bwMode="auto">
          <a:xfrm>
            <a:off x="301625" y="5407025"/>
            <a:ext cx="8291513" cy="8239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altLang="ko-KR" sz="4800" b="1" i="1">
                <a:solidFill>
                  <a:srgbClr val="FFFF00"/>
                </a:solidFill>
                <a:latin typeface="Comic Sans MS" charset="0"/>
                <a:ea typeface="Gulim" pitchFamily="34" charset="-127"/>
                <a:cs typeface="Gulim" pitchFamily="34" charset="-127"/>
              </a:rPr>
              <a:t>PENYEMBAHAN BERHALA!</a:t>
            </a:r>
          </a:p>
        </p:txBody>
      </p:sp>
      <p:pic>
        <p:nvPicPr>
          <p:cNvPr id="540739" name="Picture 67">
            <a:extLst>
              <a:ext uri="{FF2B5EF4-FFF2-40B4-BE49-F238E27FC236}">
                <a16:creationId xmlns:a16="http://schemas.microsoft.com/office/drawing/2014/main" id="{9493C152-004F-464F-A65B-4E79C6AC7F20}"/>
              </a:ext>
            </a:extLst>
          </p:cNvPr>
          <p:cNvPicPr>
            <a:picLocks noChangeAspect="1" noChangeArrowheads="1"/>
          </p:cNvPicPr>
          <p:nvPr/>
        </p:nvPicPr>
        <p:blipFill>
          <a:blip r:embed="rId5"/>
          <a:srcRect l="29630" t="13441" b="19957"/>
          <a:stretch>
            <a:fillRect/>
          </a:stretch>
        </p:blipFill>
        <p:spPr bwMode="auto">
          <a:xfrm>
            <a:off x="-490538" y="658813"/>
            <a:ext cx="7354888" cy="45529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540742" name="Text Box 70">
            <a:extLst>
              <a:ext uri="{FF2B5EF4-FFF2-40B4-BE49-F238E27FC236}">
                <a16:creationId xmlns:a16="http://schemas.microsoft.com/office/drawing/2014/main" id="{60A658C2-80EA-A44C-9B66-750FC2D71078}"/>
              </a:ext>
            </a:extLst>
          </p:cNvPr>
          <p:cNvSpPr txBox="1">
            <a:spLocks noChangeArrowheads="1"/>
          </p:cNvSpPr>
          <p:nvPr/>
        </p:nvSpPr>
        <p:spPr bwMode="auto">
          <a:xfrm>
            <a:off x="1778000" y="-12700"/>
            <a:ext cx="221615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1 Raja-raja 11:4-8</a:t>
            </a:r>
          </a:p>
        </p:txBody>
      </p:sp>
      <p:grpSp>
        <p:nvGrpSpPr>
          <p:cNvPr id="6" name="Group 148">
            <a:extLst>
              <a:ext uri="{FF2B5EF4-FFF2-40B4-BE49-F238E27FC236}">
                <a16:creationId xmlns:a16="http://schemas.microsoft.com/office/drawing/2014/main" id="{D228BB62-D84F-6943-A061-5A0762873DCB}"/>
              </a:ext>
            </a:extLst>
          </p:cNvPr>
          <p:cNvGrpSpPr>
            <a:grpSpLocks/>
          </p:cNvGrpSpPr>
          <p:nvPr/>
        </p:nvGrpSpPr>
        <p:grpSpPr bwMode="auto">
          <a:xfrm>
            <a:off x="2005013" y="819150"/>
            <a:ext cx="6208712" cy="1246188"/>
            <a:chOff x="1263" y="516"/>
            <a:chExt cx="3911" cy="785"/>
          </a:xfrm>
        </p:grpSpPr>
        <p:sp>
          <p:nvSpPr>
            <p:cNvPr id="540740" name="AutoShape 68">
              <a:extLst>
                <a:ext uri="{FF2B5EF4-FFF2-40B4-BE49-F238E27FC236}">
                  <a16:creationId xmlns:a16="http://schemas.microsoft.com/office/drawing/2014/main" id="{6297F656-C80C-1B4E-BFC5-673E29B4C8DA}"/>
                </a:ext>
              </a:extLst>
            </p:cNvPr>
            <p:cNvSpPr>
              <a:spLocks noChangeArrowheads="1"/>
            </p:cNvSpPr>
            <p:nvPr/>
          </p:nvSpPr>
          <p:spPr bwMode="auto">
            <a:xfrm>
              <a:off x="1263" y="745"/>
              <a:ext cx="2832" cy="556"/>
            </a:xfrm>
            <a:prstGeom prst="roundRect">
              <a:avLst>
                <a:gd name="adj" fmla="val 16667"/>
              </a:avLst>
            </a:prstGeom>
            <a:noFill/>
            <a:ln w="38100">
              <a:solidFill>
                <a:srgbClr val="FF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40754" name="Text Box 82">
              <a:extLst>
                <a:ext uri="{FF2B5EF4-FFF2-40B4-BE49-F238E27FC236}">
                  <a16:creationId xmlns:a16="http://schemas.microsoft.com/office/drawing/2014/main" id="{AD7E8801-41DD-0448-B0D0-0BD673D4892F}"/>
                </a:ext>
              </a:extLst>
            </p:cNvPr>
            <p:cNvSpPr txBox="1">
              <a:spLocks noChangeArrowheads="1"/>
            </p:cNvSpPr>
            <p:nvPr/>
          </p:nvSpPr>
          <p:spPr bwMode="auto">
            <a:xfrm>
              <a:off x="2647" y="516"/>
              <a:ext cx="2527" cy="327"/>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altLang="ko-KR" b="1">
                  <a:solidFill>
                    <a:srgbClr val="FFFF00"/>
                  </a:solidFill>
                  <a:latin typeface="Comic Sans MS" charset="0"/>
                  <a:ea typeface="Gulim" pitchFamily="34" charset="-127"/>
                  <a:cs typeface="Gulim" pitchFamily="34" charset="-127"/>
                </a:rPr>
                <a:t>Bukit Zaitun</a:t>
              </a:r>
            </a:p>
          </p:txBody>
        </p:sp>
      </p:grpSp>
      <p:grpSp>
        <p:nvGrpSpPr>
          <p:cNvPr id="7" name="Group 94">
            <a:extLst>
              <a:ext uri="{FF2B5EF4-FFF2-40B4-BE49-F238E27FC236}">
                <a16:creationId xmlns:a16="http://schemas.microsoft.com/office/drawing/2014/main" id="{7734C8C3-269F-594D-89B3-3957830A9655}"/>
              </a:ext>
            </a:extLst>
          </p:cNvPr>
          <p:cNvGrpSpPr>
            <a:grpSpLocks/>
          </p:cNvGrpSpPr>
          <p:nvPr/>
        </p:nvGrpSpPr>
        <p:grpSpPr bwMode="auto">
          <a:xfrm>
            <a:off x="1481138" y="795338"/>
            <a:ext cx="1911350" cy="1452562"/>
            <a:chOff x="1960" y="1060"/>
            <a:chExt cx="1204" cy="915"/>
          </a:xfrm>
        </p:grpSpPr>
        <p:sp>
          <p:nvSpPr>
            <p:cNvPr id="540764" name="AutoShape 92">
              <a:extLst>
                <a:ext uri="{FF2B5EF4-FFF2-40B4-BE49-F238E27FC236}">
                  <a16:creationId xmlns:a16="http://schemas.microsoft.com/office/drawing/2014/main" id="{AE7CB9EA-5A32-2949-A828-C2EB21EB66BE}"/>
                </a:ext>
              </a:extLst>
            </p:cNvPr>
            <p:cNvSpPr>
              <a:spLocks noChangeArrowheads="1"/>
            </p:cNvSpPr>
            <p:nvPr/>
          </p:nvSpPr>
          <p:spPr bwMode="auto">
            <a:xfrm rot="16245125">
              <a:off x="2625" y="1089"/>
              <a:ext cx="229" cy="848"/>
            </a:xfrm>
            <a:prstGeom prst="curvedLeftArrow">
              <a:avLst>
                <a:gd name="adj1" fmla="val 74061"/>
                <a:gd name="adj2" fmla="val 148122"/>
                <a:gd name="adj3" fmla="val 33333"/>
              </a:avLst>
            </a:pr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pic>
          <p:nvPicPr>
            <p:cNvPr id="540763" name="Picture 91">
              <a:extLst>
                <a:ext uri="{FF2B5EF4-FFF2-40B4-BE49-F238E27FC236}">
                  <a16:creationId xmlns:a16="http://schemas.microsoft.com/office/drawing/2014/main" id="{0DE39367-BA32-1147-97F7-C1456C7E8F32}"/>
                </a:ext>
              </a:extLst>
            </p:cNvPr>
            <p:cNvPicPr>
              <a:picLocks noChangeAspect="1" noChangeArrowheads="1"/>
            </p:cNvPicPr>
            <p:nvPr/>
          </p:nvPicPr>
          <p:blipFill>
            <a:blip r:embed="rId6"/>
            <a:srcRect/>
            <a:stretch>
              <a:fillRect/>
            </a:stretch>
          </p:blipFill>
          <p:spPr bwMode="auto">
            <a:xfrm>
              <a:off x="1960" y="1060"/>
              <a:ext cx="403" cy="91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grpSp>
      <p:sp>
        <p:nvSpPr>
          <p:cNvPr id="81956" name="Text Box 135">
            <a:extLst>
              <a:ext uri="{FF2B5EF4-FFF2-40B4-BE49-F238E27FC236}">
                <a16:creationId xmlns:a16="http://schemas.microsoft.com/office/drawing/2014/main" id="{C4C493D9-F923-0F40-B739-114CDA61AF2F}"/>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540817" name="Rectangle 145">
            <a:extLst>
              <a:ext uri="{FF2B5EF4-FFF2-40B4-BE49-F238E27FC236}">
                <a16:creationId xmlns:a16="http://schemas.microsoft.com/office/drawing/2014/main" id="{03351FF7-D57D-284A-9A8B-098CDE9CAFDC}"/>
              </a:ext>
            </a:extLst>
          </p:cNvPr>
          <p:cNvSpPr>
            <a:spLocks noChangeArrowheads="1"/>
          </p:cNvSpPr>
          <p:nvPr/>
        </p:nvSpPr>
        <p:spPr bwMode="auto">
          <a:xfrm>
            <a:off x="8075613" y="6526213"/>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38</a:t>
            </a:r>
          </a:p>
        </p:txBody>
      </p:sp>
      <p:sp>
        <p:nvSpPr>
          <p:cNvPr id="81958" name="Text Box 146">
            <a:extLst>
              <a:ext uri="{FF2B5EF4-FFF2-40B4-BE49-F238E27FC236}">
                <a16:creationId xmlns:a16="http://schemas.microsoft.com/office/drawing/2014/main" id="{892EA579-AC09-FE4C-A296-BE67CF25D9B4}"/>
              </a:ext>
            </a:extLst>
          </p:cNvPr>
          <p:cNvSpPr txBox="1">
            <a:spLocks noChangeArrowheads="1"/>
          </p:cNvSpPr>
          <p:nvPr/>
        </p:nvSpPr>
        <p:spPr bwMode="auto">
          <a:xfrm>
            <a:off x="8594725" y="6402388"/>
            <a:ext cx="323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4</a:t>
            </a:r>
            <a:endParaRPr lang="en-US" altLang="ko-KR" sz="2000">
              <a:solidFill>
                <a:srgbClr val="FFA27C"/>
              </a:solidFill>
              <a:latin typeface="B VAG Rounded Bold" charset="0"/>
              <a:ea typeface="Gulim" panose="020B0600000101010101" pitchFamily="34" charset="-127"/>
            </a:endParaRPr>
          </a:p>
        </p:txBody>
      </p:sp>
      <p:sp>
        <p:nvSpPr>
          <p:cNvPr id="81959" name="Text Box 147">
            <a:extLst>
              <a:ext uri="{FF2B5EF4-FFF2-40B4-BE49-F238E27FC236}">
                <a16:creationId xmlns:a16="http://schemas.microsoft.com/office/drawing/2014/main" id="{CC18DCD1-B228-6B44-8278-FEF43F9BB442}"/>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grpSp>
        <p:nvGrpSpPr>
          <p:cNvPr id="81960" name="Group 115">
            <a:extLst>
              <a:ext uri="{FF2B5EF4-FFF2-40B4-BE49-F238E27FC236}">
                <a16:creationId xmlns:a16="http://schemas.microsoft.com/office/drawing/2014/main" id="{209CD6CC-FE5C-9D41-8BC8-8FAB565724B5}"/>
              </a:ext>
            </a:extLst>
          </p:cNvPr>
          <p:cNvGrpSpPr>
            <a:grpSpLocks/>
          </p:cNvGrpSpPr>
          <p:nvPr/>
        </p:nvGrpSpPr>
        <p:grpSpPr bwMode="auto">
          <a:xfrm>
            <a:off x="8018463" y="3436938"/>
            <a:ext cx="981075" cy="1843087"/>
            <a:chOff x="5051" y="2165"/>
            <a:chExt cx="618" cy="1161"/>
          </a:xfrm>
        </p:grpSpPr>
        <p:grpSp>
          <p:nvGrpSpPr>
            <p:cNvPr id="81966" name="Group 116">
              <a:extLst>
                <a:ext uri="{FF2B5EF4-FFF2-40B4-BE49-F238E27FC236}">
                  <a16:creationId xmlns:a16="http://schemas.microsoft.com/office/drawing/2014/main" id="{EA755297-0B10-3C48-97FA-878B11B2FAF5}"/>
                </a:ext>
              </a:extLst>
            </p:cNvPr>
            <p:cNvGrpSpPr>
              <a:grpSpLocks/>
            </p:cNvGrpSpPr>
            <p:nvPr/>
          </p:nvGrpSpPr>
          <p:grpSpPr bwMode="auto">
            <a:xfrm>
              <a:off x="5051" y="2165"/>
              <a:ext cx="618" cy="1161"/>
              <a:chOff x="5051" y="2165"/>
              <a:chExt cx="618" cy="1161"/>
            </a:xfrm>
          </p:grpSpPr>
          <p:sp>
            <p:nvSpPr>
              <p:cNvPr id="81968" name="Freeform 117">
                <a:extLst>
                  <a:ext uri="{FF2B5EF4-FFF2-40B4-BE49-F238E27FC236}">
                    <a16:creationId xmlns:a16="http://schemas.microsoft.com/office/drawing/2014/main" id="{53061D0A-A629-4C44-B64B-1F21470819B4}"/>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1969" name="AutoShape 118">
                <a:extLst>
                  <a:ext uri="{FF2B5EF4-FFF2-40B4-BE49-F238E27FC236}">
                    <a16:creationId xmlns:a16="http://schemas.microsoft.com/office/drawing/2014/main" id="{7373E333-CD41-BE40-BC65-6ADCF2F55449}"/>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1970" name="Rectangle 119">
                <a:extLst>
                  <a:ext uri="{FF2B5EF4-FFF2-40B4-BE49-F238E27FC236}">
                    <a16:creationId xmlns:a16="http://schemas.microsoft.com/office/drawing/2014/main" id="{EBDB8A8C-7373-6A4E-AF37-1E55671B7423}"/>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1971" name="Line 120">
                <a:extLst>
                  <a:ext uri="{FF2B5EF4-FFF2-40B4-BE49-F238E27FC236}">
                    <a16:creationId xmlns:a16="http://schemas.microsoft.com/office/drawing/2014/main" id="{6966A596-A810-2C4D-9D55-EFE9BB6D779C}"/>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2" name="Rectangle 121">
                <a:extLst>
                  <a:ext uri="{FF2B5EF4-FFF2-40B4-BE49-F238E27FC236}">
                    <a16:creationId xmlns:a16="http://schemas.microsoft.com/office/drawing/2014/main" id="{316F7AF6-74D7-9F42-8B04-9E95613CC355}"/>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1973" name="Rectangle 122">
                <a:extLst>
                  <a:ext uri="{FF2B5EF4-FFF2-40B4-BE49-F238E27FC236}">
                    <a16:creationId xmlns:a16="http://schemas.microsoft.com/office/drawing/2014/main" id="{72D35F59-BE51-A647-800B-82D1DE822F59}"/>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1974" name="Line 123">
                <a:extLst>
                  <a:ext uri="{FF2B5EF4-FFF2-40B4-BE49-F238E27FC236}">
                    <a16:creationId xmlns:a16="http://schemas.microsoft.com/office/drawing/2014/main" id="{EB69FBEF-B71A-1745-A13C-42E13708E7F5}"/>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5" name="Line 124">
                <a:extLst>
                  <a:ext uri="{FF2B5EF4-FFF2-40B4-BE49-F238E27FC236}">
                    <a16:creationId xmlns:a16="http://schemas.microsoft.com/office/drawing/2014/main" id="{30FB2728-B024-4B48-A85E-3A3749D5A463}"/>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6" name="Line 125">
                <a:extLst>
                  <a:ext uri="{FF2B5EF4-FFF2-40B4-BE49-F238E27FC236}">
                    <a16:creationId xmlns:a16="http://schemas.microsoft.com/office/drawing/2014/main" id="{43BD76CF-5207-E74C-88D2-F4955AE2D49F}"/>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7" name="Line 126">
                <a:extLst>
                  <a:ext uri="{FF2B5EF4-FFF2-40B4-BE49-F238E27FC236}">
                    <a16:creationId xmlns:a16="http://schemas.microsoft.com/office/drawing/2014/main" id="{C762B7A0-EDDD-A14E-AB11-46F8A7A2BD8C}"/>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8" name="Line 127">
                <a:extLst>
                  <a:ext uri="{FF2B5EF4-FFF2-40B4-BE49-F238E27FC236}">
                    <a16:creationId xmlns:a16="http://schemas.microsoft.com/office/drawing/2014/main" id="{FA0E331D-CCBD-574E-9138-B6826665341C}"/>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79" name="Line 128">
                <a:extLst>
                  <a:ext uri="{FF2B5EF4-FFF2-40B4-BE49-F238E27FC236}">
                    <a16:creationId xmlns:a16="http://schemas.microsoft.com/office/drawing/2014/main" id="{A36BB296-FD66-3F42-B42E-C8C4832E6FCE}"/>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80" name="Line 129">
                <a:extLst>
                  <a:ext uri="{FF2B5EF4-FFF2-40B4-BE49-F238E27FC236}">
                    <a16:creationId xmlns:a16="http://schemas.microsoft.com/office/drawing/2014/main" id="{293062B7-56A5-D941-8648-1633F5C1B11E}"/>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81" name="Line 130">
                <a:extLst>
                  <a:ext uri="{FF2B5EF4-FFF2-40B4-BE49-F238E27FC236}">
                    <a16:creationId xmlns:a16="http://schemas.microsoft.com/office/drawing/2014/main" id="{5A5B5557-1FE9-D944-84D6-EE4DC1F4D3E4}"/>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82" name="Line 131">
                <a:extLst>
                  <a:ext uri="{FF2B5EF4-FFF2-40B4-BE49-F238E27FC236}">
                    <a16:creationId xmlns:a16="http://schemas.microsoft.com/office/drawing/2014/main" id="{21E7A566-A7C1-4748-85C8-77A8EAA5F4E5}"/>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83" name="Line 132">
                <a:extLst>
                  <a:ext uri="{FF2B5EF4-FFF2-40B4-BE49-F238E27FC236}">
                    <a16:creationId xmlns:a16="http://schemas.microsoft.com/office/drawing/2014/main" id="{9253F4DE-117C-9447-A95D-2B3A2D37B61F}"/>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1984" name="Rectangle 133">
                <a:extLst>
                  <a:ext uri="{FF2B5EF4-FFF2-40B4-BE49-F238E27FC236}">
                    <a16:creationId xmlns:a16="http://schemas.microsoft.com/office/drawing/2014/main" id="{A6867EEC-CD18-D349-AFA1-2EEEF354B5EE}"/>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grpSp>
        <p:sp>
          <p:nvSpPr>
            <p:cNvPr id="81967" name="Rectangle 134">
              <a:extLst>
                <a:ext uri="{FF2B5EF4-FFF2-40B4-BE49-F238E27FC236}">
                  <a16:creationId xmlns:a16="http://schemas.microsoft.com/office/drawing/2014/main" id="{FF7E33B2-C076-004E-8065-4D6BBE0D4A55}"/>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grpSp>
      <p:grpSp>
        <p:nvGrpSpPr>
          <p:cNvPr id="10" name="Group 153">
            <a:extLst>
              <a:ext uri="{FF2B5EF4-FFF2-40B4-BE49-F238E27FC236}">
                <a16:creationId xmlns:a16="http://schemas.microsoft.com/office/drawing/2014/main" id="{74847F32-CA9E-1D41-80FD-11C936EB5E90}"/>
              </a:ext>
            </a:extLst>
          </p:cNvPr>
          <p:cNvGrpSpPr>
            <a:grpSpLocks/>
          </p:cNvGrpSpPr>
          <p:nvPr/>
        </p:nvGrpSpPr>
        <p:grpSpPr bwMode="auto">
          <a:xfrm>
            <a:off x="3471863" y="1852613"/>
            <a:ext cx="4610100" cy="1870075"/>
            <a:chOff x="2187" y="1167"/>
            <a:chExt cx="2904" cy="1178"/>
          </a:xfrm>
        </p:grpSpPr>
        <p:grpSp>
          <p:nvGrpSpPr>
            <p:cNvPr id="81962" name="Group 144">
              <a:extLst>
                <a:ext uri="{FF2B5EF4-FFF2-40B4-BE49-F238E27FC236}">
                  <a16:creationId xmlns:a16="http://schemas.microsoft.com/office/drawing/2014/main" id="{E4150B44-0315-2846-B609-0A29EB201CEE}"/>
                </a:ext>
              </a:extLst>
            </p:cNvPr>
            <p:cNvGrpSpPr>
              <a:grpSpLocks/>
            </p:cNvGrpSpPr>
            <p:nvPr/>
          </p:nvGrpSpPr>
          <p:grpSpPr bwMode="auto">
            <a:xfrm>
              <a:off x="2899" y="1167"/>
              <a:ext cx="2192" cy="1178"/>
              <a:chOff x="471" y="2694"/>
              <a:chExt cx="1518" cy="727"/>
            </a:xfrm>
          </p:grpSpPr>
          <p:sp>
            <p:nvSpPr>
              <p:cNvPr id="540810" name="AutoShape 138">
                <a:extLst>
                  <a:ext uri="{FF2B5EF4-FFF2-40B4-BE49-F238E27FC236}">
                    <a16:creationId xmlns:a16="http://schemas.microsoft.com/office/drawing/2014/main" id="{C993AAE9-888E-7E46-8BBA-E0E1957F1974}"/>
                  </a:ext>
                </a:extLst>
              </p:cNvPr>
              <p:cNvSpPr>
                <a:spLocks noChangeArrowheads="1"/>
              </p:cNvSpPr>
              <p:nvPr/>
            </p:nvSpPr>
            <p:spPr bwMode="auto">
              <a:xfrm rot="5681612">
                <a:off x="779" y="2792"/>
                <a:ext cx="321" cy="937"/>
              </a:xfrm>
              <a:prstGeom prst="curvedLeftArrow">
                <a:avLst>
                  <a:gd name="adj1" fmla="val 58380"/>
                  <a:gd name="adj2" fmla="val 116760"/>
                  <a:gd name="adj3" fmla="val 33333"/>
                </a:avLst>
              </a:prstGeom>
              <a:solidFill>
                <a:srgbClr val="F8131B"/>
              </a:solidFill>
              <a:ln w="12700">
                <a:solidFill>
                  <a:schemeClr val="tx1"/>
                </a:solidFill>
                <a:miter lim="800000"/>
                <a:headEnd/>
                <a:tailEnd/>
              </a:ln>
              <a:effectLst>
                <a:outerShdw blurRad="63500" dist="99190" dir="2388334" algn="ctr" rotWithShape="0">
                  <a:schemeClr val="bg2">
                    <a:alpha val="74998"/>
                  </a:schemeClr>
                </a:outerShdw>
              </a:effectLst>
            </p:spPr>
            <p:txBody>
              <a:bodyPr wrap="none" anchor="ctr"/>
              <a:lstStyle/>
              <a:p>
                <a:pPr>
                  <a:defRPr/>
                </a:pPr>
                <a:endParaRPr lang="en-US">
                  <a:latin typeface="Comic Sans MS" charset="0"/>
                  <a:ea typeface="+mn-ea"/>
                </a:endParaRPr>
              </a:p>
            </p:txBody>
          </p:sp>
          <p:pic>
            <p:nvPicPr>
              <p:cNvPr id="540815" name="Picture 143">
                <a:extLst>
                  <a:ext uri="{FF2B5EF4-FFF2-40B4-BE49-F238E27FC236}">
                    <a16:creationId xmlns:a16="http://schemas.microsoft.com/office/drawing/2014/main" id="{8DC6B9C9-855C-3641-9CF8-18FC05E25D44}"/>
                  </a:ext>
                </a:extLst>
              </p:cNvPr>
              <p:cNvPicPr>
                <a:picLocks noChangeAspect="1" noChangeArrowheads="1"/>
              </p:cNvPicPr>
              <p:nvPr/>
            </p:nvPicPr>
            <p:blipFill>
              <a:blip r:embed="rId7"/>
              <a:srcRect/>
              <a:stretch>
                <a:fillRect/>
              </a:stretch>
            </p:blipFill>
            <p:spPr bwMode="auto">
              <a:xfrm>
                <a:off x="1199" y="2694"/>
                <a:ext cx="790" cy="632"/>
              </a:xfrm>
              <a:prstGeom prst="rect">
                <a:avLst/>
              </a:prstGeom>
              <a:noFill/>
              <a:ln w="76200">
                <a:solidFill>
                  <a:schemeClr val="accent2"/>
                </a:solidFill>
                <a:miter lim="800000"/>
                <a:headEnd/>
                <a:tailEnd/>
              </a:ln>
              <a:effectLst>
                <a:outerShdw blurRad="63500" dist="99190" dir="2388334" algn="ctr" rotWithShape="0">
                  <a:schemeClr val="bg2">
                    <a:alpha val="74998"/>
                  </a:schemeClr>
                </a:outerShdw>
              </a:effectLst>
            </p:spPr>
          </p:pic>
        </p:grpSp>
        <p:sp>
          <p:nvSpPr>
            <p:cNvPr id="540824" name="Text Box 152">
              <a:extLst>
                <a:ext uri="{FF2B5EF4-FFF2-40B4-BE49-F238E27FC236}">
                  <a16:creationId xmlns:a16="http://schemas.microsoft.com/office/drawing/2014/main" id="{DE9D7DC0-46D2-9943-A071-DBF0979B08C9}"/>
                </a:ext>
              </a:extLst>
            </p:cNvPr>
            <p:cNvSpPr txBox="1">
              <a:spLocks noChangeArrowheads="1"/>
            </p:cNvSpPr>
            <p:nvPr/>
          </p:nvSpPr>
          <p:spPr bwMode="auto">
            <a:xfrm>
              <a:off x="2187" y="1784"/>
              <a:ext cx="2143"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b="1">
                  <a:solidFill>
                    <a:schemeClr val="tx1"/>
                  </a:solidFill>
                  <a:latin typeface="Comic Sans MS" charset="0"/>
                  <a:ea typeface="Gulim" pitchFamily="34" charset="-127"/>
                  <a:cs typeface="Gulim" pitchFamily="34" charset="-127"/>
                </a:rPr>
                <a:t>Bukit Bait Allah</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
                                  </p:stCondLst>
                                  <p:childTnLst>
                                    <p:set>
                                      <p:cBhvr>
                                        <p:cTn id="6" dur="1" fill="hold">
                                          <p:stCondLst>
                                            <p:cond delay="0"/>
                                          </p:stCondLst>
                                        </p:cTn>
                                        <p:tgtEl>
                                          <p:spTgt spid="540739"/>
                                        </p:tgtEl>
                                        <p:attrNameLst>
                                          <p:attrName>style.visibility</p:attrName>
                                        </p:attrNameLst>
                                      </p:cBhvr>
                                      <p:to>
                                        <p:strVal val="visible"/>
                                      </p:to>
                                    </p:set>
                                    <p:animEffect transition="in" filter="dissolve">
                                      <p:cBhvr>
                                        <p:cTn id="7" dur="500"/>
                                        <p:tgtEl>
                                          <p:spTgt spid="540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540735"/>
                                        </p:tgtEl>
                                        <p:attrNameLst>
                                          <p:attrName>style.visibility</p:attrName>
                                        </p:attrNameLst>
                                      </p:cBhvr>
                                      <p:to>
                                        <p:strVal val="visible"/>
                                      </p:to>
                                    </p:set>
                                    <p:anim calcmode="lin" valueType="num">
                                      <p:cBhvr additive="base">
                                        <p:cTn id="27" dur="500" fill="hold"/>
                                        <p:tgtEl>
                                          <p:spTgt spid="540735"/>
                                        </p:tgtEl>
                                        <p:attrNameLst>
                                          <p:attrName>ppt_x</p:attrName>
                                        </p:attrNameLst>
                                      </p:cBhvr>
                                      <p:tavLst>
                                        <p:tav tm="0">
                                          <p:val>
                                            <p:strVal val="0-#ppt_w/2"/>
                                          </p:val>
                                        </p:tav>
                                        <p:tav tm="100000">
                                          <p:val>
                                            <p:strVal val="#ppt_x"/>
                                          </p:val>
                                        </p:tav>
                                      </p:tavLst>
                                    </p:anim>
                                    <p:anim calcmode="lin" valueType="num">
                                      <p:cBhvr additive="base">
                                        <p:cTn id="28" dur="500" fill="hold"/>
                                        <p:tgtEl>
                                          <p:spTgt spid="5407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735"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2" name="Group 113">
            <a:extLst>
              <a:ext uri="{FF2B5EF4-FFF2-40B4-BE49-F238E27FC236}">
                <a16:creationId xmlns:a16="http://schemas.microsoft.com/office/drawing/2014/main" id="{8D616B92-2898-CD4A-817D-3A4D9AC05DB9}"/>
              </a:ext>
            </a:extLst>
          </p:cNvPr>
          <p:cNvGrpSpPr>
            <a:grpSpLocks/>
          </p:cNvGrpSpPr>
          <p:nvPr/>
        </p:nvGrpSpPr>
        <p:grpSpPr bwMode="auto">
          <a:xfrm>
            <a:off x="6289985" y="1290059"/>
            <a:ext cx="919814" cy="1010116"/>
            <a:chOff x="1557" y="1007"/>
            <a:chExt cx="2105" cy="1949"/>
          </a:xfrm>
        </p:grpSpPr>
        <p:grpSp>
          <p:nvGrpSpPr>
            <p:cNvPr id="93" name="Group 115">
              <a:extLst>
                <a:ext uri="{FF2B5EF4-FFF2-40B4-BE49-F238E27FC236}">
                  <a16:creationId xmlns:a16="http://schemas.microsoft.com/office/drawing/2014/main" id="{6718F280-EFCB-1E49-A66F-773C905509DA}"/>
                </a:ext>
              </a:extLst>
            </p:cNvPr>
            <p:cNvGrpSpPr>
              <a:grpSpLocks/>
            </p:cNvGrpSpPr>
            <p:nvPr/>
          </p:nvGrpSpPr>
          <p:grpSpPr bwMode="auto">
            <a:xfrm>
              <a:off x="1557" y="1209"/>
              <a:ext cx="2105" cy="1421"/>
              <a:chOff x="578" y="2316"/>
              <a:chExt cx="2105" cy="1421"/>
            </a:xfrm>
          </p:grpSpPr>
          <p:sp>
            <p:nvSpPr>
              <p:cNvPr id="99" name="Freeform 116" descr="Cork">
                <a:extLst>
                  <a:ext uri="{FF2B5EF4-FFF2-40B4-BE49-F238E27FC236}">
                    <a16:creationId xmlns:a16="http://schemas.microsoft.com/office/drawing/2014/main" id="{4C58C4BA-6DA7-9149-8342-8CC49EE15444}"/>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0" name="Freeform 117" descr="Cork">
                <a:extLst>
                  <a:ext uri="{FF2B5EF4-FFF2-40B4-BE49-F238E27FC236}">
                    <a16:creationId xmlns:a16="http://schemas.microsoft.com/office/drawing/2014/main" id="{18D5DE4C-0A15-5F44-B7D8-E2556C98FED0}"/>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94" name="Freeform 119">
              <a:extLst>
                <a:ext uri="{FF2B5EF4-FFF2-40B4-BE49-F238E27FC236}">
                  <a16:creationId xmlns:a16="http://schemas.microsoft.com/office/drawing/2014/main" id="{ABF2FDAB-0CFA-0A4B-8E22-71FB0607F553}"/>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5" name="Freeform 120">
              <a:extLst>
                <a:ext uri="{FF2B5EF4-FFF2-40B4-BE49-F238E27FC236}">
                  <a16:creationId xmlns:a16="http://schemas.microsoft.com/office/drawing/2014/main" id="{857EB7C5-9E73-1542-9DCC-CFE973EE2001}"/>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6" name="Freeform 121">
              <a:extLst>
                <a:ext uri="{FF2B5EF4-FFF2-40B4-BE49-F238E27FC236}">
                  <a16:creationId xmlns:a16="http://schemas.microsoft.com/office/drawing/2014/main" id="{28CD3636-367C-5943-9491-106FE97CBF57}"/>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7" name="Freeform 122">
              <a:extLst>
                <a:ext uri="{FF2B5EF4-FFF2-40B4-BE49-F238E27FC236}">
                  <a16:creationId xmlns:a16="http://schemas.microsoft.com/office/drawing/2014/main" id="{A74228A4-A182-4E46-8340-5024115943E7}"/>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8" name="Freeform 123">
              <a:extLst>
                <a:ext uri="{FF2B5EF4-FFF2-40B4-BE49-F238E27FC236}">
                  <a16:creationId xmlns:a16="http://schemas.microsoft.com/office/drawing/2014/main" id="{9DEBAE30-05B5-854E-80A6-B8F4A98BC33E}"/>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01" name="Group 113">
            <a:extLst>
              <a:ext uri="{FF2B5EF4-FFF2-40B4-BE49-F238E27FC236}">
                <a16:creationId xmlns:a16="http://schemas.microsoft.com/office/drawing/2014/main" id="{B6730B15-9C94-124A-918A-CF0175FF3634}"/>
              </a:ext>
            </a:extLst>
          </p:cNvPr>
          <p:cNvGrpSpPr>
            <a:grpSpLocks/>
          </p:cNvGrpSpPr>
          <p:nvPr/>
        </p:nvGrpSpPr>
        <p:grpSpPr bwMode="auto">
          <a:xfrm>
            <a:off x="6289985" y="3307772"/>
            <a:ext cx="919814" cy="1010116"/>
            <a:chOff x="1557" y="1007"/>
            <a:chExt cx="2105" cy="1949"/>
          </a:xfrm>
        </p:grpSpPr>
        <p:grpSp>
          <p:nvGrpSpPr>
            <p:cNvPr id="102" name="Group 115">
              <a:extLst>
                <a:ext uri="{FF2B5EF4-FFF2-40B4-BE49-F238E27FC236}">
                  <a16:creationId xmlns:a16="http://schemas.microsoft.com/office/drawing/2014/main" id="{DCF54411-B7B5-1F49-9706-6BF1BF7D3339}"/>
                </a:ext>
              </a:extLst>
            </p:cNvPr>
            <p:cNvGrpSpPr>
              <a:grpSpLocks/>
            </p:cNvGrpSpPr>
            <p:nvPr/>
          </p:nvGrpSpPr>
          <p:grpSpPr bwMode="auto">
            <a:xfrm>
              <a:off x="1557" y="1209"/>
              <a:ext cx="2105" cy="1421"/>
              <a:chOff x="578" y="2316"/>
              <a:chExt cx="2105" cy="1421"/>
            </a:xfrm>
          </p:grpSpPr>
          <p:sp>
            <p:nvSpPr>
              <p:cNvPr id="108" name="Freeform 116" descr="Cork">
                <a:extLst>
                  <a:ext uri="{FF2B5EF4-FFF2-40B4-BE49-F238E27FC236}">
                    <a16:creationId xmlns:a16="http://schemas.microsoft.com/office/drawing/2014/main" id="{11AACF52-E684-0746-A4B2-890B4E34AB56}"/>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9" name="Freeform 117" descr="Cork">
                <a:extLst>
                  <a:ext uri="{FF2B5EF4-FFF2-40B4-BE49-F238E27FC236}">
                    <a16:creationId xmlns:a16="http://schemas.microsoft.com/office/drawing/2014/main" id="{E3A7E29F-C2A6-2749-B866-DC0158BBC2D5}"/>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03" name="Freeform 119">
              <a:extLst>
                <a:ext uri="{FF2B5EF4-FFF2-40B4-BE49-F238E27FC236}">
                  <a16:creationId xmlns:a16="http://schemas.microsoft.com/office/drawing/2014/main" id="{E0F98484-E6F7-134E-ADCF-52FF31AA6989}"/>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4" name="Freeform 120">
              <a:extLst>
                <a:ext uri="{FF2B5EF4-FFF2-40B4-BE49-F238E27FC236}">
                  <a16:creationId xmlns:a16="http://schemas.microsoft.com/office/drawing/2014/main" id="{1A1FF9F1-6B4D-B646-9BB4-2714E66381AA}"/>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5" name="Freeform 121">
              <a:extLst>
                <a:ext uri="{FF2B5EF4-FFF2-40B4-BE49-F238E27FC236}">
                  <a16:creationId xmlns:a16="http://schemas.microsoft.com/office/drawing/2014/main" id="{E8CA7AE7-FCEE-B346-804E-1A89493BF281}"/>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6" name="Freeform 122">
              <a:extLst>
                <a:ext uri="{FF2B5EF4-FFF2-40B4-BE49-F238E27FC236}">
                  <a16:creationId xmlns:a16="http://schemas.microsoft.com/office/drawing/2014/main" id="{F6088E15-D1F5-004E-A1D2-34545C2B931B}"/>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7" name="Freeform 123">
              <a:extLst>
                <a:ext uri="{FF2B5EF4-FFF2-40B4-BE49-F238E27FC236}">
                  <a16:creationId xmlns:a16="http://schemas.microsoft.com/office/drawing/2014/main" id="{96AF014F-1D3F-0C41-8D67-4A3384180D79}"/>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36578" name="Rectangle 2">
            <a:extLst>
              <a:ext uri="{FF2B5EF4-FFF2-40B4-BE49-F238E27FC236}">
                <a16:creationId xmlns:a16="http://schemas.microsoft.com/office/drawing/2014/main" id="{99FBF844-4F26-C842-B4AE-CC00210B8E5F}"/>
              </a:ext>
            </a:extLst>
          </p:cNvPr>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83972" name="AutoShape 3">
            <a:extLst>
              <a:ext uri="{FF2B5EF4-FFF2-40B4-BE49-F238E27FC236}">
                <a16:creationId xmlns:a16="http://schemas.microsoft.com/office/drawing/2014/main" id="{8BD29CDD-8E2D-214F-84C3-FEFFD0B21B26}"/>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3973" name="Rectangle 4">
            <a:extLst>
              <a:ext uri="{FF2B5EF4-FFF2-40B4-BE49-F238E27FC236}">
                <a16:creationId xmlns:a16="http://schemas.microsoft.com/office/drawing/2014/main" id="{42F5E20C-B046-9C44-BC4C-27529F53A6B4}"/>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3974" name="Rectangle 5">
            <a:extLst>
              <a:ext uri="{FF2B5EF4-FFF2-40B4-BE49-F238E27FC236}">
                <a16:creationId xmlns:a16="http://schemas.microsoft.com/office/drawing/2014/main" id="{95E318B7-CB1B-CF46-9305-C97FF217DEBA}"/>
              </a:ext>
            </a:extLst>
          </p:cNvPr>
          <p:cNvSpPr>
            <a:spLocks noChangeArrowheads="1"/>
          </p:cNvSpPr>
          <p:nvPr/>
        </p:nvSpPr>
        <p:spPr bwMode="auto">
          <a:xfrm>
            <a:off x="3059113" y="879475"/>
            <a:ext cx="17748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2400" b="1">
                <a:solidFill>
                  <a:schemeClr val="accent2"/>
                </a:solidFill>
                <a:latin typeface="Times" pitchFamily="2" charset="0"/>
                <a:ea typeface="Gulim" panose="020B0600000101010101" pitchFamily="34" charset="-127"/>
              </a:rPr>
              <a:t>K’RAJAAN</a:t>
            </a:r>
          </a:p>
        </p:txBody>
      </p:sp>
      <p:sp>
        <p:nvSpPr>
          <p:cNvPr id="83975" name="Rectangle 6">
            <a:extLst>
              <a:ext uri="{FF2B5EF4-FFF2-40B4-BE49-F238E27FC236}">
                <a16:creationId xmlns:a16="http://schemas.microsoft.com/office/drawing/2014/main" id="{D64F1987-99F9-B045-8321-D4FA5FF28AAD}"/>
              </a:ext>
            </a:extLst>
          </p:cNvPr>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36583" name="Rectangle 7">
            <a:extLst>
              <a:ext uri="{FF2B5EF4-FFF2-40B4-BE49-F238E27FC236}">
                <a16:creationId xmlns:a16="http://schemas.microsoft.com/office/drawing/2014/main" id="{ACCE3677-4765-894F-962F-7DFB3C41BB0D}"/>
              </a:ext>
            </a:extLst>
          </p:cNvPr>
          <p:cNvSpPr>
            <a:spLocks noChangeArrowheads="1"/>
          </p:cNvSpPr>
          <p:nvPr/>
        </p:nvSpPr>
        <p:spPr bwMode="auto">
          <a:xfrm>
            <a:off x="4786313" y="928688"/>
            <a:ext cx="1627187"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2000" b="1">
                <a:solidFill>
                  <a:srgbClr val="FAFD00"/>
                </a:solidFill>
                <a:latin typeface="Times" charset="0"/>
                <a:ea typeface="Gulim" pitchFamily="34" charset="-127"/>
                <a:cs typeface="Gulim" pitchFamily="34" charset="-127"/>
              </a:rPr>
              <a:t>ca. 1000 S.M.</a:t>
            </a:r>
          </a:p>
        </p:txBody>
      </p:sp>
      <p:sp>
        <p:nvSpPr>
          <p:cNvPr id="83977" name="Rectangle 9">
            <a:extLst>
              <a:ext uri="{FF2B5EF4-FFF2-40B4-BE49-F238E27FC236}">
                <a16:creationId xmlns:a16="http://schemas.microsoft.com/office/drawing/2014/main" id="{BE9A93D0-22B3-E84F-A961-6C8BB5702456}"/>
              </a:ext>
            </a:extLst>
          </p:cNvPr>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3978" name="Rectangle 10">
            <a:extLst>
              <a:ext uri="{FF2B5EF4-FFF2-40B4-BE49-F238E27FC236}">
                <a16:creationId xmlns:a16="http://schemas.microsoft.com/office/drawing/2014/main" id="{849DACA9-A5D5-4C4D-B738-E3B8DE68B5B7}"/>
              </a:ext>
            </a:extLst>
          </p:cNvPr>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bg2"/>
                </a:solidFill>
                <a:latin typeface="Times" pitchFamily="2" charset="0"/>
                <a:ea typeface="Gulim" panose="020B0600000101010101" pitchFamily="34" charset="-127"/>
              </a:rPr>
              <a:t>S - D - S</a:t>
            </a:r>
          </a:p>
        </p:txBody>
      </p:sp>
      <p:sp>
        <p:nvSpPr>
          <p:cNvPr id="536587" name="Rectangle 11">
            <a:extLst>
              <a:ext uri="{FF2B5EF4-FFF2-40B4-BE49-F238E27FC236}">
                <a16:creationId xmlns:a16="http://schemas.microsoft.com/office/drawing/2014/main" id="{12CC129C-BB44-D849-8AA4-EF3FE412FB59}"/>
              </a:ext>
            </a:extLst>
          </p:cNvPr>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accent2"/>
                </a:solidFill>
                <a:latin typeface="Times" pitchFamily="2" charset="0"/>
                <a:ea typeface="Gulim" panose="020B0600000101010101" pitchFamily="34" charset="-127"/>
              </a:rPr>
              <a:t>10             2</a:t>
            </a:r>
          </a:p>
        </p:txBody>
      </p:sp>
      <p:sp>
        <p:nvSpPr>
          <p:cNvPr id="536589" name="Rectangle 13">
            <a:extLst>
              <a:ext uri="{FF2B5EF4-FFF2-40B4-BE49-F238E27FC236}">
                <a16:creationId xmlns:a16="http://schemas.microsoft.com/office/drawing/2014/main" id="{1191452E-56E9-6D4D-B80D-47973E1E091B}"/>
              </a:ext>
            </a:extLst>
          </p:cNvPr>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36596" name="Rectangle 20">
            <a:extLst>
              <a:ext uri="{FF2B5EF4-FFF2-40B4-BE49-F238E27FC236}">
                <a16:creationId xmlns:a16="http://schemas.microsoft.com/office/drawing/2014/main" id="{2CA9A30D-B3EA-6A4B-AAAA-7AC39CF4A06D}"/>
              </a:ext>
            </a:extLst>
          </p:cNvPr>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b="1">
                <a:solidFill>
                  <a:schemeClr val="accent2"/>
                </a:solidFill>
                <a:latin typeface="Times" pitchFamily="2" charset="0"/>
                <a:ea typeface="Gulim" panose="020B0600000101010101" pitchFamily="34" charset="-127"/>
              </a:rPr>
              <a:t> </a:t>
            </a:r>
            <a:r>
              <a:rPr lang="en-US" altLang="ko-KR" sz="2400" b="1">
                <a:solidFill>
                  <a:schemeClr val="accent2"/>
                </a:solidFill>
                <a:latin typeface="Times" pitchFamily="2" charset="0"/>
                <a:ea typeface="Gulim" panose="020B0600000101010101" pitchFamily="34" charset="-127"/>
              </a:rPr>
              <a:t>UTARA</a:t>
            </a:r>
            <a:r>
              <a:rPr lang="en-US" altLang="ko-KR" b="1">
                <a:solidFill>
                  <a:schemeClr val="accent2"/>
                </a:solidFill>
                <a:latin typeface="Times" pitchFamily="2" charset="0"/>
                <a:ea typeface="Gulim" panose="020B0600000101010101" pitchFamily="34" charset="-127"/>
              </a:rPr>
              <a:t>     </a:t>
            </a:r>
            <a:r>
              <a:rPr lang="en-US" altLang="ko-KR" sz="2400" b="1">
                <a:solidFill>
                  <a:schemeClr val="accent2"/>
                </a:solidFill>
                <a:latin typeface="Times" pitchFamily="2" charset="0"/>
                <a:ea typeface="Gulim" panose="020B0600000101010101" pitchFamily="34" charset="-127"/>
              </a:rPr>
              <a:t>SELATAN</a:t>
            </a:r>
          </a:p>
        </p:txBody>
      </p:sp>
      <p:sp>
        <p:nvSpPr>
          <p:cNvPr id="536597" name="Rectangle 21">
            <a:extLst>
              <a:ext uri="{FF2B5EF4-FFF2-40B4-BE49-F238E27FC236}">
                <a16:creationId xmlns:a16="http://schemas.microsoft.com/office/drawing/2014/main" id="{79326E48-2453-6C44-9AEE-2CB522BEDAE1}"/>
              </a:ext>
            </a:extLst>
          </p:cNvPr>
          <p:cNvSpPr>
            <a:spLocks noChangeArrowheads="1"/>
          </p:cNvSpPr>
          <p:nvPr/>
        </p:nvSpPr>
        <p:spPr bwMode="auto">
          <a:xfrm>
            <a:off x="3143250" y="2746375"/>
            <a:ext cx="322421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accent2"/>
                </a:solidFill>
                <a:latin typeface="Times" pitchFamily="2" charset="0"/>
                <a:ea typeface="Gulim" panose="020B0600000101010101" pitchFamily="34" charset="-127"/>
              </a:rPr>
              <a:t>ISRAEL  YEHUDA</a:t>
            </a:r>
          </a:p>
        </p:txBody>
      </p:sp>
      <p:sp>
        <p:nvSpPr>
          <p:cNvPr id="83983" name="Rectangle 22">
            <a:extLst>
              <a:ext uri="{FF2B5EF4-FFF2-40B4-BE49-F238E27FC236}">
                <a16:creationId xmlns:a16="http://schemas.microsoft.com/office/drawing/2014/main" id="{495DCE84-C793-D943-A205-4A7F4ABF9020}"/>
              </a:ext>
            </a:extLst>
          </p:cNvPr>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3984" name="Line 23">
            <a:extLst>
              <a:ext uri="{FF2B5EF4-FFF2-40B4-BE49-F238E27FC236}">
                <a16:creationId xmlns:a16="http://schemas.microsoft.com/office/drawing/2014/main" id="{9C2A3B96-9E7C-C94F-8683-3FE92FF14572}"/>
              </a:ext>
            </a:extLst>
          </p:cNvPr>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5" name="Line 24">
            <a:extLst>
              <a:ext uri="{FF2B5EF4-FFF2-40B4-BE49-F238E27FC236}">
                <a16:creationId xmlns:a16="http://schemas.microsoft.com/office/drawing/2014/main" id="{5E62E21E-B117-704E-9E05-63D7176ABD79}"/>
              </a:ext>
            </a:extLst>
          </p:cNvPr>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6" name="Line 25">
            <a:extLst>
              <a:ext uri="{FF2B5EF4-FFF2-40B4-BE49-F238E27FC236}">
                <a16:creationId xmlns:a16="http://schemas.microsoft.com/office/drawing/2014/main" id="{4D182F65-DF61-CD46-89FA-2504B09ADD52}"/>
              </a:ext>
            </a:extLst>
          </p:cNvPr>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7" name="Line 26">
            <a:extLst>
              <a:ext uri="{FF2B5EF4-FFF2-40B4-BE49-F238E27FC236}">
                <a16:creationId xmlns:a16="http://schemas.microsoft.com/office/drawing/2014/main" id="{5619249A-6500-E040-A9D5-0B309E527C2E}"/>
              </a:ext>
            </a:extLst>
          </p:cNvPr>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8" name="Line 27">
            <a:extLst>
              <a:ext uri="{FF2B5EF4-FFF2-40B4-BE49-F238E27FC236}">
                <a16:creationId xmlns:a16="http://schemas.microsoft.com/office/drawing/2014/main" id="{3A124FF8-78DA-F845-AE9B-1ADCC9C00FA0}"/>
              </a:ext>
            </a:extLst>
          </p:cNvPr>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89" name="Line 28">
            <a:extLst>
              <a:ext uri="{FF2B5EF4-FFF2-40B4-BE49-F238E27FC236}">
                <a16:creationId xmlns:a16="http://schemas.microsoft.com/office/drawing/2014/main" id="{2E0ECA6F-8298-DC4A-9039-64FE26578C64}"/>
              </a:ext>
            </a:extLst>
          </p:cNvPr>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0" name="Line 29">
            <a:extLst>
              <a:ext uri="{FF2B5EF4-FFF2-40B4-BE49-F238E27FC236}">
                <a16:creationId xmlns:a16="http://schemas.microsoft.com/office/drawing/2014/main" id="{04E4E2B0-8C4D-DE49-99DA-F54FC4F27ABE}"/>
              </a:ext>
            </a:extLst>
          </p:cNvPr>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1" name="Line 30">
            <a:extLst>
              <a:ext uri="{FF2B5EF4-FFF2-40B4-BE49-F238E27FC236}">
                <a16:creationId xmlns:a16="http://schemas.microsoft.com/office/drawing/2014/main" id="{DAF9AF99-C68F-A944-BDD1-E4E376EDB589}"/>
              </a:ext>
            </a:extLst>
          </p:cNvPr>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2" name="Line 31">
            <a:extLst>
              <a:ext uri="{FF2B5EF4-FFF2-40B4-BE49-F238E27FC236}">
                <a16:creationId xmlns:a16="http://schemas.microsoft.com/office/drawing/2014/main" id="{330AFDAA-CE76-CD4B-8A0B-0B2EDB72A03B}"/>
              </a:ext>
            </a:extLst>
          </p:cNvPr>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993" name="Rectangle 32">
            <a:extLst>
              <a:ext uri="{FF2B5EF4-FFF2-40B4-BE49-F238E27FC236}">
                <a16:creationId xmlns:a16="http://schemas.microsoft.com/office/drawing/2014/main" id="{424F9699-41DD-A74E-8149-62047748A694}"/>
              </a:ext>
            </a:extLst>
          </p:cNvPr>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3994" name="Rectangle 33">
            <a:extLst>
              <a:ext uri="{FF2B5EF4-FFF2-40B4-BE49-F238E27FC236}">
                <a16:creationId xmlns:a16="http://schemas.microsoft.com/office/drawing/2014/main" id="{9FCFBBBD-D6D9-9B4B-AC3E-4EBFCAA50DFA}"/>
              </a:ext>
            </a:extLst>
          </p:cNvPr>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3995" name="Rectangle 34">
            <a:extLst>
              <a:ext uri="{FF2B5EF4-FFF2-40B4-BE49-F238E27FC236}">
                <a16:creationId xmlns:a16="http://schemas.microsoft.com/office/drawing/2014/main" id="{A81550B1-A842-0B42-8E51-1234F45BA8DB}"/>
              </a:ext>
            </a:extLst>
          </p:cNvPr>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3996" name="Rectangle 35">
            <a:extLst>
              <a:ext uri="{FF2B5EF4-FFF2-40B4-BE49-F238E27FC236}">
                <a16:creationId xmlns:a16="http://schemas.microsoft.com/office/drawing/2014/main" id="{9FDF14D5-CF51-9142-B627-81B43213DBE8}"/>
              </a:ext>
            </a:extLst>
          </p:cNvPr>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36614" name="Rectangle 38">
            <a:extLst>
              <a:ext uri="{FF2B5EF4-FFF2-40B4-BE49-F238E27FC236}">
                <a16:creationId xmlns:a16="http://schemas.microsoft.com/office/drawing/2014/main" id="{F3E9ECD9-EB85-DC4C-A1B0-B33B945F0DC2}"/>
              </a:ext>
            </a:extLst>
          </p:cNvPr>
          <p:cNvSpPr>
            <a:spLocks noChangeArrowheads="1"/>
          </p:cNvSpPr>
          <p:nvPr/>
        </p:nvSpPr>
        <p:spPr bwMode="auto">
          <a:xfrm>
            <a:off x="6226175" y="2159000"/>
            <a:ext cx="2498725"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altLang="ko-KR" b="1" i="1">
                <a:solidFill>
                  <a:schemeClr val="tx1"/>
                </a:solidFill>
                <a:latin typeface="Helvetica" charset="0"/>
                <a:ea typeface="Gulim" pitchFamily="34" charset="-127"/>
                <a:cs typeface="Gulim" pitchFamily="34" charset="-127"/>
              </a:rPr>
              <a:t>2 Sam 7: 4-16</a:t>
            </a:r>
          </a:p>
          <a:p>
            <a:pPr>
              <a:defRPr/>
            </a:pPr>
            <a:r>
              <a:rPr lang="en-US" altLang="ko-KR" b="1" i="1">
                <a:solidFill>
                  <a:schemeClr val="tx1"/>
                </a:solidFill>
                <a:latin typeface="Helvetica" charset="0"/>
                <a:ea typeface="Gulim" pitchFamily="34" charset="-127"/>
                <a:cs typeface="Gulim" pitchFamily="34" charset="-127"/>
              </a:rPr>
              <a:t>1 Taw 17:3-15</a:t>
            </a:r>
          </a:p>
        </p:txBody>
      </p:sp>
      <p:sp>
        <p:nvSpPr>
          <p:cNvPr id="536615" name="Rectangle 39">
            <a:extLst>
              <a:ext uri="{FF2B5EF4-FFF2-40B4-BE49-F238E27FC236}">
                <a16:creationId xmlns:a16="http://schemas.microsoft.com/office/drawing/2014/main" id="{E0664B4C-8BFA-BC40-818F-B9799DAA6EFE}"/>
              </a:ext>
            </a:extLst>
          </p:cNvPr>
          <p:cNvSpPr>
            <a:spLocks noChangeArrowheads="1"/>
          </p:cNvSpPr>
          <p:nvPr/>
        </p:nvSpPr>
        <p:spPr bwMode="auto">
          <a:xfrm>
            <a:off x="3173413" y="1781175"/>
            <a:ext cx="2820987" cy="393700"/>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2000" b="1">
                <a:solidFill>
                  <a:schemeClr val="accent1"/>
                </a:solidFill>
                <a:effectLst>
                  <a:outerShdw blurRad="38100" dist="38100" dir="2700000" algn="tl">
                    <a:srgbClr val="000000"/>
                  </a:outerShdw>
                </a:effectLst>
                <a:latin typeface="Times" pitchFamily="2" charset="0"/>
                <a:ea typeface="Gulim" panose="020B0600000101010101" pitchFamily="34" charset="-127"/>
              </a:rPr>
              <a:t>&lt;&lt;&lt;&lt; </a:t>
            </a:r>
            <a:r>
              <a:rPr lang="en-US" altLang="ko-KR" sz="2000" b="1" i="1">
                <a:solidFill>
                  <a:schemeClr val="accent1"/>
                </a:solidFill>
                <a:effectLst>
                  <a:outerShdw blurRad="38100" dist="38100" dir="2700000" algn="tl">
                    <a:srgbClr val="000000"/>
                  </a:outerShdw>
                </a:effectLst>
                <a:latin typeface="Times" pitchFamily="2" charset="0"/>
                <a:ea typeface="Gulim" panose="020B0600000101010101" pitchFamily="34" charset="-127"/>
              </a:rPr>
              <a:t>TERBELAH</a:t>
            </a:r>
            <a:r>
              <a:rPr lang="en-US" altLang="ko-KR" sz="2000" b="1">
                <a:solidFill>
                  <a:schemeClr val="accent1"/>
                </a:solidFill>
                <a:effectLst>
                  <a:outerShdw blurRad="38100" dist="38100" dir="2700000" algn="tl">
                    <a:srgbClr val="000000"/>
                  </a:outerShdw>
                </a:effectLst>
                <a:latin typeface="Times" pitchFamily="2" charset="0"/>
                <a:ea typeface="Gulim" panose="020B0600000101010101" pitchFamily="34" charset="-127"/>
              </a:rPr>
              <a:t> &gt;&gt;&gt;&gt;</a:t>
            </a:r>
          </a:p>
        </p:txBody>
      </p:sp>
      <p:sp>
        <p:nvSpPr>
          <p:cNvPr id="83999" name="Line 40">
            <a:extLst>
              <a:ext uri="{FF2B5EF4-FFF2-40B4-BE49-F238E27FC236}">
                <a16:creationId xmlns:a16="http://schemas.microsoft.com/office/drawing/2014/main" id="{D988B48A-AA81-3E4D-99EA-790227F9B23B}"/>
              </a:ext>
            </a:extLst>
          </p:cNvPr>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6617" name="Rectangle 41">
            <a:extLst>
              <a:ext uri="{FF2B5EF4-FFF2-40B4-BE49-F238E27FC236}">
                <a16:creationId xmlns:a16="http://schemas.microsoft.com/office/drawing/2014/main" id="{95E0E8E7-EDEE-9142-8FDB-1F91DB7E44C1}"/>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536618" name="Line 42">
            <a:extLst>
              <a:ext uri="{FF2B5EF4-FFF2-40B4-BE49-F238E27FC236}">
                <a16:creationId xmlns:a16="http://schemas.microsoft.com/office/drawing/2014/main" id="{380E477E-1864-EE4B-B84B-62B08EA931C3}"/>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36619" name="Line 43">
            <a:extLst>
              <a:ext uri="{FF2B5EF4-FFF2-40B4-BE49-F238E27FC236}">
                <a16:creationId xmlns:a16="http://schemas.microsoft.com/office/drawing/2014/main" id="{08B682A1-BBF9-2C45-B12A-C077D177A3A1}"/>
              </a:ext>
            </a:extLst>
          </p:cNvPr>
          <p:cNvSpPr>
            <a:spLocks noChangeShapeType="1"/>
          </p:cNvSpPr>
          <p:nvPr/>
        </p:nvSpPr>
        <p:spPr bwMode="auto">
          <a:xfrm>
            <a:off x="4614863"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6646" name="Text Box 70">
            <a:extLst>
              <a:ext uri="{FF2B5EF4-FFF2-40B4-BE49-F238E27FC236}">
                <a16:creationId xmlns:a16="http://schemas.microsoft.com/office/drawing/2014/main" id="{3819293C-DE24-9B48-913A-3021FAA14078}"/>
              </a:ext>
            </a:extLst>
          </p:cNvPr>
          <p:cNvSpPr txBox="1">
            <a:spLocks noChangeArrowheads="1"/>
          </p:cNvSpPr>
          <p:nvPr/>
        </p:nvSpPr>
        <p:spPr bwMode="auto">
          <a:xfrm>
            <a:off x="1765300" y="-9525"/>
            <a:ext cx="70342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1 Raja-raja 12:25-14:20; 14:21-31</a:t>
            </a:r>
          </a:p>
        </p:txBody>
      </p:sp>
      <p:sp>
        <p:nvSpPr>
          <p:cNvPr id="536649" name="Line 73">
            <a:extLst>
              <a:ext uri="{FF2B5EF4-FFF2-40B4-BE49-F238E27FC236}">
                <a16:creationId xmlns:a16="http://schemas.microsoft.com/office/drawing/2014/main" id="{1D5153A2-8FBF-4D4F-9F93-79E32E6AC293}"/>
              </a:ext>
            </a:extLst>
          </p:cNvPr>
          <p:cNvSpPr>
            <a:spLocks noChangeShapeType="1"/>
          </p:cNvSpPr>
          <p:nvPr/>
        </p:nvSpPr>
        <p:spPr bwMode="auto">
          <a:xfrm>
            <a:off x="4905375" y="1333500"/>
            <a:ext cx="301625" cy="603250"/>
          </a:xfrm>
          <a:prstGeom prst="line">
            <a:avLst/>
          </a:prstGeom>
          <a:noFill/>
          <a:ln w="76200">
            <a:solidFill>
              <a:srgbClr val="FF00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36650" name="Line 74">
            <a:extLst>
              <a:ext uri="{FF2B5EF4-FFF2-40B4-BE49-F238E27FC236}">
                <a16:creationId xmlns:a16="http://schemas.microsoft.com/office/drawing/2014/main" id="{27074E86-2659-FD42-8239-2342DE031C7F}"/>
              </a:ext>
            </a:extLst>
          </p:cNvPr>
          <p:cNvSpPr>
            <a:spLocks noChangeShapeType="1"/>
          </p:cNvSpPr>
          <p:nvPr/>
        </p:nvSpPr>
        <p:spPr bwMode="auto">
          <a:xfrm flipH="1">
            <a:off x="4803775" y="1343025"/>
            <a:ext cx="460375" cy="619125"/>
          </a:xfrm>
          <a:prstGeom prst="line">
            <a:avLst/>
          </a:prstGeom>
          <a:noFill/>
          <a:ln w="76200">
            <a:solidFill>
              <a:srgbClr val="FF00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latin typeface="Comic Sans MS" charset="0"/>
              <a:ea typeface="+mn-ea"/>
            </a:endParaRPr>
          </a:p>
        </p:txBody>
      </p:sp>
      <p:grpSp>
        <p:nvGrpSpPr>
          <p:cNvPr id="84006" name="Group 170">
            <a:extLst>
              <a:ext uri="{FF2B5EF4-FFF2-40B4-BE49-F238E27FC236}">
                <a16:creationId xmlns:a16="http://schemas.microsoft.com/office/drawing/2014/main" id="{F08E07A1-EC95-584F-B01D-2EF9886B22B4}"/>
              </a:ext>
            </a:extLst>
          </p:cNvPr>
          <p:cNvGrpSpPr>
            <a:grpSpLocks/>
          </p:cNvGrpSpPr>
          <p:nvPr/>
        </p:nvGrpSpPr>
        <p:grpSpPr bwMode="auto">
          <a:xfrm>
            <a:off x="7951788" y="3436938"/>
            <a:ext cx="1168400" cy="1843087"/>
            <a:chOff x="5009" y="2165"/>
            <a:chExt cx="736" cy="1161"/>
          </a:xfrm>
        </p:grpSpPr>
        <p:sp>
          <p:nvSpPr>
            <p:cNvPr id="84015" name="Freeform 118">
              <a:extLst>
                <a:ext uri="{FF2B5EF4-FFF2-40B4-BE49-F238E27FC236}">
                  <a16:creationId xmlns:a16="http://schemas.microsoft.com/office/drawing/2014/main" id="{59E811A5-0B4F-F54E-8BDD-9E03AAF292CF}"/>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4016" name="AutoShape 119">
              <a:extLst>
                <a:ext uri="{FF2B5EF4-FFF2-40B4-BE49-F238E27FC236}">
                  <a16:creationId xmlns:a16="http://schemas.microsoft.com/office/drawing/2014/main" id="{80D11BA1-1A09-554F-9A0B-B214BF0636F7}"/>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4017" name="Rectangle 120">
              <a:extLst>
                <a:ext uri="{FF2B5EF4-FFF2-40B4-BE49-F238E27FC236}">
                  <a16:creationId xmlns:a16="http://schemas.microsoft.com/office/drawing/2014/main" id="{2062BB56-9BE9-B44C-90A7-3D7BC025057A}"/>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4018" name="Line 121">
              <a:extLst>
                <a:ext uri="{FF2B5EF4-FFF2-40B4-BE49-F238E27FC236}">
                  <a16:creationId xmlns:a16="http://schemas.microsoft.com/office/drawing/2014/main" id="{0169688E-729A-B64E-83E5-0F555D674622}"/>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19" name="Rectangle 122">
              <a:extLst>
                <a:ext uri="{FF2B5EF4-FFF2-40B4-BE49-F238E27FC236}">
                  <a16:creationId xmlns:a16="http://schemas.microsoft.com/office/drawing/2014/main" id="{3F735D10-B758-E240-876C-84232244B596}"/>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4020" name="Rectangle 123">
              <a:extLst>
                <a:ext uri="{FF2B5EF4-FFF2-40B4-BE49-F238E27FC236}">
                  <a16:creationId xmlns:a16="http://schemas.microsoft.com/office/drawing/2014/main" id="{8DBDEBD0-ED18-E247-91AF-2670FA99B62D}"/>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4021" name="Line 124">
              <a:extLst>
                <a:ext uri="{FF2B5EF4-FFF2-40B4-BE49-F238E27FC236}">
                  <a16:creationId xmlns:a16="http://schemas.microsoft.com/office/drawing/2014/main" id="{2727EE21-36C7-BF4F-9C5A-2EEEBEF61EA8}"/>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2" name="Line 125">
              <a:extLst>
                <a:ext uri="{FF2B5EF4-FFF2-40B4-BE49-F238E27FC236}">
                  <a16:creationId xmlns:a16="http://schemas.microsoft.com/office/drawing/2014/main" id="{10ED291F-FCF6-5F4A-B26E-C818BFDF37B5}"/>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3" name="Line 126">
              <a:extLst>
                <a:ext uri="{FF2B5EF4-FFF2-40B4-BE49-F238E27FC236}">
                  <a16:creationId xmlns:a16="http://schemas.microsoft.com/office/drawing/2014/main" id="{11444C66-A186-DB48-B36C-EEF9AB369D60}"/>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4" name="Line 127">
              <a:extLst>
                <a:ext uri="{FF2B5EF4-FFF2-40B4-BE49-F238E27FC236}">
                  <a16:creationId xmlns:a16="http://schemas.microsoft.com/office/drawing/2014/main" id="{4FD39DD6-DA82-9F47-BA89-E4B696009D8F}"/>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5" name="Line 128">
              <a:extLst>
                <a:ext uri="{FF2B5EF4-FFF2-40B4-BE49-F238E27FC236}">
                  <a16:creationId xmlns:a16="http://schemas.microsoft.com/office/drawing/2014/main" id="{FEDCF373-CA56-F048-ACA1-E2B68A03FC82}"/>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6" name="Line 129">
              <a:extLst>
                <a:ext uri="{FF2B5EF4-FFF2-40B4-BE49-F238E27FC236}">
                  <a16:creationId xmlns:a16="http://schemas.microsoft.com/office/drawing/2014/main" id="{417DC9FE-F3A7-B146-B5FA-F0265108CC91}"/>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7" name="Line 130">
              <a:extLst>
                <a:ext uri="{FF2B5EF4-FFF2-40B4-BE49-F238E27FC236}">
                  <a16:creationId xmlns:a16="http://schemas.microsoft.com/office/drawing/2014/main" id="{8842D78B-526D-0444-96F0-2C8ABB452EDB}"/>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8" name="Line 131">
              <a:extLst>
                <a:ext uri="{FF2B5EF4-FFF2-40B4-BE49-F238E27FC236}">
                  <a16:creationId xmlns:a16="http://schemas.microsoft.com/office/drawing/2014/main" id="{0D11A9C3-215D-8945-82AF-3BA76EABF8F1}"/>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29" name="Line 132">
              <a:extLst>
                <a:ext uri="{FF2B5EF4-FFF2-40B4-BE49-F238E27FC236}">
                  <a16:creationId xmlns:a16="http://schemas.microsoft.com/office/drawing/2014/main" id="{1B429F7B-4FC3-124A-BB05-E181F36B9F6B}"/>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0" name="Line 133">
              <a:extLst>
                <a:ext uri="{FF2B5EF4-FFF2-40B4-BE49-F238E27FC236}">
                  <a16:creationId xmlns:a16="http://schemas.microsoft.com/office/drawing/2014/main" id="{316D2C0F-6BFA-BA43-8DDF-181A09E415E6}"/>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4031" name="Rectangle 134">
              <a:extLst>
                <a:ext uri="{FF2B5EF4-FFF2-40B4-BE49-F238E27FC236}">
                  <a16:creationId xmlns:a16="http://schemas.microsoft.com/office/drawing/2014/main" id="{22426923-54E3-1142-8B2C-63158AA0016A}"/>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sp>
          <p:nvSpPr>
            <p:cNvPr id="84032" name="Rectangle 135">
              <a:extLst>
                <a:ext uri="{FF2B5EF4-FFF2-40B4-BE49-F238E27FC236}">
                  <a16:creationId xmlns:a16="http://schemas.microsoft.com/office/drawing/2014/main" id="{A971532D-50DC-3641-8F00-748F07A831F2}"/>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sp>
          <p:nvSpPr>
            <p:cNvPr id="536712" name="Rectangle 136">
              <a:extLst>
                <a:ext uri="{FF2B5EF4-FFF2-40B4-BE49-F238E27FC236}">
                  <a16:creationId xmlns:a16="http://schemas.microsoft.com/office/drawing/2014/main" id="{B7372E79-9740-664E-A1EA-89F2BE4D77B0}"/>
                </a:ext>
              </a:extLst>
            </p:cNvPr>
            <p:cNvSpPr>
              <a:spLocks noChangeArrowheads="1"/>
            </p:cNvSpPr>
            <p:nvPr/>
          </p:nvSpPr>
          <p:spPr bwMode="auto">
            <a:xfrm>
              <a:off x="5009" y="2387"/>
              <a:ext cx="736" cy="142"/>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a:t>
              </a:r>
              <a:r>
                <a:rPr lang="en-US" altLang="ko-KR"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TERBELAH ••• </a:t>
              </a:r>
            </a:p>
          </p:txBody>
        </p:sp>
        <p:sp>
          <p:nvSpPr>
            <p:cNvPr id="84034" name="Rectangle 138">
              <a:extLst>
                <a:ext uri="{FF2B5EF4-FFF2-40B4-BE49-F238E27FC236}">
                  <a16:creationId xmlns:a16="http://schemas.microsoft.com/office/drawing/2014/main" id="{328D0EED-4324-744F-A7F9-A453A29B597B}"/>
                </a:ext>
              </a:extLst>
            </p:cNvPr>
            <p:cNvSpPr>
              <a:spLocks noChangeArrowheads="1"/>
            </p:cNvSpPr>
            <p:nvPr/>
          </p:nvSpPr>
          <p:spPr bwMode="auto">
            <a:xfrm>
              <a:off x="5060" y="2503"/>
              <a:ext cx="63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Utara       Selatan</a:t>
              </a:r>
            </a:p>
          </p:txBody>
        </p:sp>
        <p:grpSp>
          <p:nvGrpSpPr>
            <p:cNvPr id="84035" name="Group 143">
              <a:extLst>
                <a:ext uri="{FF2B5EF4-FFF2-40B4-BE49-F238E27FC236}">
                  <a16:creationId xmlns:a16="http://schemas.microsoft.com/office/drawing/2014/main" id="{D9354421-006F-7B47-971C-6FC21244A8AC}"/>
                </a:ext>
              </a:extLst>
            </p:cNvPr>
            <p:cNvGrpSpPr>
              <a:grpSpLocks/>
            </p:cNvGrpSpPr>
            <p:nvPr/>
          </p:nvGrpSpPr>
          <p:grpSpPr bwMode="auto">
            <a:xfrm>
              <a:off x="5078" y="2601"/>
              <a:ext cx="587" cy="238"/>
              <a:chOff x="5078" y="2615"/>
              <a:chExt cx="587" cy="238"/>
            </a:xfrm>
          </p:grpSpPr>
          <p:sp>
            <p:nvSpPr>
              <p:cNvPr id="84036" name="Rectangle 137">
                <a:extLst>
                  <a:ext uri="{FF2B5EF4-FFF2-40B4-BE49-F238E27FC236}">
                    <a16:creationId xmlns:a16="http://schemas.microsoft.com/office/drawing/2014/main" id="{7E792221-24DD-2249-9277-1CFEE1907541}"/>
                  </a:ext>
                </a:extLst>
              </p:cNvPr>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Israel</a:t>
                </a:r>
              </a:p>
            </p:txBody>
          </p:sp>
          <p:sp>
            <p:nvSpPr>
              <p:cNvPr id="84037" name="Rectangle 139">
                <a:extLst>
                  <a:ext uri="{FF2B5EF4-FFF2-40B4-BE49-F238E27FC236}">
                    <a16:creationId xmlns:a16="http://schemas.microsoft.com/office/drawing/2014/main" id="{5F4CD195-80CA-A347-86D0-521EB9E1868D}"/>
                  </a:ext>
                </a:extLst>
              </p:cNvPr>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Yehuda</a:t>
                </a:r>
              </a:p>
            </p:txBody>
          </p:sp>
          <p:sp>
            <p:nvSpPr>
              <p:cNvPr id="84038" name="Rectangle 140">
                <a:extLst>
                  <a:ext uri="{FF2B5EF4-FFF2-40B4-BE49-F238E27FC236}">
                    <a16:creationId xmlns:a16="http://schemas.microsoft.com/office/drawing/2014/main" id="{B46111A0-9485-5046-A730-1CB896AA3BFC}"/>
                  </a:ext>
                </a:extLst>
              </p:cNvPr>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10              2</a:t>
                </a:r>
              </a:p>
            </p:txBody>
          </p:sp>
        </p:grpSp>
      </p:grpSp>
      <p:sp>
        <p:nvSpPr>
          <p:cNvPr id="84007" name="Text Box 141">
            <a:extLst>
              <a:ext uri="{FF2B5EF4-FFF2-40B4-BE49-F238E27FC236}">
                <a16:creationId xmlns:a16="http://schemas.microsoft.com/office/drawing/2014/main" id="{1926F56F-5FEC-FD47-BACC-3F514CCCF201}"/>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84008" name="Text Box 142">
            <a:extLst>
              <a:ext uri="{FF2B5EF4-FFF2-40B4-BE49-F238E27FC236}">
                <a16:creationId xmlns:a16="http://schemas.microsoft.com/office/drawing/2014/main" id="{6736B83E-125F-8E4D-B819-E5B926196EA3}"/>
              </a:ext>
            </a:extLst>
          </p:cNvPr>
          <p:cNvSpPr txBox="1">
            <a:spLocks noChangeArrowheads="1"/>
          </p:cNvSpPr>
          <p:nvPr/>
        </p:nvSpPr>
        <p:spPr bwMode="auto">
          <a:xfrm>
            <a:off x="8594725" y="6402388"/>
            <a:ext cx="323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3</a:t>
            </a:r>
            <a:endParaRPr lang="en-US" altLang="ko-KR" sz="2000">
              <a:solidFill>
                <a:srgbClr val="FFA27C"/>
              </a:solidFill>
              <a:latin typeface="B VAG Rounded Bold" charset="0"/>
              <a:ea typeface="Gulim" panose="020B0600000101010101" pitchFamily="34" charset="-127"/>
            </a:endParaRPr>
          </a:p>
        </p:txBody>
      </p:sp>
      <p:sp>
        <p:nvSpPr>
          <p:cNvPr id="536720" name="Rectangle 144">
            <a:extLst>
              <a:ext uri="{FF2B5EF4-FFF2-40B4-BE49-F238E27FC236}">
                <a16:creationId xmlns:a16="http://schemas.microsoft.com/office/drawing/2014/main" id="{090AC6EB-4F78-5445-9947-B2A0594B0D39}"/>
              </a:ext>
            </a:extLst>
          </p:cNvPr>
          <p:cNvSpPr>
            <a:spLocks noChangeArrowheads="1"/>
          </p:cNvSpPr>
          <p:nvPr/>
        </p:nvSpPr>
        <p:spPr bwMode="auto">
          <a:xfrm>
            <a:off x="8075613" y="6526213"/>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39</a:t>
            </a:r>
          </a:p>
        </p:txBody>
      </p:sp>
      <p:sp>
        <p:nvSpPr>
          <p:cNvPr id="84010" name="Text Box 145">
            <a:extLst>
              <a:ext uri="{FF2B5EF4-FFF2-40B4-BE49-F238E27FC236}">
                <a16:creationId xmlns:a16="http://schemas.microsoft.com/office/drawing/2014/main" id="{CCE6A15D-62F0-F24E-8560-79AAB6DBFE42}"/>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sp>
        <p:nvSpPr>
          <p:cNvPr id="536744" name="Text Box 168">
            <a:extLst>
              <a:ext uri="{FF2B5EF4-FFF2-40B4-BE49-F238E27FC236}">
                <a16:creationId xmlns:a16="http://schemas.microsoft.com/office/drawing/2014/main" id="{9E20196F-5E80-1E4B-A35E-679DD701F029}"/>
              </a:ext>
            </a:extLst>
          </p:cNvPr>
          <p:cNvSpPr txBox="1">
            <a:spLocks noChangeArrowheads="1"/>
          </p:cNvSpPr>
          <p:nvPr/>
        </p:nvSpPr>
        <p:spPr bwMode="auto">
          <a:xfrm>
            <a:off x="6383338" y="1376363"/>
            <a:ext cx="863600" cy="5492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altLang="ko-KR" sz="3000" i="1">
                <a:solidFill>
                  <a:schemeClr val="tx1"/>
                </a:solidFill>
                <a:latin typeface="Kosher-Normal" charset="0"/>
                <a:ea typeface="Gulim" pitchFamily="34" charset="-127"/>
                <a:cs typeface="Gulim" pitchFamily="34" charset="-127"/>
              </a:rPr>
              <a:t>PD</a:t>
            </a:r>
          </a:p>
        </p:txBody>
      </p:sp>
      <p:grpSp>
        <p:nvGrpSpPr>
          <p:cNvPr id="84012" name="Group 174">
            <a:extLst>
              <a:ext uri="{FF2B5EF4-FFF2-40B4-BE49-F238E27FC236}">
                <a16:creationId xmlns:a16="http://schemas.microsoft.com/office/drawing/2014/main" id="{D485AD47-606D-B947-B1CB-D50D5D7E6E1E}"/>
              </a:ext>
            </a:extLst>
          </p:cNvPr>
          <p:cNvGrpSpPr>
            <a:grpSpLocks/>
          </p:cNvGrpSpPr>
          <p:nvPr/>
        </p:nvGrpSpPr>
        <p:grpSpPr bwMode="auto">
          <a:xfrm>
            <a:off x="1000125" y="3159125"/>
            <a:ext cx="1844675" cy="1397000"/>
            <a:chOff x="630" y="1990"/>
            <a:chExt cx="1162" cy="880"/>
          </a:xfrm>
        </p:grpSpPr>
        <p:sp>
          <p:nvSpPr>
            <p:cNvPr id="536748" name="Rectangle 172">
              <a:extLst>
                <a:ext uri="{FF2B5EF4-FFF2-40B4-BE49-F238E27FC236}">
                  <a16:creationId xmlns:a16="http://schemas.microsoft.com/office/drawing/2014/main" id="{8A483D49-499B-104D-A66F-BFA6CC6FC798}"/>
                </a:ext>
              </a:extLst>
            </p:cNvPr>
            <p:cNvSpPr>
              <a:spLocks noChangeArrowheads="1"/>
            </p:cNvSpPr>
            <p:nvPr/>
          </p:nvSpPr>
          <p:spPr bwMode="auto">
            <a:xfrm>
              <a:off x="630" y="2296"/>
              <a:ext cx="1162" cy="57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ltLang="ko-KR" sz="3600">
                  <a:solidFill>
                    <a:srgbClr val="FFEA18"/>
                  </a:solidFill>
                  <a:latin typeface="Times" charset="0"/>
                  <a:ea typeface="Gulim" pitchFamily="34" charset="-127"/>
                  <a:cs typeface="Gulim" pitchFamily="34" charset="-127"/>
                </a:rPr>
                <a:t>A</a:t>
              </a:r>
              <a:r>
                <a:rPr lang="en-US" altLang="ko-KR" sz="3600">
                  <a:solidFill>
                    <a:srgbClr val="51DC00"/>
                  </a:solidFill>
                  <a:latin typeface="Times" charset="0"/>
                  <a:ea typeface="Gulim" pitchFamily="34" charset="-127"/>
                  <a:cs typeface="Gulim" pitchFamily="34" charset="-127"/>
                </a:rPr>
                <a:t> </a:t>
              </a:r>
              <a:r>
                <a:rPr lang="en-US" altLang="ko-KR" sz="5400">
                  <a:solidFill>
                    <a:srgbClr val="1CFF23"/>
                  </a:solidFill>
                  <a:latin typeface="Times" charset="0"/>
                  <a:ea typeface="Gulim" pitchFamily="34" charset="-127"/>
                  <a:cs typeface="Gulim" pitchFamily="34" charset="-127"/>
                </a:rPr>
                <a:t>K</a:t>
              </a:r>
              <a:r>
                <a:rPr lang="en-US" altLang="ko-KR" sz="3600">
                  <a:solidFill>
                    <a:schemeClr val="tx2"/>
                  </a:solidFill>
                  <a:latin typeface="Times" charset="0"/>
                  <a:ea typeface="Gulim" pitchFamily="34" charset="-127"/>
                  <a:cs typeface="Gulim" pitchFamily="34" charset="-127"/>
                </a:rPr>
                <a:t> P</a:t>
              </a:r>
            </a:p>
          </p:txBody>
        </p:sp>
        <p:pic>
          <p:nvPicPr>
            <p:cNvPr id="536749" name="Picture 173" descr="Kakap">
              <a:extLst>
                <a:ext uri="{FF2B5EF4-FFF2-40B4-BE49-F238E27FC236}">
                  <a16:creationId xmlns:a16="http://schemas.microsoft.com/office/drawing/2014/main" id="{8A2A911D-2B01-054F-9CA0-76A27B7A300F}"/>
                </a:ext>
              </a:extLst>
            </p:cNvPr>
            <p:cNvPicPr>
              <a:picLocks noChangeAspect="1" noChangeArrowheads="1"/>
            </p:cNvPicPr>
            <p:nvPr/>
          </p:nvPicPr>
          <p:blipFill>
            <a:blip r:embed="rId4"/>
            <a:srcRect/>
            <a:stretch>
              <a:fillRect/>
            </a:stretch>
          </p:blipFill>
          <p:spPr bwMode="auto">
            <a:xfrm>
              <a:off x="744" y="1990"/>
              <a:ext cx="882" cy="482"/>
            </a:xfrm>
            <a:prstGeom prst="rect">
              <a:avLst/>
            </a:prstGeom>
            <a:noFill/>
            <a:effectLst>
              <a:outerShdw blurRad="63500" dist="135003" dir="2471156" algn="ctr" rotWithShape="0">
                <a:schemeClr val="bg2">
                  <a:alpha val="74998"/>
                </a:schemeClr>
              </a:outerShdw>
            </a:effectLst>
          </p:spPr>
        </p:pic>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536649"/>
                                        </p:tgtEl>
                                        <p:attrNameLst>
                                          <p:attrName>style.visibility</p:attrName>
                                        </p:attrNameLst>
                                      </p:cBhvr>
                                      <p:to>
                                        <p:strVal val="visible"/>
                                      </p:to>
                                    </p:set>
                                    <p:animEffect transition="in" filter="wipe(up)">
                                      <p:cBhvr>
                                        <p:cTn id="7" dur="500"/>
                                        <p:tgtEl>
                                          <p:spTgt spid="536649"/>
                                        </p:tgtEl>
                                      </p:cBhvr>
                                    </p:animEffect>
                                  </p:childTnLst>
                                </p:cTn>
                              </p:par>
                            </p:childTnLst>
                          </p:cTn>
                        </p:par>
                        <p:par>
                          <p:cTn id="8" fill="hold" nodeType="afterGroup">
                            <p:stCondLst>
                              <p:cond delay="500"/>
                            </p:stCondLst>
                            <p:childTnLst>
                              <p:par>
                                <p:cTn id="9" presetID="22" presetClass="entr" presetSubtype="1" fill="hold" nodeType="afterEffect">
                                  <p:stCondLst>
                                    <p:cond delay="100"/>
                                  </p:stCondLst>
                                  <p:childTnLst>
                                    <p:set>
                                      <p:cBhvr>
                                        <p:cTn id="10" dur="1" fill="hold">
                                          <p:stCondLst>
                                            <p:cond delay="0"/>
                                          </p:stCondLst>
                                        </p:cTn>
                                        <p:tgtEl>
                                          <p:spTgt spid="536650"/>
                                        </p:tgtEl>
                                        <p:attrNameLst>
                                          <p:attrName>style.visibility</p:attrName>
                                        </p:attrNameLst>
                                      </p:cBhvr>
                                      <p:to>
                                        <p:strVal val="visible"/>
                                      </p:to>
                                    </p:set>
                                    <p:animEffect transition="in" filter="wipe(up)">
                                      <p:cBhvr>
                                        <p:cTn id="11" dur="500"/>
                                        <p:tgtEl>
                                          <p:spTgt spid="5366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9" presetClass="entr" presetSubtype="10" fill="hold" grpId="0" nodeType="clickEffect">
                                  <p:stCondLst>
                                    <p:cond delay="0"/>
                                  </p:stCondLst>
                                  <p:childTnLst>
                                    <p:set>
                                      <p:cBhvr>
                                        <p:cTn id="15" dur="1" fill="hold">
                                          <p:stCondLst>
                                            <p:cond delay="0"/>
                                          </p:stCondLst>
                                        </p:cTn>
                                        <p:tgtEl>
                                          <p:spTgt spid="536615"/>
                                        </p:tgtEl>
                                        <p:attrNameLst>
                                          <p:attrName>style.visibility</p:attrName>
                                        </p:attrNameLst>
                                      </p:cBhvr>
                                      <p:to>
                                        <p:strVal val="visible"/>
                                      </p:to>
                                    </p:set>
                                    <p:anim calcmode="lin" valueType="num">
                                      <p:cBhvr>
                                        <p:cTn id="16" dur="5000" fill="hold"/>
                                        <p:tgtEl>
                                          <p:spTgt spid="536615"/>
                                        </p:tgtEl>
                                        <p:attrNameLst>
                                          <p:attrName>ppt_w</p:attrName>
                                        </p:attrNameLst>
                                      </p:cBhvr>
                                      <p:tavLst>
                                        <p:tav tm="0" fmla="#ppt_w*sin(2.5*pi*$)">
                                          <p:val>
                                            <p:fltVal val="0"/>
                                          </p:val>
                                        </p:tav>
                                        <p:tav tm="100000">
                                          <p:val>
                                            <p:fltVal val="1"/>
                                          </p:val>
                                        </p:tav>
                                      </p:tavLst>
                                    </p:anim>
                                    <p:anim calcmode="lin" valueType="num">
                                      <p:cBhvr>
                                        <p:cTn id="17" dur="5000" fill="hold"/>
                                        <p:tgtEl>
                                          <p:spTgt spid="536615"/>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5000"/>
                            </p:stCondLst>
                            <p:childTnLst>
                              <p:par>
                                <p:cTn id="19" presetID="23" presetClass="entr" presetSubtype="36" fill="hold" nodeType="afterEffect">
                                  <p:stCondLst>
                                    <p:cond delay="0"/>
                                  </p:stCondLst>
                                  <p:childTnLst>
                                    <p:set>
                                      <p:cBhvr>
                                        <p:cTn id="20" dur="1" fill="hold">
                                          <p:stCondLst>
                                            <p:cond delay="0"/>
                                          </p:stCondLst>
                                        </p:cTn>
                                        <p:tgtEl>
                                          <p:spTgt spid="536619"/>
                                        </p:tgtEl>
                                        <p:attrNameLst>
                                          <p:attrName>style.visibility</p:attrName>
                                        </p:attrNameLst>
                                      </p:cBhvr>
                                      <p:to>
                                        <p:strVal val="visible"/>
                                      </p:to>
                                    </p:set>
                                    <p:anim calcmode="lin" valueType="num">
                                      <p:cBhvr>
                                        <p:cTn id="21" dur="500" fill="hold"/>
                                        <p:tgtEl>
                                          <p:spTgt spid="536619"/>
                                        </p:tgtEl>
                                        <p:attrNameLst>
                                          <p:attrName>ppt_w</p:attrName>
                                        </p:attrNameLst>
                                      </p:cBhvr>
                                      <p:tavLst>
                                        <p:tav tm="0">
                                          <p:val>
                                            <p:strVal val="(6*min(max(#ppt_w*#ppt_h,.3),1)-7.4)/-.7*#ppt_w"/>
                                          </p:val>
                                        </p:tav>
                                        <p:tav tm="100000">
                                          <p:val>
                                            <p:strVal val="#ppt_w"/>
                                          </p:val>
                                        </p:tav>
                                      </p:tavLst>
                                    </p:anim>
                                    <p:anim calcmode="lin" valueType="num">
                                      <p:cBhvr>
                                        <p:cTn id="22" dur="500" fill="hold"/>
                                        <p:tgtEl>
                                          <p:spTgt spid="536619"/>
                                        </p:tgtEl>
                                        <p:attrNameLst>
                                          <p:attrName>ppt_h</p:attrName>
                                        </p:attrNameLst>
                                      </p:cBhvr>
                                      <p:tavLst>
                                        <p:tav tm="0">
                                          <p:val>
                                            <p:strVal val="(6*min(max(#ppt_w*#ppt_h,.3),1)-7.4)/-.7*#ppt_h"/>
                                          </p:val>
                                        </p:tav>
                                        <p:tav tm="100000">
                                          <p:val>
                                            <p:strVal val="#ppt_h"/>
                                          </p:val>
                                        </p:tav>
                                      </p:tavLst>
                                    </p:anim>
                                    <p:anim calcmode="lin" valueType="num">
                                      <p:cBhvr>
                                        <p:cTn id="23" dur="500" fill="hold"/>
                                        <p:tgtEl>
                                          <p:spTgt spid="536619"/>
                                        </p:tgtEl>
                                        <p:attrNameLst>
                                          <p:attrName>ppt_x</p:attrName>
                                        </p:attrNameLst>
                                      </p:cBhvr>
                                      <p:tavLst>
                                        <p:tav tm="0">
                                          <p:val>
                                            <p:fltVal val="0.5"/>
                                          </p:val>
                                        </p:tav>
                                        <p:tav tm="100000">
                                          <p:val>
                                            <p:strVal val="#ppt_x"/>
                                          </p:val>
                                        </p:tav>
                                      </p:tavLst>
                                    </p:anim>
                                    <p:anim calcmode="lin" valueType="num">
                                      <p:cBhvr>
                                        <p:cTn id="24" dur="500" fill="hold"/>
                                        <p:tgtEl>
                                          <p:spTgt spid="536619"/>
                                        </p:tgtEl>
                                        <p:attrNameLst>
                                          <p:attrName>ppt_y</p:attrName>
                                        </p:attrNameLst>
                                      </p:cBhvr>
                                      <p:tavLst>
                                        <p:tav tm="0">
                                          <p:val>
                                            <p:strVal val="1+(6*min(max(#ppt_w*#ppt_h,.3),1)-7.4)/-.7*#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7" presetClass="entr" presetSubtype="8" fill="hold" grpId="0" nodeType="clickEffect">
                                  <p:stCondLst>
                                    <p:cond delay="0"/>
                                  </p:stCondLst>
                                  <p:childTnLst>
                                    <p:set>
                                      <p:cBhvr>
                                        <p:cTn id="28" dur="1" fill="hold">
                                          <p:stCondLst>
                                            <p:cond delay="0"/>
                                          </p:stCondLst>
                                        </p:cTn>
                                        <p:tgtEl>
                                          <p:spTgt spid="536596"/>
                                        </p:tgtEl>
                                        <p:attrNameLst>
                                          <p:attrName>style.visibility</p:attrName>
                                        </p:attrNameLst>
                                      </p:cBhvr>
                                      <p:to>
                                        <p:strVal val="visible"/>
                                      </p:to>
                                    </p:set>
                                    <p:anim calcmode="lin" valueType="num">
                                      <p:cBhvr>
                                        <p:cTn id="29" dur="500" fill="hold"/>
                                        <p:tgtEl>
                                          <p:spTgt spid="536596"/>
                                        </p:tgtEl>
                                        <p:attrNameLst>
                                          <p:attrName>ppt_x</p:attrName>
                                        </p:attrNameLst>
                                      </p:cBhvr>
                                      <p:tavLst>
                                        <p:tav tm="0">
                                          <p:val>
                                            <p:strVal val="#ppt_x-#ppt_w/2"/>
                                          </p:val>
                                        </p:tav>
                                        <p:tav tm="100000">
                                          <p:val>
                                            <p:strVal val="#ppt_x"/>
                                          </p:val>
                                        </p:tav>
                                      </p:tavLst>
                                    </p:anim>
                                    <p:anim calcmode="lin" valueType="num">
                                      <p:cBhvr>
                                        <p:cTn id="30" dur="500" fill="hold"/>
                                        <p:tgtEl>
                                          <p:spTgt spid="536596"/>
                                        </p:tgtEl>
                                        <p:attrNameLst>
                                          <p:attrName>ppt_y</p:attrName>
                                        </p:attrNameLst>
                                      </p:cBhvr>
                                      <p:tavLst>
                                        <p:tav tm="0">
                                          <p:val>
                                            <p:strVal val="#ppt_y"/>
                                          </p:val>
                                        </p:tav>
                                        <p:tav tm="100000">
                                          <p:val>
                                            <p:strVal val="#ppt_y"/>
                                          </p:val>
                                        </p:tav>
                                      </p:tavLst>
                                    </p:anim>
                                    <p:anim calcmode="lin" valueType="num">
                                      <p:cBhvr>
                                        <p:cTn id="31" dur="500" fill="hold"/>
                                        <p:tgtEl>
                                          <p:spTgt spid="536596"/>
                                        </p:tgtEl>
                                        <p:attrNameLst>
                                          <p:attrName>ppt_w</p:attrName>
                                        </p:attrNameLst>
                                      </p:cBhvr>
                                      <p:tavLst>
                                        <p:tav tm="0">
                                          <p:val>
                                            <p:fltVal val="0"/>
                                          </p:val>
                                        </p:tav>
                                        <p:tav tm="100000">
                                          <p:val>
                                            <p:strVal val="#ppt_w"/>
                                          </p:val>
                                        </p:tav>
                                      </p:tavLst>
                                    </p:anim>
                                    <p:anim calcmode="lin" valueType="num">
                                      <p:cBhvr>
                                        <p:cTn id="32" dur="500" fill="hold"/>
                                        <p:tgtEl>
                                          <p:spTgt spid="536596"/>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8" fill="hold" grpId="0" nodeType="clickEffect">
                                  <p:stCondLst>
                                    <p:cond delay="0"/>
                                  </p:stCondLst>
                                  <p:childTnLst>
                                    <p:set>
                                      <p:cBhvr>
                                        <p:cTn id="36" dur="1" fill="hold">
                                          <p:stCondLst>
                                            <p:cond delay="0"/>
                                          </p:stCondLst>
                                        </p:cTn>
                                        <p:tgtEl>
                                          <p:spTgt spid="536597"/>
                                        </p:tgtEl>
                                        <p:attrNameLst>
                                          <p:attrName>style.visibility</p:attrName>
                                        </p:attrNameLst>
                                      </p:cBhvr>
                                      <p:to>
                                        <p:strVal val="visible"/>
                                      </p:to>
                                    </p:set>
                                    <p:anim calcmode="lin" valueType="num">
                                      <p:cBhvr>
                                        <p:cTn id="37" dur="500" fill="hold"/>
                                        <p:tgtEl>
                                          <p:spTgt spid="536597"/>
                                        </p:tgtEl>
                                        <p:attrNameLst>
                                          <p:attrName>ppt_x</p:attrName>
                                        </p:attrNameLst>
                                      </p:cBhvr>
                                      <p:tavLst>
                                        <p:tav tm="0">
                                          <p:val>
                                            <p:strVal val="#ppt_x-#ppt_w/2"/>
                                          </p:val>
                                        </p:tav>
                                        <p:tav tm="100000">
                                          <p:val>
                                            <p:strVal val="#ppt_x"/>
                                          </p:val>
                                        </p:tav>
                                      </p:tavLst>
                                    </p:anim>
                                    <p:anim calcmode="lin" valueType="num">
                                      <p:cBhvr>
                                        <p:cTn id="38" dur="500" fill="hold"/>
                                        <p:tgtEl>
                                          <p:spTgt spid="536597"/>
                                        </p:tgtEl>
                                        <p:attrNameLst>
                                          <p:attrName>ppt_y</p:attrName>
                                        </p:attrNameLst>
                                      </p:cBhvr>
                                      <p:tavLst>
                                        <p:tav tm="0">
                                          <p:val>
                                            <p:strVal val="#ppt_y"/>
                                          </p:val>
                                        </p:tav>
                                        <p:tav tm="100000">
                                          <p:val>
                                            <p:strVal val="#ppt_y"/>
                                          </p:val>
                                        </p:tav>
                                      </p:tavLst>
                                    </p:anim>
                                    <p:anim calcmode="lin" valueType="num">
                                      <p:cBhvr>
                                        <p:cTn id="39" dur="500" fill="hold"/>
                                        <p:tgtEl>
                                          <p:spTgt spid="536597"/>
                                        </p:tgtEl>
                                        <p:attrNameLst>
                                          <p:attrName>ppt_w</p:attrName>
                                        </p:attrNameLst>
                                      </p:cBhvr>
                                      <p:tavLst>
                                        <p:tav tm="0">
                                          <p:val>
                                            <p:fltVal val="0"/>
                                          </p:val>
                                        </p:tav>
                                        <p:tav tm="100000">
                                          <p:val>
                                            <p:strVal val="#ppt_w"/>
                                          </p:val>
                                        </p:tav>
                                      </p:tavLst>
                                    </p:anim>
                                    <p:anim calcmode="lin" valueType="num">
                                      <p:cBhvr>
                                        <p:cTn id="40" dur="500" fill="hold"/>
                                        <p:tgtEl>
                                          <p:spTgt spid="536597"/>
                                        </p:tgtEl>
                                        <p:attrNameLst>
                                          <p:attrName>ppt_h</p:attrName>
                                        </p:attrNameLst>
                                      </p:cBhvr>
                                      <p:tavLst>
                                        <p:tav tm="0">
                                          <p:val>
                                            <p:strVal val="#ppt_h"/>
                                          </p:val>
                                        </p:tav>
                                        <p:tav tm="100000">
                                          <p:val>
                                            <p:strVal val="#ppt_h"/>
                                          </p:val>
                                        </p:tav>
                                      </p:tavLst>
                                    </p:anim>
                                  </p:childTnLst>
                                </p:cTn>
                              </p:par>
                            </p:childTnLst>
                          </p:cTn>
                        </p:par>
                        <p:par>
                          <p:cTn id="41" fill="hold" nodeType="afterGroup">
                            <p:stCondLst>
                              <p:cond delay="500"/>
                            </p:stCondLst>
                            <p:childTnLst>
                              <p:par>
                                <p:cTn id="42" presetID="17" presetClass="entr" presetSubtype="8" fill="hold" grpId="0" nodeType="afterEffect">
                                  <p:stCondLst>
                                    <p:cond delay="0"/>
                                  </p:stCondLst>
                                  <p:childTnLst>
                                    <p:set>
                                      <p:cBhvr>
                                        <p:cTn id="43" dur="1" fill="hold">
                                          <p:stCondLst>
                                            <p:cond delay="0"/>
                                          </p:stCondLst>
                                        </p:cTn>
                                        <p:tgtEl>
                                          <p:spTgt spid="536587"/>
                                        </p:tgtEl>
                                        <p:attrNameLst>
                                          <p:attrName>style.visibility</p:attrName>
                                        </p:attrNameLst>
                                      </p:cBhvr>
                                      <p:to>
                                        <p:strVal val="visible"/>
                                      </p:to>
                                    </p:set>
                                    <p:anim calcmode="lin" valueType="num">
                                      <p:cBhvr>
                                        <p:cTn id="44" dur="500" fill="hold"/>
                                        <p:tgtEl>
                                          <p:spTgt spid="536587"/>
                                        </p:tgtEl>
                                        <p:attrNameLst>
                                          <p:attrName>ppt_x</p:attrName>
                                        </p:attrNameLst>
                                      </p:cBhvr>
                                      <p:tavLst>
                                        <p:tav tm="0">
                                          <p:val>
                                            <p:strVal val="#ppt_x-#ppt_w/2"/>
                                          </p:val>
                                        </p:tav>
                                        <p:tav tm="100000">
                                          <p:val>
                                            <p:strVal val="#ppt_x"/>
                                          </p:val>
                                        </p:tav>
                                      </p:tavLst>
                                    </p:anim>
                                    <p:anim calcmode="lin" valueType="num">
                                      <p:cBhvr>
                                        <p:cTn id="45" dur="500" fill="hold"/>
                                        <p:tgtEl>
                                          <p:spTgt spid="536587"/>
                                        </p:tgtEl>
                                        <p:attrNameLst>
                                          <p:attrName>ppt_y</p:attrName>
                                        </p:attrNameLst>
                                      </p:cBhvr>
                                      <p:tavLst>
                                        <p:tav tm="0">
                                          <p:val>
                                            <p:strVal val="#ppt_y"/>
                                          </p:val>
                                        </p:tav>
                                        <p:tav tm="100000">
                                          <p:val>
                                            <p:strVal val="#ppt_y"/>
                                          </p:val>
                                        </p:tav>
                                      </p:tavLst>
                                    </p:anim>
                                    <p:anim calcmode="lin" valueType="num">
                                      <p:cBhvr>
                                        <p:cTn id="46" dur="500" fill="hold"/>
                                        <p:tgtEl>
                                          <p:spTgt spid="536587"/>
                                        </p:tgtEl>
                                        <p:attrNameLst>
                                          <p:attrName>ppt_w</p:attrName>
                                        </p:attrNameLst>
                                      </p:cBhvr>
                                      <p:tavLst>
                                        <p:tav tm="0">
                                          <p:val>
                                            <p:fltVal val="0"/>
                                          </p:val>
                                        </p:tav>
                                        <p:tav tm="100000">
                                          <p:val>
                                            <p:strVal val="#ppt_w"/>
                                          </p:val>
                                        </p:tav>
                                      </p:tavLst>
                                    </p:anim>
                                    <p:anim calcmode="lin" valueType="num">
                                      <p:cBhvr>
                                        <p:cTn id="47" dur="500" fill="hold"/>
                                        <p:tgtEl>
                                          <p:spTgt spid="53658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87" grpId="0" autoUpdateAnimBg="0"/>
      <p:bldP spid="536596" grpId="0" autoUpdateAnimBg="0"/>
      <p:bldP spid="536597" grpId="0" autoUpdateAnimBg="0"/>
      <p:bldP spid="536615"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5832" name="Text Box 152">
            <a:extLst>
              <a:ext uri="{FF2B5EF4-FFF2-40B4-BE49-F238E27FC236}">
                <a16:creationId xmlns:a16="http://schemas.microsoft.com/office/drawing/2014/main" id="{27C668D5-A7A4-D24A-B95E-EEFFBEC76B69}"/>
              </a:ext>
            </a:extLst>
          </p:cNvPr>
          <p:cNvSpPr txBox="1">
            <a:spLocks noChangeArrowheads="1"/>
          </p:cNvSpPr>
          <p:nvPr/>
        </p:nvSpPr>
        <p:spPr bwMode="auto">
          <a:xfrm>
            <a:off x="1765300" y="0"/>
            <a:ext cx="70342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1 Raja-raja 12:25-14:20; 14:21-31</a:t>
            </a:r>
          </a:p>
        </p:txBody>
      </p:sp>
      <p:pic>
        <p:nvPicPr>
          <p:cNvPr id="86018" name="Picture 2">
            <a:extLst>
              <a:ext uri="{FF2B5EF4-FFF2-40B4-BE49-F238E27FC236}">
                <a16:creationId xmlns:a16="http://schemas.microsoft.com/office/drawing/2014/main" id="{58477F61-2A4D-E14E-AF3E-CFFFE67EC8D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4150" y="717550"/>
            <a:ext cx="3695700" cy="542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6019" name="Rectangle 3">
            <a:extLst>
              <a:ext uri="{FF2B5EF4-FFF2-40B4-BE49-F238E27FC236}">
                <a16:creationId xmlns:a16="http://schemas.microsoft.com/office/drawing/2014/main" id="{C1D496F5-A80E-CE4C-BECA-A4D068A20AB2}"/>
              </a:ext>
            </a:extLst>
          </p:cNvPr>
          <p:cNvSpPr>
            <a:spLocks noChangeArrowheads="1"/>
          </p:cNvSpPr>
          <p:nvPr/>
        </p:nvSpPr>
        <p:spPr bwMode="auto">
          <a:xfrm>
            <a:off x="2711450" y="692150"/>
            <a:ext cx="3721100" cy="5416550"/>
          </a:xfrm>
          <a:prstGeom prst="rect">
            <a:avLst/>
          </a:prstGeom>
          <a:noFill/>
          <a:ln w="508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5684" name="Rectangle 4">
            <a:extLst>
              <a:ext uri="{FF2B5EF4-FFF2-40B4-BE49-F238E27FC236}">
                <a16:creationId xmlns:a16="http://schemas.microsoft.com/office/drawing/2014/main" id="{CFECB0CC-4EB0-E846-B4F6-A894EA8F465A}"/>
              </a:ext>
            </a:extLst>
          </p:cNvPr>
          <p:cNvSpPr>
            <a:spLocks noChangeArrowheads="1"/>
          </p:cNvSpPr>
          <p:nvPr/>
        </p:nvSpPr>
        <p:spPr bwMode="auto">
          <a:xfrm>
            <a:off x="5889625" y="3900488"/>
            <a:ext cx="20161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86021" name="Oval 5">
            <a:extLst>
              <a:ext uri="{FF2B5EF4-FFF2-40B4-BE49-F238E27FC236}">
                <a16:creationId xmlns:a16="http://schemas.microsoft.com/office/drawing/2014/main" id="{74396872-FE9A-B444-98EE-633023145B11}"/>
              </a:ext>
            </a:extLst>
          </p:cNvPr>
          <p:cNvSpPr>
            <a:spLocks noChangeArrowheads="1"/>
          </p:cNvSpPr>
          <p:nvPr/>
        </p:nvSpPr>
        <p:spPr bwMode="auto">
          <a:xfrm>
            <a:off x="4502150" y="4216400"/>
            <a:ext cx="234950" cy="234950"/>
          </a:xfrm>
          <a:prstGeom prst="ellipse">
            <a:avLst/>
          </a:prstGeom>
          <a:solidFill>
            <a:srgbClr val="FF5008"/>
          </a:solidFill>
          <a:ln w="12700">
            <a:solidFill>
              <a:schemeClr val="tx1"/>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6022" name="Oval 6">
            <a:extLst>
              <a:ext uri="{FF2B5EF4-FFF2-40B4-BE49-F238E27FC236}">
                <a16:creationId xmlns:a16="http://schemas.microsoft.com/office/drawing/2014/main" id="{68DD2EE5-A77A-BB44-AF67-51170A18964B}"/>
              </a:ext>
            </a:extLst>
          </p:cNvPr>
          <p:cNvSpPr>
            <a:spLocks noChangeArrowheads="1"/>
          </p:cNvSpPr>
          <p:nvPr/>
        </p:nvSpPr>
        <p:spPr bwMode="auto">
          <a:xfrm>
            <a:off x="4559300" y="2940050"/>
            <a:ext cx="234950" cy="234950"/>
          </a:xfrm>
          <a:prstGeom prst="ellipse">
            <a:avLst/>
          </a:prstGeom>
          <a:solidFill>
            <a:srgbClr val="FF5008"/>
          </a:solidFill>
          <a:ln w="12700">
            <a:solidFill>
              <a:schemeClr val="tx1"/>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nvGrpSpPr>
          <p:cNvPr id="2" name="Group 7">
            <a:extLst>
              <a:ext uri="{FF2B5EF4-FFF2-40B4-BE49-F238E27FC236}">
                <a16:creationId xmlns:a16="http://schemas.microsoft.com/office/drawing/2014/main" id="{5080A374-A263-A84F-B8AD-853578ABDF1C}"/>
              </a:ext>
            </a:extLst>
          </p:cNvPr>
          <p:cNvGrpSpPr>
            <a:grpSpLocks/>
          </p:cNvGrpSpPr>
          <p:nvPr/>
        </p:nvGrpSpPr>
        <p:grpSpPr bwMode="auto">
          <a:xfrm>
            <a:off x="2082800" y="2178050"/>
            <a:ext cx="5010150" cy="2774950"/>
            <a:chOff x="1320" y="1356"/>
            <a:chExt cx="3156" cy="1748"/>
          </a:xfrm>
        </p:grpSpPr>
        <p:sp>
          <p:nvSpPr>
            <p:cNvPr id="455688" name="Line 8">
              <a:extLst>
                <a:ext uri="{FF2B5EF4-FFF2-40B4-BE49-F238E27FC236}">
                  <a16:creationId xmlns:a16="http://schemas.microsoft.com/office/drawing/2014/main" id="{8F97CE7C-C715-FD49-97B8-DBFB5EFA610E}"/>
                </a:ext>
              </a:extLst>
            </p:cNvPr>
            <p:cNvSpPr>
              <a:spLocks noChangeShapeType="1"/>
            </p:cNvSpPr>
            <p:nvPr/>
          </p:nvSpPr>
          <p:spPr bwMode="auto">
            <a:xfrm flipV="1">
              <a:off x="1320" y="1836"/>
              <a:ext cx="3156" cy="768"/>
            </a:xfrm>
            <a:prstGeom prst="line">
              <a:avLst/>
            </a:prstGeom>
            <a:noFill/>
            <a:ln w="76200">
              <a:solidFill>
                <a:schemeClr val="tx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86068" name="Line 9">
              <a:extLst>
                <a:ext uri="{FF2B5EF4-FFF2-40B4-BE49-F238E27FC236}">
                  <a16:creationId xmlns:a16="http://schemas.microsoft.com/office/drawing/2014/main" id="{EA80B988-EB49-D743-AE04-53502B851717}"/>
                </a:ext>
              </a:extLst>
            </p:cNvPr>
            <p:cNvSpPr>
              <a:spLocks noChangeShapeType="1"/>
            </p:cNvSpPr>
            <p:nvPr/>
          </p:nvSpPr>
          <p:spPr bwMode="auto">
            <a:xfrm flipV="1">
              <a:off x="2340" y="1356"/>
              <a:ext cx="0" cy="744"/>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6069" name="Line 10">
              <a:extLst>
                <a:ext uri="{FF2B5EF4-FFF2-40B4-BE49-F238E27FC236}">
                  <a16:creationId xmlns:a16="http://schemas.microsoft.com/office/drawing/2014/main" id="{8CC7B017-CAB7-004B-9904-84529329E962}"/>
                </a:ext>
              </a:extLst>
            </p:cNvPr>
            <p:cNvSpPr>
              <a:spLocks noChangeShapeType="1"/>
            </p:cNvSpPr>
            <p:nvPr/>
          </p:nvSpPr>
          <p:spPr bwMode="auto">
            <a:xfrm>
              <a:off x="3612" y="2284"/>
              <a:ext cx="0" cy="820"/>
            </a:xfrm>
            <a:prstGeom prst="line">
              <a:avLst/>
            </a:prstGeom>
            <a:noFill/>
            <a:ln w="508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455691" name="Rectangle 11">
            <a:extLst>
              <a:ext uri="{FF2B5EF4-FFF2-40B4-BE49-F238E27FC236}">
                <a16:creationId xmlns:a16="http://schemas.microsoft.com/office/drawing/2014/main" id="{A73E4444-4594-5A4D-A540-F2833DCA0078}"/>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455692" name="Line 12">
            <a:extLst>
              <a:ext uri="{FF2B5EF4-FFF2-40B4-BE49-F238E27FC236}">
                <a16:creationId xmlns:a16="http://schemas.microsoft.com/office/drawing/2014/main" id="{6228AA23-EDB0-894C-A2E2-F554DD635EC4}"/>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5694" name="Rectangle 14">
            <a:extLst>
              <a:ext uri="{FF2B5EF4-FFF2-40B4-BE49-F238E27FC236}">
                <a16:creationId xmlns:a16="http://schemas.microsoft.com/office/drawing/2014/main" id="{B3E50DD0-DCB2-E542-A180-BD6446B0A134}"/>
              </a:ext>
            </a:extLst>
          </p:cNvPr>
          <p:cNvSpPr>
            <a:spLocks noChangeArrowheads="1"/>
          </p:cNvSpPr>
          <p:nvPr/>
        </p:nvSpPr>
        <p:spPr bwMode="auto">
          <a:xfrm>
            <a:off x="1608138" y="1677988"/>
            <a:ext cx="1773237"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altLang="ko-KR" sz="3200" b="1" i="1">
                <a:solidFill>
                  <a:srgbClr val="FAFD00"/>
                </a:solidFill>
                <a:latin typeface="Times" charset="0"/>
                <a:ea typeface="Gulim" pitchFamily="34" charset="-127"/>
                <a:cs typeface="Gulim" pitchFamily="34" charset="-127"/>
              </a:rPr>
              <a:t>10 SUKU</a:t>
            </a:r>
          </a:p>
        </p:txBody>
      </p:sp>
      <p:grpSp>
        <p:nvGrpSpPr>
          <p:cNvPr id="3" name="Group 15">
            <a:extLst>
              <a:ext uri="{FF2B5EF4-FFF2-40B4-BE49-F238E27FC236}">
                <a16:creationId xmlns:a16="http://schemas.microsoft.com/office/drawing/2014/main" id="{2F345860-EFB4-4249-8FF6-854973779306}"/>
              </a:ext>
            </a:extLst>
          </p:cNvPr>
          <p:cNvGrpSpPr>
            <a:grpSpLocks/>
          </p:cNvGrpSpPr>
          <p:nvPr/>
        </p:nvGrpSpPr>
        <p:grpSpPr bwMode="auto">
          <a:xfrm>
            <a:off x="1574800" y="165100"/>
            <a:ext cx="7416800" cy="1320800"/>
            <a:chOff x="992" y="104"/>
            <a:chExt cx="4672" cy="832"/>
          </a:xfrm>
        </p:grpSpPr>
        <p:sp>
          <p:nvSpPr>
            <p:cNvPr id="455696" name="Rectangle 16">
              <a:extLst>
                <a:ext uri="{FF2B5EF4-FFF2-40B4-BE49-F238E27FC236}">
                  <a16:creationId xmlns:a16="http://schemas.microsoft.com/office/drawing/2014/main" id="{8DA3C9C4-0DA4-144D-9DC2-838C34C02FB7}"/>
                </a:ext>
              </a:extLst>
            </p:cNvPr>
            <p:cNvSpPr>
              <a:spLocks noChangeArrowheads="1"/>
            </p:cNvSpPr>
            <p:nvPr/>
          </p:nvSpPr>
          <p:spPr bwMode="auto">
            <a:xfrm>
              <a:off x="992" y="104"/>
              <a:ext cx="4608" cy="832"/>
            </a:xfrm>
            <a:prstGeom prst="rect">
              <a:avLst/>
            </a:prstGeom>
            <a:solidFill>
              <a:srgbClr val="14C2F8"/>
            </a:solidFill>
            <a:ln w="12700">
              <a:no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5697" name="Rectangle 17">
              <a:extLst>
                <a:ext uri="{FF2B5EF4-FFF2-40B4-BE49-F238E27FC236}">
                  <a16:creationId xmlns:a16="http://schemas.microsoft.com/office/drawing/2014/main" id="{FECA1FB2-50DE-404A-947B-F62AA5349DC9}"/>
                </a:ext>
              </a:extLst>
            </p:cNvPr>
            <p:cNvSpPr>
              <a:spLocks noChangeArrowheads="1"/>
            </p:cNvSpPr>
            <p:nvPr/>
          </p:nvSpPr>
          <p:spPr bwMode="auto">
            <a:xfrm>
              <a:off x="1261" y="149"/>
              <a:ext cx="4403" cy="748"/>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altLang="ko-KR" sz="3600" b="1" dirty="0">
                  <a:solidFill>
                    <a:srgbClr val="FF5008"/>
                  </a:solidFill>
                  <a:latin typeface="Times" charset="0"/>
                  <a:ea typeface="Gulim" pitchFamily="34" charset="-127"/>
                  <a:cs typeface="Gulim" pitchFamily="34" charset="-127"/>
                </a:rPr>
                <a:t>KERAJAAN UTARA:</a:t>
              </a:r>
            </a:p>
            <a:p>
              <a:pPr>
                <a:defRPr/>
              </a:pPr>
              <a:r>
                <a:rPr lang="en-US" altLang="ko-KR" sz="3600" b="1" dirty="0">
                  <a:solidFill>
                    <a:srgbClr val="FF5008"/>
                  </a:solidFill>
                  <a:latin typeface="Times" charset="0"/>
                  <a:ea typeface="Gulim" pitchFamily="34" charset="-127"/>
                  <a:cs typeface="Gulim" pitchFamily="34" charset="-127"/>
                </a:rPr>
                <a:t>                     </a:t>
              </a:r>
              <a:r>
                <a:rPr lang="en-US" altLang="ko-KR" sz="3600" b="1" dirty="0">
                  <a:solidFill>
                    <a:schemeClr val="bg2"/>
                  </a:solidFill>
                  <a:latin typeface="Times" charset="0"/>
                  <a:ea typeface="Gulim" pitchFamily="34" charset="-127"/>
                  <a:cs typeface="Gulim" pitchFamily="34" charset="-127"/>
                </a:rPr>
                <a:t>ISRAEL</a:t>
              </a:r>
            </a:p>
          </p:txBody>
        </p:sp>
      </p:grpSp>
      <p:sp>
        <p:nvSpPr>
          <p:cNvPr id="455699" name="Rectangle 19">
            <a:extLst>
              <a:ext uri="{FF2B5EF4-FFF2-40B4-BE49-F238E27FC236}">
                <a16:creationId xmlns:a16="http://schemas.microsoft.com/office/drawing/2014/main" id="{3060AB0E-1069-844B-895D-A486DE7A81AC}"/>
              </a:ext>
            </a:extLst>
          </p:cNvPr>
          <p:cNvSpPr>
            <a:spLocks noChangeArrowheads="1"/>
          </p:cNvSpPr>
          <p:nvPr/>
        </p:nvSpPr>
        <p:spPr bwMode="auto">
          <a:xfrm>
            <a:off x="555625" y="4275138"/>
            <a:ext cx="1570038"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altLang="ko-KR" sz="3200" b="1" i="1">
                <a:solidFill>
                  <a:srgbClr val="FAFD00"/>
                </a:solidFill>
                <a:latin typeface="Times" charset="0"/>
                <a:ea typeface="Gulim" pitchFamily="34" charset="-127"/>
                <a:cs typeface="Gulim" pitchFamily="34" charset="-127"/>
              </a:rPr>
              <a:t>2 SUKU</a:t>
            </a:r>
          </a:p>
        </p:txBody>
      </p:sp>
      <p:grpSp>
        <p:nvGrpSpPr>
          <p:cNvPr id="4" name="Group 20">
            <a:extLst>
              <a:ext uri="{FF2B5EF4-FFF2-40B4-BE49-F238E27FC236}">
                <a16:creationId xmlns:a16="http://schemas.microsoft.com/office/drawing/2014/main" id="{1A9E887A-03E6-5D42-A70C-C865C80E5123}"/>
              </a:ext>
            </a:extLst>
          </p:cNvPr>
          <p:cNvGrpSpPr>
            <a:grpSpLocks/>
          </p:cNvGrpSpPr>
          <p:nvPr/>
        </p:nvGrpSpPr>
        <p:grpSpPr bwMode="auto">
          <a:xfrm>
            <a:off x="266700" y="5054600"/>
            <a:ext cx="7416800" cy="1320800"/>
            <a:chOff x="168" y="3368"/>
            <a:chExt cx="4672" cy="832"/>
          </a:xfrm>
        </p:grpSpPr>
        <p:sp>
          <p:nvSpPr>
            <p:cNvPr id="455701" name="Rectangle 21">
              <a:extLst>
                <a:ext uri="{FF2B5EF4-FFF2-40B4-BE49-F238E27FC236}">
                  <a16:creationId xmlns:a16="http://schemas.microsoft.com/office/drawing/2014/main" id="{27194C8B-AB6C-DA48-85F6-BB74AAFF4BA5}"/>
                </a:ext>
              </a:extLst>
            </p:cNvPr>
            <p:cNvSpPr>
              <a:spLocks noChangeArrowheads="1"/>
            </p:cNvSpPr>
            <p:nvPr/>
          </p:nvSpPr>
          <p:spPr bwMode="auto">
            <a:xfrm>
              <a:off x="168" y="3368"/>
              <a:ext cx="4608" cy="832"/>
            </a:xfrm>
            <a:prstGeom prst="rect">
              <a:avLst/>
            </a:prstGeom>
            <a:solidFill>
              <a:srgbClr val="14C2F8"/>
            </a:solidFill>
            <a:ln w="12700">
              <a:no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5702" name="Rectangle 22">
              <a:extLst>
                <a:ext uri="{FF2B5EF4-FFF2-40B4-BE49-F238E27FC236}">
                  <a16:creationId xmlns:a16="http://schemas.microsoft.com/office/drawing/2014/main" id="{912E5610-50EC-0E44-AD24-B49C0DF3D3DC}"/>
                </a:ext>
              </a:extLst>
            </p:cNvPr>
            <p:cNvSpPr>
              <a:spLocks noChangeArrowheads="1"/>
            </p:cNvSpPr>
            <p:nvPr/>
          </p:nvSpPr>
          <p:spPr bwMode="auto">
            <a:xfrm>
              <a:off x="437" y="3413"/>
              <a:ext cx="4403" cy="74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ko-KR" altLang="en-US" sz="3600" b="1" dirty="0">
                  <a:solidFill>
                    <a:srgbClr val="FF5008"/>
                  </a:solidFill>
                  <a:latin typeface="Times" charset="0"/>
                  <a:ea typeface="Gulim" pitchFamily="34" charset="-127"/>
                  <a:cs typeface="Gulim" pitchFamily="34" charset="-127"/>
                </a:rPr>
                <a:t>        </a:t>
              </a:r>
              <a:r>
                <a:rPr lang="en-US" altLang="ko-KR" sz="3600" b="1" dirty="0">
                  <a:solidFill>
                    <a:srgbClr val="FF5008"/>
                  </a:solidFill>
                  <a:latin typeface="Times" charset="0"/>
                  <a:ea typeface="Gulim" pitchFamily="34" charset="-127"/>
                  <a:cs typeface="Gulim" pitchFamily="34" charset="-127"/>
                </a:rPr>
                <a:t>KERAJAAN SELATAN:</a:t>
              </a:r>
            </a:p>
            <a:p>
              <a:pPr>
                <a:defRPr/>
              </a:pPr>
              <a:r>
                <a:rPr lang="en-US" altLang="ko-KR" sz="3600" b="1" dirty="0">
                  <a:solidFill>
                    <a:srgbClr val="FF5008"/>
                  </a:solidFill>
                  <a:latin typeface="Times" charset="0"/>
                  <a:ea typeface="Gulim" pitchFamily="34" charset="-127"/>
                  <a:cs typeface="Gulim" pitchFamily="34" charset="-127"/>
                </a:rPr>
                <a:t>                     </a:t>
              </a:r>
              <a:r>
                <a:rPr lang="en-US" altLang="ko-KR" sz="3600" b="1" dirty="0">
                  <a:solidFill>
                    <a:srgbClr val="1A0004"/>
                  </a:solidFill>
                  <a:latin typeface="Times" charset="0"/>
                  <a:ea typeface="Gulim" pitchFamily="34" charset="-127"/>
                  <a:cs typeface="Gulim" pitchFamily="34" charset="-127"/>
                </a:rPr>
                <a:t>YEHUDA</a:t>
              </a:r>
            </a:p>
          </p:txBody>
        </p:sp>
      </p:grpSp>
      <p:sp>
        <p:nvSpPr>
          <p:cNvPr id="455733" name="Text Box 53">
            <a:extLst>
              <a:ext uri="{FF2B5EF4-FFF2-40B4-BE49-F238E27FC236}">
                <a16:creationId xmlns:a16="http://schemas.microsoft.com/office/drawing/2014/main" id="{819B4348-5842-F04F-8561-5AF9BA6CB52D}"/>
              </a:ext>
            </a:extLst>
          </p:cNvPr>
          <p:cNvSpPr txBox="1">
            <a:spLocks noChangeArrowheads="1"/>
          </p:cNvSpPr>
          <p:nvPr/>
        </p:nvSpPr>
        <p:spPr bwMode="auto">
          <a:xfrm>
            <a:off x="533400" y="2635250"/>
            <a:ext cx="3043238" cy="8001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altLang="ko-KR" sz="4000" b="1">
                <a:solidFill>
                  <a:srgbClr val="FFFFFF"/>
                </a:solidFill>
                <a:latin typeface="Comic Sans MS" charset="0"/>
                <a:ea typeface="Gulim" pitchFamily="34" charset="-127"/>
                <a:cs typeface="Gulim" pitchFamily="34" charset="-127"/>
              </a:rPr>
              <a:t>SAMARIA</a:t>
            </a:r>
          </a:p>
        </p:txBody>
      </p:sp>
      <p:sp>
        <p:nvSpPr>
          <p:cNvPr id="455734" name="Text Box 54">
            <a:extLst>
              <a:ext uri="{FF2B5EF4-FFF2-40B4-BE49-F238E27FC236}">
                <a16:creationId xmlns:a16="http://schemas.microsoft.com/office/drawing/2014/main" id="{BE6CB4D5-3ABE-6240-ADBA-8EDAE8A23AD9}"/>
              </a:ext>
            </a:extLst>
          </p:cNvPr>
          <p:cNvSpPr txBox="1">
            <a:spLocks noChangeArrowheads="1"/>
          </p:cNvSpPr>
          <p:nvPr/>
        </p:nvSpPr>
        <p:spPr bwMode="auto">
          <a:xfrm>
            <a:off x="4721225" y="3959225"/>
            <a:ext cx="3616325"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altLang="ko-KR" sz="4000" b="1">
                <a:solidFill>
                  <a:srgbClr val="FFFFFF"/>
                </a:solidFill>
                <a:latin typeface="Comic Sans MS" charset="0"/>
                <a:ea typeface="Gulim" pitchFamily="34" charset="-127"/>
                <a:cs typeface="Gulim" pitchFamily="34" charset="-127"/>
              </a:rPr>
              <a:t>YERUSALEM</a:t>
            </a:r>
          </a:p>
        </p:txBody>
      </p:sp>
      <p:sp>
        <p:nvSpPr>
          <p:cNvPr id="455735" name="Oval 55">
            <a:extLst>
              <a:ext uri="{FF2B5EF4-FFF2-40B4-BE49-F238E27FC236}">
                <a16:creationId xmlns:a16="http://schemas.microsoft.com/office/drawing/2014/main" id="{FA3DB612-7D02-1C4E-BF9B-639B64D0A413}"/>
              </a:ext>
            </a:extLst>
          </p:cNvPr>
          <p:cNvSpPr>
            <a:spLocks noChangeArrowheads="1"/>
          </p:cNvSpPr>
          <p:nvPr/>
        </p:nvSpPr>
        <p:spPr bwMode="auto">
          <a:xfrm>
            <a:off x="3789363" y="600075"/>
            <a:ext cx="2947987" cy="1006475"/>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5736" name="Oval 56">
            <a:extLst>
              <a:ext uri="{FF2B5EF4-FFF2-40B4-BE49-F238E27FC236}">
                <a16:creationId xmlns:a16="http://schemas.microsoft.com/office/drawing/2014/main" id="{4E2AEB4D-3034-4A45-9228-3DE7C71A4578}"/>
              </a:ext>
            </a:extLst>
          </p:cNvPr>
          <p:cNvSpPr>
            <a:spLocks noChangeArrowheads="1"/>
          </p:cNvSpPr>
          <p:nvPr/>
        </p:nvSpPr>
        <p:spPr bwMode="auto">
          <a:xfrm>
            <a:off x="2511425" y="5526088"/>
            <a:ext cx="2947988" cy="1006475"/>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86034" name="Text Box 145">
            <a:extLst>
              <a:ext uri="{FF2B5EF4-FFF2-40B4-BE49-F238E27FC236}">
                <a16:creationId xmlns:a16="http://schemas.microsoft.com/office/drawing/2014/main" id="{4EDB6722-1D11-964B-9619-E5938C7DD454}"/>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86035" name="Text Box 146">
            <a:extLst>
              <a:ext uri="{FF2B5EF4-FFF2-40B4-BE49-F238E27FC236}">
                <a16:creationId xmlns:a16="http://schemas.microsoft.com/office/drawing/2014/main" id="{53887E6D-6C57-714A-B4CF-80BADDB69D6C}"/>
              </a:ext>
            </a:extLst>
          </p:cNvPr>
          <p:cNvSpPr txBox="1">
            <a:spLocks noChangeArrowheads="1"/>
          </p:cNvSpPr>
          <p:nvPr/>
        </p:nvSpPr>
        <p:spPr bwMode="auto">
          <a:xfrm>
            <a:off x="8591550" y="640715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1</a:t>
            </a:r>
          </a:p>
        </p:txBody>
      </p:sp>
      <p:sp>
        <p:nvSpPr>
          <p:cNvPr id="455831" name="Rectangle 151">
            <a:extLst>
              <a:ext uri="{FF2B5EF4-FFF2-40B4-BE49-F238E27FC236}">
                <a16:creationId xmlns:a16="http://schemas.microsoft.com/office/drawing/2014/main" id="{51C923FD-829C-6F4A-9BB2-E6AB7F74A12D}"/>
              </a:ext>
            </a:extLst>
          </p:cNvPr>
          <p:cNvSpPr>
            <a:spLocks noChangeArrowheads="1"/>
          </p:cNvSpPr>
          <p:nvPr/>
        </p:nvSpPr>
        <p:spPr bwMode="auto">
          <a:xfrm>
            <a:off x="8075613" y="6526213"/>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40</a:t>
            </a:r>
          </a:p>
        </p:txBody>
      </p:sp>
      <p:sp>
        <p:nvSpPr>
          <p:cNvPr id="86037" name="Text Box 153">
            <a:extLst>
              <a:ext uri="{FF2B5EF4-FFF2-40B4-BE49-F238E27FC236}">
                <a16:creationId xmlns:a16="http://schemas.microsoft.com/office/drawing/2014/main" id="{79363A85-D0AD-F640-A07A-4E399312C581}"/>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grpSp>
        <p:nvGrpSpPr>
          <p:cNvPr id="86038" name="Group 179">
            <a:extLst>
              <a:ext uri="{FF2B5EF4-FFF2-40B4-BE49-F238E27FC236}">
                <a16:creationId xmlns:a16="http://schemas.microsoft.com/office/drawing/2014/main" id="{BC092235-C044-904E-A27A-D310381BE89C}"/>
              </a:ext>
            </a:extLst>
          </p:cNvPr>
          <p:cNvGrpSpPr>
            <a:grpSpLocks/>
          </p:cNvGrpSpPr>
          <p:nvPr/>
        </p:nvGrpSpPr>
        <p:grpSpPr bwMode="auto">
          <a:xfrm>
            <a:off x="7951788" y="3436938"/>
            <a:ext cx="1168400" cy="1843087"/>
            <a:chOff x="5009" y="2165"/>
            <a:chExt cx="736" cy="1161"/>
          </a:xfrm>
        </p:grpSpPr>
        <p:sp>
          <p:nvSpPr>
            <p:cNvPr id="86039" name="Freeform 180">
              <a:extLst>
                <a:ext uri="{FF2B5EF4-FFF2-40B4-BE49-F238E27FC236}">
                  <a16:creationId xmlns:a16="http://schemas.microsoft.com/office/drawing/2014/main" id="{CC5442BF-DE59-D241-8CD9-7FCA73746B02}"/>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6040" name="AutoShape 181">
              <a:extLst>
                <a:ext uri="{FF2B5EF4-FFF2-40B4-BE49-F238E27FC236}">
                  <a16:creationId xmlns:a16="http://schemas.microsoft.com/office/drawing/2014/main" id="{AE3F004B-2C31-254C-8D52-AE4BE8EBB743}"/>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6041" name="Rectangle 182">
              <a:extLst>
                <a:ext uri="{FF2B5EF4-FFF2-40B4-BE49-F238E27FC236}">
                  <a16:creationId xmlns:a16="http://schemas.microsoft.com/office/drawing/2014/main" id="{4D98597F-DBBC-E249-A2CC-08CDB368AB14}"/>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6042" name="Line 183">
              <a:extLst>
                <a:ext uri="{FF2B5EF4-FFF2-40B4-BE49-F238E27FC236}">
                  <a16:creationId xmlns:a16="http://schemas.microsoft.com/office/drawing/2014/main" id="{E099C696-93D2-474E-924B-260138F0421C}"/>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43" name="Rectangle 184">
              <a:extLst>
                <a:ext uri="{FF2B5EF4-FFF2-40B4-BE49-F238E27FC236}">
                  <a16:creationId xmlns:a16="http://schemas.microsoft.com/office/drawing/2014/main" id="{1B35225F-0628-0B42-B780-3F1A62504545}"/>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6044" name="Rectangle 185">
              <a:extLst>
                <a:ext uri="{FF2B5EF4-FFF2-40B4-BE49-F238E27FC236}">
                  <a16:creationId xmlns:a16="http://schemas.microsoft.com/office/drawing/2014/main" id="{DC6D6A93-DE7E-474F-B3F2-CDF4D308A0FC}"/>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6045" name="Line 186">
              <a:extLst>
                <a:ext uri="{FF2B5EF4-FFF2-40B4-BE49-F238E27FC236}">
                  <a16:creationId xmlns:a16="http://schemas.microsoft.com/office/drawing/2014/main" id="{171F4B2F-C5B2-9C4D-95EC-74355C75C42E}"/>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46" name="Line 187">
              <a:extLst>
                <a:ext uri="{FF2B5EF4-FFF2-40B4-BE49-F238E27FC236}">
                  <a16:creationId xmlns:a16="http://schemas.microsoft.com/office/drawing/2014/main" id="{9A88D435-54EE-B34D-853C-854A37518BAE}"/>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47" name="Line 188">
              <a:extLst>
                <a:ext uri="{FF2B5EF4-FFF2-40B4-BE49-F238E27FC236}">
                  <a16:creationId xmlns:a16="http://schemas.microsoft.com/office/drawing/2014/main" id="{F2FA7299-32B4-0543-94C5-CAFF5145F58E}"/>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48" name="Line 189">
              <a:extLst>
                <a:ext uri="{FF2B5EF4-FFF2-40B4-BE49-F238E27FC236}">
                  <a16:creationId xmlns:a16="http://schemas.microsoft.com/office/drawing/2014/main" id="{7D9B3B33-A306-3E4D-8F5B-12A148230017}"/>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49" name="Line 190">
              <a:extLst>
                <a:ext uri="{FF2B5EF4-FFF2-40B4-BE49-F238E27FC236}">
                  <a16:creationId xmlns:a16="http://schemas.microsoft.com/office/drawing/2014/main" id="{6FCD8E02-8FE7-9149-8B34-D0B67371E478}"/>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0" name="Line 191">
              <a:extLst>
                <a:ext uri="{FF2B5EF4-FFF2-40B4-BE49-F238E27FC236}">
                  <a16:creationId xmlns:a16="http://schemas.microsoft.com/office/drawing/2014/main" id="{FA7C9465-A6CA-2447-BFC3-CF6F7521B95F}"/>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1" name="Line 192">
              <a:extLst>
                <a:ext uri="{FF2B5EF4-FFF2-40B4-BE49-F238E27FC236}">
                  <a16:creationId xmlns:a16="http://schemas.microsoft.com/office/drawing/2014/main" id="{109836C2-0CB0-354D-BBA6-1C252ABEA853}"/>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2" name="Line 193">
              <a:extLst>
                <a:ext uri="{FF2B5EF4-FFF2-40B4-BE49-F238E27FC236}">
                  <a16:creationId xmlns:a16="http://schemas.microsoft.com/office/drawing/2014/main" id="{0A0A63C1-F251-5E43-A477-FD16A5F0C253}"/>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3" name="Line 194">
              <a:extLst>
                <a:ext uri="{FF2B5EF4-FFF2-40B4-BE49-F238E27FC236}">
                  <a16:creationId xmlns:a16="http://schemas.microsoft.com/office/drawing/2014/main" id="{E1E22378-860A-C042-A17D-39CBA763B19D}"/>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4" name="Line 195">
              <a:extLst>
                <a:ext uri="{FF2B5EF4-FFF2-40B4-BE49-F238E27FC236}">
                  <a16:creationId xmlns:a16="http://schemas.microsoft.com/office/drawing/2014/main" id="{8A5535E9-FF3B-0F42-8EDA-E4194EA44433}"/>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055" name="Rectangle 196">
              <a:extLst>
                <a:ext uri="{FF2B5EF4-FFF2-40B4-BE49-F238E27FC236}">
                  <a16:creationId xmlns:a16="http://schemas.microsoft.com/office/drawing/2014/main" id="{1C64063C-4457-6D45-AFDB-AC1692D1510E}"/>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sp>
          <p:nvSpPr>
            <p:cNvPr id="86056" name="Rectangle 197">
              <a:extLst>
                <a:ext uri="{FF2B5EF4-FFF2-40B4-BE49-F238E27FC236}">
                  <a16:creationId xmlns:a16="http://schemas.microsoft.com/office/drawing/2014/main" id="{24BCA614-8A70-B04E-A70F-5C2E0A56769F}"/>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sp>
          <p:nvSpPr>
            <p:cNvPr id="455878" name="Rectangle 198">
              <a:extLst>
                <a:ext uri="{FF2B5EF4-FFF2-40B4-BE49-F238E27FC236}">
                  <a16:creationId xmlns:a16="http://schemas.microsoft.com/office/drawing/2014/main" id="{85B18C5C-4A10-CE48-B68A-DBD290065402}"/>
                </a:ext>
              </a:extLst>
            </p:cNvPr>
            <p:cNvSpPr>
              <a:spLocks noChangeArrowheads="1"/>
            </p:cNvSpPr>
            <p:nvPr/>
          </p:nvSpPr>
          <p:spPr bwMode="auto">
            <a:xfrm>
              <a:off x="5009" y="2387"/>
              <a:ext cx="736" cy="142"/>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a:t>
              </a:r>
              <a:r>
                <a:rPr lang="en-US" altLang="ko-KR"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TERBELAH ••• </a:t>
              </a:r>
            </a:p>
          </p:txBody>
        </p:sp>
        <p:sp>
          <p:nvSpPr>
            <p:cNvPr id="86058" name="Rectangle 199">
              <a:extLst>
                <a:ext uri="{FF2B5EF4-FFF2-40B4-BE49-F238E27FC236}">
                  <a16:creationId xmlns:a16="http://schemas.microsoft.com/office/drawing/2014/main" id="{23875B28-0427-474B-8A52-002B0C5EA53C}"/>
                </a:ext>
              </a:extLst>
            </p:cNvPr>
            <p:cNvSpPr>
              <a:spLocks noChangeArrowheads="1"/>
            </p:cNvSpPr>
            <p:nvPr/>
          </p:nvSpPr>
          <p:spPr bwMode="auto">
            <a:xfrm>
              <a:off x="5060" y="2503"/>
              <a:ext cx="63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Utara       Selatan</a:t>
              </a:r>
            </a:p>
          </p:txBody>
        </p:sp>
        <p:grpSp>
          <p:nvGrpSpPr>
            <p:cNvPr id="86059" name="Group 200">
              <a:extLst>
                <a:ext uri="{FF2B5EF4-FFF2-40B4-BE49-F238E27FC236}">
                  <a16:creationId xmlns:a16="http://schemas.microsoft.com/office/drawing/2014/main" id="{06AEA08E-13FE-FF4D-8D2A-51071E9382E2}"/>
                </a:ext>
              </a:extLst>
            </p:cNvPr>
            <p:cNvGrpSpPr>
              <a:grpSpLocks/>
            </p:cNvGrpSpPr>
            <p:nvPr/>
          </p:nvGrpSpPr>
          <p:grpSpPr bwMode="auto">
            <a:xfrm>
              <a:off x="5078" y="2601"/>
              <a:ext cx="587" cy="238"/>
              <a:chOff x="5078" y="2615"/>
              <a:chExt cx="587" cy="238"/>
            </a:xfrm>
          </p:grpSpPr>
          <p:sp>
            <p:nvSpPr>
              <p:cNvPr id="86060" name="Rectangle 201">
                <a:extLst>
                  <a:ext uri="{FF2B5EF4-FFF2-40B4-BE49-F238E27FC236}">
                    <a16:creationId xmlns:a16="http://schemas.microsoft.com/office/drawing/2014/main" id="{6EB15672-8D83-F240-B366-F9312C5FA507}"/>
                  </a:ext>
                </a:extLst>
              </p:cNvPr>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Israel</a:t>
                </a:r>
              </a:p>
            </p:txBody>
          </p:sp>
          <p:sp>
            <p:nvSpPr>
              <p:cNvPr id="86061" name="Rectangle 202">
                <a:extLst>
                  <a:ext uri="{FF2B5EF4-FFF2-40B4-BE49-F238E27FC236}">
                    <a16:creationId xmlns:a16="http://schemas.microsoft.com/office/drawing/2014/main" id="{18B1307B-0C94-1C42-A249-C7E2713AC011}"/>
                  </a:ext>
                </a:extLst>
              </p:cNvPr>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Yehuda</a:t>
                </a:r>
              </a:p>
            </p:txBody>
          </p:sp>
          <p:sp>
            <p:nvSpPr>
              <p:cNvPr id="86062" name="Rectangle 203">
                <a:extLst>
                  <a:ext uri="{FF2B5EF4-FFF2-40B4-BE49-F238E27FC236}">
                    <a16:creationId xmlns:a16="http://schemas.microsoft.com/office/drawing/2014/main" id="{1A70AFD6-582F-0A46-B7F1-F7409BB8B9B4}"/>
                  </a:ext>
                </a:extLst>
              </p:cNvPr>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10              2</a:t>
                </a:r>
              </a:p>
            </p:txBody>
          </p:sp>
        </p:gr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nodeType="afterGroup">
                            <p:stCondLst>
                              <p:cond delay="500"/>
                            </p:stCondLst>
                            <p:childTnLst>
                              <p:par>
                                <p:cTn id="9" presetID="23" presetClass="entr" presetSubtype="36" fill="hold" grpId="0" nodeType="afterEffect">
                                  <p:stCondLst>
                                    <p:cond delay="1000"/>
                                  </p:stCondLst>
                                  <p:childTnLst>
                                    <p:set>
                                      <p:cBhvr>
                                        <p:cTn id="10" dur="1" fill="hold">
                                          <p:stCondLst>
                                            <p:cond delay="0"/>
                                          </p:stCondLst>
                                        </p:cTn>
                                        <p:tgtEl>
                                          <p:spTgt spid="455694"/>
                                        </p:tgtEl>
                                        <p:attrNameLst>
                                          <p:attrName>style.visibility</p:attrName>
                                        </p:attrNameLst>
                                      </p:cBhvr>
                                      <p:to>
                                        <p:strVal val="visible"/>
                                      </p:to>
                                    </p:set>
                                    <p:anim calcmode="lin" valueType="num">
                                      <p:cBhvr>
                                        <p:cTn id="11" dur="500" fill="hold"/>
                                        <p:tgtEl>
                                          <p:spTgt spid="455694"/>
                                        </p:tgtEl>
                                        <p:attrNameLst>
                                          <p:attrName>ppt_w</p:attrName>
                                        </p:attrNameLst>
                                      </p:cBhvr>
                                      <p:tavLst>
                                        <p:tav tm="0">
                                          <p:val>
                                            <p:strVal val="(6*min(max(#ppt_w*#ppt_h,.3),1)-7.4)/-.7*#ppt_w"/>
                                          </p:val>
                                        </p:tav>
                                        <p:tav tm="100000">
                                          <p:val>
                                            <p:strVal val="#ppt_w"/>
                                          </p:val>
                                        </p:tav>
                                      </p:tavLst>
                                    </p:anim>
                                    <p:anim calcmode="lin" valueType="num">
                                      <p:cBhvr>
                                        <p:cTn id="12" dur="500" fill="hold"/>
                                        <p:tgtEl>
                                          <p:spTgt spid="455694"/>
                                        </p:tgtEl>
                                        <p:attrNameLst>
                                          <p:attrName>ppt_h</p:attrName>
                                        </p:attrNameLst>
                                      </p:cBhvr>
                                      <p:tavLst>
                                        <p:tav tm="0">
                                          <p:val>
                                            <p:strVal val="(6*min(max(#ppt_w*#ppt_h,.3),1)-7.4)/-.7*#ppt_h"/>
                                          </p:val>
                                        </p:tav>
                                        <p:tav tm="100000">
                                          <p:val>
                                            <p:strVal val="#ppt_h"/>
                                          </p:val>
                                        </p:tav>
                                      </p:tavLst>
                                    </p:anim>
                                    <p:anim calcmode="lin" valueType="num">
                                      <p:cBhvr>
                                        <p:cTn id="13" dur="500" fill="hold"/>
                                        <p:tgtEl>
                                          <p:spTgt spid="455694"/>
                                        </p:tgtEl>
                                        <p:attrNameLst>
                                          <p:attrName>ppt_x</p:attrName>
                                        </p:attrNameLst>
                                      </p:cBhvr>
                                      <p:tavLst>
                                        <p:tav tm="0">
                                          <p:val>
                                            <p:fltVal val="0.5"/>
                                          </p:val>
                                        </p:tav>
                                        <p:tav tm="100000">
                                          <p:val>
                                            <p:strVal val="#ppt_x"/>
                                          </p:val>
                                        </p:tav>
                                      </p:tavLst>
                                    </p:anim>
                                    <p:anim calcmode="lin" valueType="num">
                                      <p:cBhvr>
                                        <p:cTn id="14" dur="500" fill="hold"/>
                                        <p:tgtEl>
                                          <p:spTgt spid="455694"/>
                                        </p:tgtEl>
                                        <p:attrNameLst>
                                          <p:attrName>ppt_y</p:attrName>
                                        </p:attrNameLst>
                                      </p:cBhvr>
                                      <p:tavLst>
                                        <p:tav tm="0">
                                          <p:val>
                                            <p:strVal val="1+(6*min(max(#ppt_w*#ppt_h,.3),1)-7.4)/-.7*#ppt_h/2"/>
                                          </p:val>
                                        </p:tav>
                                        <p:tav tm="100000">
                                          <p:val>
                                            <p:strVal val="#ppt_y"/>
                                          </p:val>
                                        </p:tav>
                                      </p:tavLst>
                                    </p:anim>
                                  </p:childTnLst>
                                </p:cTn>
                              </p:par>
                            </p:childTnLst>
                          </p:cTn>
                        </p:par>
                        <p:par>
                          <p:cTn id="15" fill="hold" nodeType="afterGroup">
                            <p:stCondLst>
                              <p:cond delay="2000"/>
                            </p:stCondLst>
                            <p:childTnLst>
                              <p:par>
                                <p:cTn id="16" presetID="2" presetClass="entr" presetSubtype="8" fill="hold" nodeType="afterEffect">
                                  <p:stCondLst>
                                    <p:cond delay="10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2600"/>
                            </p:stCondLst>
                            <p:childTnLst>
                              <p:par>
                                <p:cTn id="21" presetID="23" presetClass="entr" presetSubtype="272" fill="hold" grpId="0" nodeType="afterEffect">
                                  <p:stCondLst>
                                    <p:cond delay="100"/>
                                  </p:stCondLst>
                                  <p:childTnLst>
                                    <p:set>
                                      <p:cBhvr>
                                        <p:cTn id="22" dur="1" fill="hold">
                                          <p:stCondLst>
                                            <p:cond delay="0"/>
                                          </p:stCondLst>
                                        </p:cTn>
                                        <p:tgtEl>
                                          <p:spTgt spid="455733"/>
                                        </p:tgtEl>
                                        <p:attrNameLst>
                                          <p:attrName>style.visibility</p:attrName>
                                        </p:attrNameLst>
                                      </p:cBhvr>
                                      <p:to>
                                        <p:strVal val="visible"/>
                                      </p:to>
                                    </p:set>
                                    <p:anim calcmode="lin" valueType="num">
                                      <p:cBhvr>
                                        <p:cTn id="23" dur="500" fill="hold"/>
                                        <p:tgtEl>
                                          <p:spTgt spid="455733"/>
                                        </p:tgtEl>
                                        <p:attrNameLst>
                                          <p:attrName>ppt_w</p:attrName>
                                        </p:attrNameLst>
                                      </p:cBhvr>
                                      <p:tavLst>
                                        <p:tav tm="0">
                                          <p:val>
                                            <p:strVal val="2/3*#ppt_w"/>
                                          </p:val>
                                        </p:tav>
                                        <p:tav tm="100000">
                                          <p:val>
                                            <p:strVal val="#ppt_w"/>
                                          </p:val>
                                        </p:tav>
                                      </p:tavLst>
                                    </p:anim>
                                    <p:anim calcmode="lin" valueType="num">
                                      <p:cBhvr>
                                        <p:cTn id="24" dur="500" fill="hold"/>
                                        <p:tgtEl>
                                          <p:spTgt spid="455733"/>
                                        </p:tgtEl>
                                        <p:attrNameLst>
                                          <p:attrName>ppt_h</p:attrName>
                                        </p:attrNameLst>
                                      </p:cBhvr>
                                      <p:tavLst>
                                        <p:tav tm="0">
                                          <p:val>
                                            <p:strVal val="2/3*#ppt_h"/>
                                          </p:val>
                                        </p:tav>
                                        <p:tav tm="100000">
                                          <p:val>
                                            <p:strVal val="#ppt_h"/>
                                          </p:val>
                                        </p:tav>
                                      </p:tavLst>
                                    </p:anim>
                                  </p:childTnLst>
                                </p:cTn>
                              </p:par>
                            </p:childTnLst>
                          </p:cTn>
                        </p:par>
                        <p:par>
                          <p:cTn id="25" fill="hold" nodeType="afterGroup">
                            <p:stCondLst>
                              <p:cond delay="3200"/>
                            </p:stCondLst>
                            <p:childTnLst>
                              <p:par>
                                <p:cTn id="26" presetID="2" presetClass="entr" presetSubtype="6" fill="hold" grpId="0" nodeType="afterEffect">
                                  <p:stCondLst>
                                    <p:cond delay="0"/>
                                  </p:stCondLst>
                                  <p:childTnLst>
                                    <p:set>
                                      <p:cBhvr>
                                        <p:cTn id="27" dur="1" fill="hold">
                                          <p:stCondLst>
                                            <p:cond delay="0"/>
                                          </p:stCondLst>
                                        </p:cTn>
                                        <p:tgtEl>
                                          <p:spTgt spid="455735"/>
                                        </p:tgtEl>
                                        <p:attrNameLst>
                                          <p:attrName>style.visibility</p:attrName>
                                        </p:attrNameLst>
                                      </p:cBhvr>
                                      <p:to>
                                        <p:strVal val="visible"/>
                                      </p:to>
                                    </p:set>
                                    <p:anim calcmode="lin" valueType="num">
                                      <p:cBhvr additive="base">
                                        <p:cTn id="28" dur="500" fill="hold"/>
                                        <p:tgtEl>
                                          <p:spTgt spid="455735"/>
                                        </p:tgtEl>
                                        <p:attrNameLst>
                                          <p:attrName>ppt_x</p:attrName>
                                        </p:attrNameLst>
                                      </p:cBhvr>
                                      <p:tavLst>
                                        <p:tav tm="0">
                                          <p:val>
                                            <p:strVal val="1+#ppt_w/2"/>
                                          </p:val>
                                        </p:tav>
                                        <p:tav tm="100000">
                                          <p:val>
                                            <p:strVal val="#ppt_x"/>
                                          </p:val>
                                        </p:tav>
                                      </p:tavLst>
                                    </p:anim>
                                    <p:anim calcmode="lin" valueType="num">
                                      <p:cBhvr additive="base">
                                        <p:cTn id="29" dur="500" fill="hold"/>
                                        <p:tgtEl>
                                          <p:spTgt spid="455735"/>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36" fill="hold" grpId="0" nodeType="clickEffect">
                                  <p:stCondLst>
                                    <p:cond delay="0"/>
                                  </p:stCondLst>
                                  <p:childTnLst>
                                    <p:set>
                                      <p:cBhvr>
                                        <p:cTn id="33" dur="1" fill="hold">
                                          <p:stCondLst>
                                            <p:cond delay="0"/>
                                          </p:stCondLst>
                                        </p:cTn>
                                        <p:tgtEl>
                                          <p:spTgt spid="455699"/>
                                        </p:tgtEl>
                                        <p:attrNameLst>
                                          <p:attrName>style.visibility</p:attrName>
                                        </p:attrNameLst>
                                      </p:cBhvr>
                                      <p:to>
                                        <p:strVal val="visible"/>
                                      </p:to>
                                    </p:set>
                                    <p:anim calcmode="lin" valueType="num">
                                      <p:cBhvr>
                                        <p:cTn id="34" dur="500" fill="hold"/>
                                        <p:tgtEl>
                                          <p:spTgt spid="455699"/>
                                        </p:tgtEl>
                                        <p:attrNameLst>
                                          <p:attrName>ppt_w</p:attrName>
                                        </p:attrNameLst>
                                      </p:cBhvr>
                                      <p:tavLst>
                                        <p:tav tm="0">
                                          <p:val>
                                            <p:strVal val="(6*min(max(#ppt_w*#ppt_h,.3),1)-7.4)/-.7*#ppt_w"/>
                                          </p:val>
                                        </p:tav>
                                        <p:tav tm="100000">
                                          <p:val>
                                            <p:strVal val="#ppt_w"/>
                                          </p:val>
                                        </p:tav>
                                      </p:tavLst>
                                    </p:anim>
                                    <p:anim calcmode="lin" valueType="num">
                                      <p:cBhvr>
                                        <p:cTn id="35" dur="500" fill="hold"/>
                                        <p:tgtEl>
                                          <p:spTgt spid="455699"/>
                                        </p:tgtEl>
                                        <p:attrNameLst>
                                          <p:attrName>ppt_h</p:attrName>
                                        </p:attrNameLst>
                                      </p:cBhvr>
                                      <p:tavLst>
                                        <p:tav tm="0">
                                          <p:val>
                                            <p:strVal val="(6*min(max(#ppt_w*#ppt_h,.3),1)-7.4)/-.7*#ppt_h"/>
                                          </p:val>
                                        </p:tav>
                                        <p:tav tm="100000">
                                          <p:val>
                                            <p:strVal val="#ppt_h"/>
                                          </p:val>
                                        </p:tav>
                                      </p:tavLst>
                                    </p:anim>
                                    <p:anim calcmode="lin" valueType="num">
                                      <p:cBhvr>
                                        <p:cTn id="36" dur="500" fill="hold"/>
                                        <p:tgtEl>
                                          <p:spTgt spid="455699"/>
                                        </p:tgtEl>
                                        <p:attrNameLst>
                                          <p:attrName>ppt_x</p:attrName>
                                        </p:attrNameLst>
                                      </p:cBhvr>
                                      <p:tavLst>
                                        <p:tav tm="0">
                                          <p:val>
                                            <p:fltVal val="0.5"/>
                                          </p:val>
                                        </p:tav>
                                        <p:tav tm="100000">
                                          <p:val>
                                            <p:strVal val="#ppt_x"/>
                                          </p:val>
                                        </p:tav>
                                      </p:tavLst>
                                    </p:anim>
                                    <p:anim calcmode="lin" valueType="num">
                                      <p:cBhvr>
                                        <p:cTn id="37" dur="500" fill="hold"/>
                                        <p:tgtEl>
                                          <p:spTgt spid="455699"/>
                                        </p:tgtEl>
                                        <p:attrNameLst>
                                          <p:attrName>ppt_y</p:attrName>
                                        </p:attrNameLst>
                                      </p:cBhvr>
                                      <p:tavLst>
                                        <p:tav tm="0">
                                          <p:val>
                                            <p:strVal val="1+(6*min(max(#ppt_w*#ppt_h,.3),1)-7.4)/-.7*#ppt_h/2"/>
                                          </p:val>
                                        </p:tav>
                                        <p:tav tm="100000">
                                          <p:val>
                                            <p:strVal val="#ppt_y"/>
                                          </p:val>
                                        </p:tav>
                                      </p:tavLst>
                                    </p:anim>
                                  </p:childTnLst>
                                </p:cTn>
                              </p:par>
                            </p:childTnLst>
                          </p:cTn>
                        </p:par>
                        <p:par>
                          <p:cTn id="38" fill="hold" nodeType="afterGroup">
                            <p:stCondLst>
                              <p:cond delay="500"/>
                            </p:stCondLst>
                            <p:childTnLst>
                              <p:par>
                                <p:cTn id="39" presetID="2" presetClass="entr" presetSubtype="8" fill="hold" nodeType="afterEffect">
                                  <p:stCondLst>
                                    <p:cond delay="10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0-#ppt_w/2"/>
                                          </p:val>
                                        </p:tav>
                                        <p:tav tm="100000">
                                          <p:val>
                                            <p:strVal val="#ppt_x"/>
                                          </p:val>
                                        </p:tav>
                                      </p:tavLst>
                                    </p:anim>
                                    <p:anim calcmode="lin" valueType="num">
                                      <p:cBhvr additive="base">
                                        <p:cTn id="42" dur="500" fill="hold"/>
                                        <p:tgtEl>
                                          <p:spTgt spid="4"/>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1100"/>
                            </p:stCondLst>
                            <p:childTnLst>
                              <p:par>
                                <p:cTn id="44" presetID="23" presetClass="entr" presetSubtype="272" fill="hold" grpId="0" nodeType="afterEffect">
                                  <p:stCondLst>
                                    <p:cond delay="100"/>
                                  </p:stCondLst>
                                  <p:childTnLst>
                                    <p:set>
                                      <p:cBhvr>
                                        <p:cTn id="45" dur="1" fill="hold">
                                          <p:stCondLst>
                                            <p:cond delay="0"/>
                                          </p:stCondLst>
                                        </p:cTn>
                                        <p:tgtEl>
                                          <p:spTgt spid="455734"/>
                                        </p:tgtEl>
                                        <p:attrNameLst>
                                          <p:attrName>style.visibility</p:attrName>
                                        </p:attrNameLst>
                                      </p:cBhvr>
                                      <p:to>
                                        <p:strVal val="visible"/>
                                      </p:to>
                                    </p:set>
                                    <p:anim calcmode="lin" valueType="num">
                                      <p:cBhvr>
                                        <p:cTn id="46" dur="500" fill="hold"/>
                                        <p:tgtEl>
                                          <p:spTgt spid="455734"/>
                                        </p:tgtEl>
                                        <p:attrNameLst>
                                          <p:attrName>ppt_w</p:attrName>
                                        </p:attrNameLst>
                                      </p:cBhvr>
                                      <p:tavLst>
                                        <p:tav tm="0">
                                          <p:val>
                                            <p:strVal val="2/3*#ppt_w"/>
                                          </p:val>
                                        </p:tav>
                                        <p:tav tm="100000">
                                          <p:val>
                                            <p:strVal val="#ppt_w"/>
                                          </p:val>
                                        </p:tav>
                                      </p:tavLst>
                                    </p:anim>
                                    <p:anim calcmode="lin" valueType="num">
                                      <p:cBhvr>
                                        <p:cTn id="47" dur="500" fill="hold"/>
                                        <p:tgtEl>
                                          <p:spTgt spid="455734"/>
                                        </p:tgtEl>
                                        <p:attrNameLst>
                                          <p:attrName>ppt_h</p:attrName>
                                        </p:attrNameLst>
                                      </p:cBhvr>
                                      <p:tavLst>
                                        <p:tav tm="0">
                                          <p:val>
                                            <p:strVal val="2/3*#ppt_h"/>
                                          </p:val>
                                        </p:tav>
                                        <p:tav tm="100000">
                                          <p:val>
                                            <p:strVal val="#ppt_h"/>
                                          </p:val>
                                        </p:tav>
                                      </p:tavLst>
                                    </p:anim>
                                  </p:childTnLst>
                                </p:cTn>
                              </p:par>
                            </p:childTnLst>
                          </p:cTn>
                        </p:par>
                        <p:par>
                          <p:cTn id="48" fill="hold" nodeType="afterGroup">
                            <p:stCondLst>
                              <p:cond delay="1700"/>
                            </p:stCondLst>
                            <p:childTnLst>
                              <p:par>
                                <p:cTn id="49" presetID="2" presetClass="entr" presetSubtype="6" fill="hold" grpId="0" nodeType="afterEffect">
                                  <p:stCondLst>
                                    <p:cond delay="0"/>
                                  </p:stCondLst>
                                  <p:childTnLst>
                                    <p:set>
                                      <p:cBhvr>
                                        <p:cTn id="50" dur="1" fill="hold">
                                          <p:stCondLst>
                                            <p:cond delay="0"/>
                                          </p:stCondLst>
                                        </p:cTn>
                                        <p:tgtEl>
                                          <p:spTgt spid="455736"/>
                                        </p:tgtEl>
                                        <p:attrNameLst>
                                          <p:attrName>style.visibility</p:attrName>
                                        </p:attrNameLst>
                                      </p:cBhvr>
                                      <p:to>
                                        <p:strVal val="visible"/>
                                      </p:to>
                                    </p:set>
                                    <p:anim calcmode="lin" valueType="num">
                                      <p:cBhvr additive="base">
                                        <p:cTn id="51" dur="500" fill="hold"/>
                                        <p:tgtEl>
                                          <p:spTgt spid="455736"/>
                                        </p:tgtEl>
                                        <p:attrNameLst>
                                          <p:attrName>ppt_x</p:attrName>
                                        </p:attrNameLst>
                                      </p:cBhvr>
                                      <p:tavLst>
                                        <p:tav tm="0">
                                          <p:val>
                                            <p:strVal val="1+#ppt_w/2"/>
                                          </p:val>
                                        </p:tav>
                                        <p:tav tm="100000">
                                          <p:val>
                                            <p:strVal val="#ppt_x"/>
                                          </p:val>
                                        </p:tav>
                                      </p:tavLst>
                                    </p:anim>
                                    <p:anim calcmode="lin" valueType="num">
                                      <p:cBhvr additive="base">
                                        <p:cTn id="52" dur="500" fill="hold"/>
                                        <p:tgtEl>
                                          <p:spTgt spid="4557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694" grpId="0" autoUpdateAnimBg="0"/>
      <p:bldP spid="455699" grpId="0" autoUpdateAnimBg="0"/>
      <p:bldP spid="455733" grpId="0" autoUpdateAnimBg="0"/>
      <p:bldP spid="455734" grpId="0" autoUpdateAnimBg="0"/>
      <p:bldP spid="455735" grpId="0" animBg="1"/>
      <p:bldP spid="455736"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2" name="Group 113">
            <a:extLst>
              <a:ext uri="{FF2B5EF4-FFF2-40B4-BE49-F238E27FC236}">
                <a16:creationId xmlns:a16="http://schemas.microsoft.com/office/drawing/2014/main" id="{3CC9A996-1606-3D46-8BF6-A6185A275A7B}"/>
              </a:ext>
            </a:extLst>
          </p:cNvPr>
          <p:cNvGrpSpPr>
            <a:grpSpLocks/>
          </p:cNvGrpSpPr>
          <p:nvPr/>
        </p:nvGrpSpPr>
        <p:grpSpPr bwMode="auto">
          <a:xfrm>
            <a:off x="6289985" y="1290059"/>
            <a:ext cx="919814" cy="1010116"/>
            <a:chOff x="1557" y="1007"/>
            <a:chExt cx="2105" cy="1949"/>
          </a:xfrm>
        </p:grpSpPr>
        <p:grpSp>
          <p:nvGrpSpPr>
            <p:cNvPr id="93" name="Group 115">
              <a:extLst>
                <a:ext uri="{FF2B5EF4-FFF2-40B4-BE49-F238E27FC236}">
                  <a16:creationId xmlns:a16="http://schemas.microsoft.com/office/drawing/2014/main" id="{F6A4F507-F3A4-BB4B-80B8-DA46E1F8A16E}"/>
                </a:ext>
              </a:extLst>
            </p:cNvPr>
            <p:cNvGrpSpPr>
              <a:grpSpLocks/>
            </p:cNvGrpSpPr>
            <p:nvPr/>
          </p:nvGrpSpPr>
          <p:grpSpPr bwMode="auto">
            <a:xfrm>
              <a:off x="1557" y="1209"/>
              <a:ext cx="2105" cy="1421"/>
              <a:chOff x="578" y="2316"/>
              <a:chExt cx="2105" cy="1421"/>
            </a:xfrm>
          </p:grpSpPr>
          <p:sp>
            <p:nvSpPr>
              <p:cNvPr id="99" name="Freeform 116" descr="Cork">
                <a:extLst>
                  <a:ext uri="{FF2B5EF4-FFF2-40B4-BE49-F238E27FC236}">
                    <a16:creationId xmlns:a16="http://schemas.microsoft.com/office/drawing/2014/main" id="{7E3344AE-752F-264B-92D2-D290B6975094}"/>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0" name="Freeform 117" descr="Cork">
                <a:extLst>
                  <a:ext uri="{FF2B5EF4-FFF2-40B4-BE49-F238E27FC236}">
                    <a16:creationId xmlns:a16="http://schemas.microsoft.com/office/drawing/2014/main" id="{7D2901DF-1C45-F749-94E1-CE56500A6B11}"/>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94" name="Freeform 119">
              <a:extLst>
                <a:ext uri="{FF2B5EF4-FFF2-40B4-BE49-F238E27FC236}">
                  <a16:creationId xmlns:a16="http://schemas.microsoft.com/office/drawing/2014/main" id="{BB08F408-D08A-AD42-9283-89555755418B}"/>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5" name="Freeform 120">
              <a:extLst>
                <a:ext uri="{FF2B5EF4-FFF2-40B4-BE49-F238E27FC236}">
                  <a16:creationId xmlns:a16="http://schemas.microsoft.com/office/drawing/2014/main" id="{C6F8F625-A9E3-D04A-A3E5-10D06467E31C}"/>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6" name="Freeform 121">
              <a:extLst>
                <a:ext uri="{FF2B5EF4-FFF2-40B4-BE49-F238E27FC236}">
                  <a16:creationId xmlns:a16="http://schemas.microsoft.com/office/drawing/2014/main" id="{BF5D9AD0-02C1-4A45-84DD-6D52BD6FE07D}"/>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7" name="Freeform 122">
              <a:extLst>
                <a:ext uri="{FF2B5EF4-FFF2-40B4-BE49-F238E27FC236}">
                  <a16:creationId xmlns:a16="http://schemas.microsoft.com/office/drawing/2014/main" id="{AE6AEA86-6903-144A-A6B8-D113203C9215}"/>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8" name="Freeform 123">
              <a:extLst>
                <a:ext uri="{FF2B5EF4-FFF2-40B4-BE49-F238E27FC236}">
                  <a16:creationId xmlns:a16="http://schemas.microsoft.com/office/drawing/2014/main" id="{D1A59618-A524-E449-9087-6D3FA9A6A06B}"/>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01" name="Group 113">
            <a:extLst>
              <a:ext uri="{FF2B5EF4-FFF2-40B4-BE49-F238E27FC236}">
                <a16:creationId xmlns:a16="http://schemas.microsoft.com/office/drawing/2014/main" id="{A18BFEEE-A85B-A241-9483-2938BC38BC83}"/>
              </a:ext>
            </a:extLst>
          </p:cNvPr>
          <p:cNvGrpSpPr>
            <a:grpSpLocks/>
          </p:cNvGrpSpPr>
          <p:nvPr/>
        </p:nvGrpSpPr>
        <p:grpSpPr bwMode="auto">
          <a:xfrm>
            <a:off x="6289985" y="3307772"/>
            <a:ext cx="919814" cy="1010116"/>
            <a:chOff x="1557" y="1007"/>
            <a:chExt cx="2105" cy="1949"/>
          </a:xfrm>
        </p:grpSpPr>
        <p:grpSp>
          <p:nvGrpSpPr>
            <p:cNvPr id="102" name="Group 115">
              <a:extLst>
                <a:ext uri="{FF2B5EF4-FFF2-40B4-BE49-F238E27FC236}">
                  <a16:creationId xmlns:a16="http://schemas.microsoft.com/office/drawing/2014/main" id="{32753E1D-396B-6B41-ACA0-571B2F829DE9}"/>
                </a:ext>
              </a:extLst>
            </p:cNvPr>
            <p:cNvGrpSpPr>
              <a:grpSpLocks/>
            </p:cNvGrpSpPr>
            <p:nvPr/>
          </p:nvGrpSpPr>
          <p:grpSpPr bwMode="auto">
            <a:xfrm>
              <a:off x="1557" y="1209"/>
              <a:ext cx="2105" cy="1421"/>
              <a:chOff x="578" y="2316"/>
              <a:chExt cx="2105" cy="1421"/>
            </a:xfrm>
          </p:grpSpPr>
          <p:sp>
            <p:nvSpPr>
              <p:cNvPr id="108" name="Freeform 116" descr="Cork">
                <a:extLst>
                  <a:ext uri="{FF2B5EF4-FFF2-40B4-BE49-F238E27FC236}">
                    <a16:creationId xmlns:a16="http://schemas.microsoft.com/office/drawing/2014/main" id="{19AAEA63-D316-2545-820E-06797FEDDBA8}"/>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9" name="Freeform 117" descr="Cork">
                <a:extLst>
                  <a:ext uri="{FF2B5EF4-FFF2-40B4-BE49-F238E27FC236}">
                    <a16:creationId xmlns:a16="http://schemas.microsoft.com/office/drawing/2014/main" id="{32CA7E91-6A00-E041-8965-4BC231E389E1}"/>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03" name="Freeform 119">
              <a:extLst>
                <a:ext uri="{FF2B5EF4-FFF2-40B4-BE49-F238E27FC236}">
                  <a16:creationId xmlns:a16="http://schemas.microsoft.com/office/drawing/2014/main" id="{AD0DFB06-ABAE-5E43-B3F8-6ED5B073FB37}"/>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4" name="Freeform 120">
              <a:extLst>
                <a:ext uri="{FF2B5EF4-FFF2-40B4-BE49-F238E27FC236}">
                  <a16:creationId xmlns:a16="http://schemas.microsoft.com/office/drawing/2014/main" id="{EA7ACD82-5B87-624D-B7FD-8C4430054BAE}"/>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5" name="Freeform 121">
              <a:extLst>
                <a:ext uri="{FF2B5EF4-FFF2-40B4-BE49-F238E27FC236}">
                  <a16:creationId xmlns:a16="http://schemas.microsoft.com/office/drawing/2014/main" id="{E8D90640-150C-C74E-A826-73ABB4ED9D74}"/>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6" name="Freeform 122">
              <a:extLst>
                <a:ext uri="{FF2B5EF4-FFF2-40B4-BE49-F238E27FC236}">
                  <a16:creationId xmlns:a16="http://schemas.microsoft.com/office/drawing/2014/main" id="{4663D7C8-AAC6-CB42-9BC6-61D051EB3CAC}"/>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7" name="Freeform 123">
              <a:extLst>
                <a:ext uri="{FF2B5EF4-FFF2-40B4-BE49-F238E27FC236}">
                  <a16:creationId xmlns:a16="http://schemas.microsoft.com/office/drawing/2014/main" id="{32F32854-2C43-0E46-A9DA-A736A7CD26B5}"/>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56706" name="Rectangle 2">
            <a:extLst>
              <a:ext uri="{FF2B5EF4-FFF2-40B4-BE49-F238E27FC236}">
                <a16:creationId xmlns:a16="http://schemas.microsoft.com/office/drawing/2014/main" id="{6FA8134E-D03A-A940-B96B-9DB77FB29820}"/>
              </a:ext>
            </a:extLst>
          </p:cNvPr>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88068" name="AutoShape 3">
            <a:extLst>
              <a:ext uri="{FF2B5EF4-FFF2-40B4-BE49-F238E27FC236}">
                <a16:creationId xmlns:a16="http://schemas.microsoft.com/office/drawing/2014/main" id="{149DFF3E-4150-7B45-A58E-CEFBB9E21BBF}"/>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8069" name="Rectangle 4">
            <a:extLst>
              <a:ext uri="{FF2B5EF4-FFF2-40B4-BE49-F238E27FC236}">
                <a16:creationId xmlns:a16="http://schemas.microsoft.com/office/drawing/2014/main" id="{CBB1D469-276A-0C41-BB79-DEC7F60D2342}"/>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8070" name="Rectangle 5">
            <a:extLst>
              <a:ext uri="{FF2B5EF4-FFF2-40B4-BE49-F238E27FC236}">
                <a16:creationId xmlns:a16="http://schemas.microsoft.com/office/drawing/2014/main" id="{4DD6CE35-BEA4-244D-A5B0-A29FA55BD3F7}"/>
              </a:ext>
            </a:extLst>
          </p:cNvPr>
          <p:cNvSpPr>
            <a:spLocks noChangeArrowheads="1"/>
          </p:cNvSpPr>
          <p:nvPr/>
        </p:nvSpPr>
        <p:spPr bwMode="auto">
          <a:xfrm>
            <a:off x="3059113" y="879475"/>
            <a:ext cx="19653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b="1">
                <a:solidFill>
                  <a:schemeClr val="accent2"/>
                </a:solidFill>
                <a:latin typeface="Times" pitchFamily="2" charset="0"/>
                <a:ea typeface="Gulim" panose="020B0600000101010101" pitchFamily="34" charset="-127"/>
              </a:rPr>
              <a:t> </a:t>
            </a:r>
            <a:r>
              <a:rPr lang="en-US" altLang="ko-KR" sz="2400" b="1">
                <a:solidFill>
                  <a:schemeClr val="accent2"/>
                </a:solidFill>
                <a:latin typeface="Times" pitchFamily="2" charset="0"/>
                <a:ea typeface="Gulim" panose="020B0600000101010101" pitchFamily="34" charset="-127"/>
              </a:rPr>
              <a:t>KERAJAAN</a:t>
            </a:r>
          </a:p>
        </p:txBody>
      </p:sp>
      <p:sp>
        <p:nvSpPr>
          <p:cNvPr id="88071" name="Rectangle 6">
            <a:extLst>
              <a:ext uri="{FF2B5EF4-FFF2-40B4-BE49-F238E27FC236}">
                <a16:creationId xmlns:a16="http://schemas.microsoft.com/office/drawing/2014/main" id="{E97F1179-FC61-6043-B1C2-97656440C46A}"/>
              </a:ext>
            </a:extLst>
          </p:cNvPr>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6711" name="Rectangle 7">
            <a:extLst>
              <a:ext uri="{FF2B5EF4-FFF2-40B4-BE49-F238E27FC236}">
                <a16:creationId xmlns:a16="http://schemas.microsoft.com/office/drawing/2014/main" id="{A09422E7-F8F3-AD46-B1C6-778CFA5123A9}"/>
              </a:ext>
            </a:extLst>
          </p:cNvPr>
          <p:cNvSpPr>
            <a:spLocks noChangeArrowheads="1"/>
          </p:cNvSpPr>
          <p:nvPr/>
        </p:nvSpPr>
        <p:spPr bwMode="auto">
          <a:xfrm>
            <a:off x="4786313" y="928688"/>
            <a:ext cx="1627187"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2000" b="1">
                <a:solidFill>
                  <a:srgbClr val="FAFD00"/>
                </a:solidFill>
                <a:latin typeface="Times" charset="0"/>
                <a:ea typeface="Gulim" pitchFamily="34" charset="-127"/>
                <a:cs typeface="Gulim" pitchFamily="34" charset="-127"/>
              </a:rPr>
              <a:t>ca. 1000 S.M.</a:t>
            </a:r>
          </a:p>
        </p:txBody>
      </p:sp>
      <p:sp>
        <p:nvSpPr>
          <p:cNvPr id="88073" name="Rectangle 9">
            <a:extLst>
              <a:ext uri="{FF2B5EF4-FFF2-40B4-BE49-F238E27FC236}">
                <a16:creationId xmlns:a16="http://schemas.microsoft.com/office/drawing/2014/main" id="{CB83585B-8430-9F46-9F65-D39B4EA477CD}"/>
              </a:ext>
            </a:extLst>
          </p:cNvPr>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8074" name="Rectangle 10">
            <a:extLst>
              <a:ext uri="{FF2B5EF4-FFF2-40B4-BE49-F238E27FC236}">
                <a16:creationId xmlns:a16="http://schemas.microsoft.com/office/drawing/2014/main" id="{423DB94F-62F9-3F46-9651-960D7F004758}"/>
              </a:ext>
            </a:extLst>
          </p:cNvPr>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bg2"/>
                </a:solidFill>
                <a:latin typeface="Times" pitchFamily="2" charset="0"/>
                <a:ea typeface="Gulim" panose="020B0600000101010101" pitchFamily="34" charset="-127"/>
              </a:rPr>
              <a:t>S - D - S</a:t>
            </a:r>
          </a:p>
        </p:txBody>
      </p:sp>
      <p:sp>
        <p:nvSpPr>
          <p:cNvPr id="88075" name="Rectangle 11">
            <a:extLst>
              <a:ext uri="{FF2B5EF4-FFF2-40B4-BE49-F238E27FC236}">
                <a16:creationId xmlns:a16="http://schemas.microsoft.com/office/drawing/2014/main" id="{A0802079-62F2-3644-BCA7-749EABCCE39D}"/>
              </a:ext>
            </a:extLst>
          </p:cNvPr>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bg2"/>
                </a:solidFill>
                <a:latin typeface="Times" pitchFamily="2" charset="0"/>
                <a:ea typeface="Gulim" panose="020B0600000101010101" pitchFamily="34" charset="-127"/>
              </a:rPr>
              <a:t>10             2</a:t>
            </a:r>
          </a:p>
        </p:txBody>
      </p:sp>
      <p:sp>
        <p:nvSpPr>
          <p:cNvPr id="456717" name="Rectangle 13">
            <a:extLst>
              <a:ext uri="{FF2B5EF4-FFF2-40B4-BE49-F238E27FC236}">
                <a16:creationId xmlns:a16="http://schemas.microsoft.com/office/drawing/2014/main" id="{8C85AAD1-8676-C24E-A664-1421F9ADDD7E}"/>
              </a:ext>
            </a:extLst>
          </p:cNvPr>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88077" name="Rectangle 20">
            <a:extLst>
              <a:ext uri="{FF2B5EF4-FFF2-40B4-BE49-F238E27FC236}">
                <a16:creationId xmlns:a16="http://schemas.microsoft.com/office/drawing/2014/main" id="{66069063-75C4-7F4F-A186-DE4D278E8852}"/>
              </a:ext>
            </a:extLst>
          </p:cNvPr>
          <p:cNvSpPr>
            <a:spLocks noChangeArrowheads="1"/>
          </p:cNvSpPr>
          <p:nvPr/>
        </p:nvSpPr>
        <p:spPr bwMode="auto">
          <a:xfrm>
            <a:off x="3033713" y="2246313"/>
            <a:ext cx="38989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2400" b="1">
                <a:solidFill>
                  <a:schemeClr val="bg2"/>
                </a:solidFill>
                <a:latin typeface="Times" pitchFamily="2" charset="0"/>
                <a:ea typeface="Gulim" panose="020B0600000101010101" pitchFamily="34" charset="-127"/>
              </a:rPr>
              <a:t> </a:t>
            </a:r>
            <a:r>
              <a:rPr lang="en-US" altLang="ko-KR" sz="2400" b="1">
                <a:solidFill>
                  <a:schemeClr val="bg2"/>
                </a:solidFill>
                <a:latin typeface="Times" pitchFamily="2" charset="0"/>
                <a:ea typeface="Gulim" panose="020B0600000101010101" pitchFamily="34" charset="-127"/>
              </a:rPr>
              <a:t>UTARA      SELATAN</a:t>
            </a:r>
          </a:p>
        </p:txBody>
      </p:sp>
      <p:sp>
        <p:nvSpPr>
          <p:cNvPr id="88078" name="Rectangle 21">
            <a:extLst>
              <a:ext uri="{FF2B5EF4-FFF2-40B4-BE49-F238E27FC236}">
                <a16:creationId xmlns:a16="http://schemas.microsoft.com/office/drawing/2014/main" id="{B2111155-47C3-BC43-8DF3-07455A0775DF}"/>
              </a:ext>
            </a:extLst>
          </p:cNvPr>
          <p:cNvSpPr>
            <a:spLocks noChangeArrowheads="1"/>
          </p:cNvSpPr>
          <p:nvPr/>
        </p:nvSpPr>
        <p:spPr bwMode="auto">
          <a:xfrm>
            <a:off x="3143250" y="2746375"/>
            <a:ext cx="322421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bg2"/>
                </a:solidFill>
                <a:latin typeface="Times" pitchFamily="2" charset="0"/>
                <a:ea typeface="Gulim" panose="020B0600000101010101" pitchFamily="34" charset="-127"/>
              </a:rPr>
              <a:t>ISRAEL  YEHUDA</a:t>
            </a:r>
          </a:p>
        </p:txBody>
      </p:sp>
      <p:sp>
        <p:nvSpPr>
          <p:cNvPr id="88079" name="Rectangle 22">
            <a:extLst>
              <a:ext uri="{FF2B5EF4-FFF2-40B4-BE49-F238E27FC236}">
                <a16:creationId xmlns:a16="http://schemas.microsoft.com/office/drawing/2014/main" id="{0ADEF781-4A89-114E-9EB6-34659E92C84B}"/>
              </a:ext>
            </a:extLst>
          </p:cNvPr>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8080" name="Line 23">
            <a:extLst>
              <a:ext uri="{FF2B5EF4-FFF2-40B4-BE49-F238E27FC236}">
                <a16:creationId xmlns:a16="http://schemas.microsoft.com/office/drawing/2014/main" id="{0381AF1B-9FE0-9F47-A1A0-7B3023652E9A}"/>
              </a:ext>
            </a:extLst>
          </p:cNvPr>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1" name="Line 24">
            <a:extLst>
              <a:ext uri="{FF2B5EF4-FFF2-40B4-BE49-F238E27FC236}">
                <a16:creationId xmlns:a16="http://schemas.microsoft.com/office/drawing/2014/main" id="{D1F33626-2337-B841-8CC5-C75FF24C097C}"/>
              </a:ext>
            </a:extLst>
          </p:cNvPr>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2" name="Line 25">
            <a:extLst>
              <a:ext uri="{FF2B5EF4-FFF2-40B4-BE49-F238E27FC236}">
                <a16:creationId xmlns:a16="http://schemas.microsoft.com/office/drawing/2014/main" id="{8E38AA77-2AFC-1A4B-8F4A-8A5F8D8217AE}"/>
              </a:ext>
            </a:extLst>
          </p:cNvPr>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3" name="Line 26">
            <a:extLst>
              <a:ext uri="{FF2B5EF4-FFF2-40B4-BE49-F238E27FC236}">
                <a16:creationId xmlns:a16="http://schemas.microsoft.com/office/drawing/2014/main" id="{072A68F6-98D4-9644-B595-4731E734C8C4}"/>
              </a:ext>
            </a:extLst>
          </p:cNvPr>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4" name="Line 27">
            <a:extLst>
              <a:ext uri="{FF2B5EF4-FFF2-40B4-BE49-F238E27FC236}">
                <a16:creationId xmlns:a16="http://schemas.microsoft.com/office/drawing/2014/main" id="{854CF656-D0C4-8B47-B6F1-8CD3A0938F9F}"/>
              </a:ext>
            </a:extLst>
          </p:cNvPr>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5" name="Line 28">
            <a:extLst>
              <a:ext uri="{FF2B5EF4-FFF2-40B4-BE49-F238E27FC236}">
                <a16:creationId xmlns:a16="http://schemas.microsoft.com/office/drawing/2014/main" id="{EC839C29-E39D-4C49-ACDF-D40B0FF64709}"/>
              </a:ext>
            </a:extLst>
          </p:cNvPr>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6" name="Line 29">
            <a:extLst>
              <a:ext uri="{FF2B5EF4-FFF2-40B4-BE49-F238E27FC236}">
                <a16:creationId xmlns:a16="http://schemas.microsoft.com/office/drawing/2014/main" id="{79EC74CF-8275-C94D-AC06-72C7E232A24E}"/>
              </a:ext>
            </a:extLst>
          </p:cNvPr>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7" name="Line 30">
            <a:extLst>
              <a:ext uri="{FF2B5EF4-FFF2-40B4-BE49-F238E27FC236}">
                <a16:creationId xmlns:a16="http://schemas.microsoft.com/office/drawing/2014/main" id="{5946B52F-8804-DC47-98F5-DE38A3FFD027}"/>
              </a:ext>
            </a:extLst>
          </p:cNvPr>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8" name="Line 31">
            <a:extLst>
              <a:ext uri="{FF2B5EF4-FFF2-40B4-BE49-F238E27FC236}">
                <a16:creationId xmlns:a16="http://schemas.microsoft.com/office/drawing/2014/main" id="{C6D39CAB-0FD5-1244-9BBF-84A35B645571}"/>
              </a:ext>
            </a:extLst>
          </p:cNvPr>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9" name="Rectangle 32">
            <a:extLst>
              <a:ext uri="{FF2B5EF4-FFF2-40B4-BE49-F238E27FC236}">
                <a16:creationId xmlns:a16="http://schemas.microsoft.com/office/drawing/2014/main" id="{FAB37A22-E481-5B49-A7FD-3B7A2290612D}"/>
              </a:ext>
            </a:extLst>
          </p:cNvPr>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8090" name="Rectangle 33">
            <a:extLst>
              <a:ext uri="{FF2B5EF4-FFF2-40B4-BE49-F238E27FC236}">
                <a16:creationId xmlns:a16="http://schemas.microsoft.com/office/drawing/2014/main" id="{28F27D7C-26B4-734B-AB0C-13E99F6569A6}"/>
              </a:ext>
            </a:extLst>
          </p:cNvPr>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8091" name="Rectangle 34">
            <a:extLst>
              <a:ext uri="{FF2B5EF4-FFF2-40B4-BE49-F238E27FC236}">
                <a16:creationId xmlns:a16="http://schemas.microsoft.com/office/drawing/2014/main" id="{A824AA26-9B1D-3B41-A907-EA2CE4738663}"/>
              </a:ext>
            </a:extLst>
          </p:cNvPr>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8092" name="Rectangle 35">
            <a:extLst>
              <a:ext uri="{FF2B5EF4-FFF2-40B4-BE49-F238E27FC236}">
                <a16:creationId xmlns:a16="http://schemas.microsoft.com/office/drawing/2014/main" id="{289A0F15-CE96-744D-90F1-62039AB1110D}"/>
              </a:ext>
            </a:extLst>
          </p:cNvPr>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6745" name="Rectangle 41">
            <a:extLst>
              <a:ext uri="{FF2B5EF4-FFF2-40B4-BE49-F238E27FC236}">
                <a16:creationId xmlns:a16="http://schemas.microsoft.com/office/drawing/2014/main" id="{9BBD8E21-8C64-FA45-95AA-4E357561AB36}"/>
              </a:ext>
            </a:extLst>
          </p:cNvPr>
          <p:cNvSpPr>
            <a:spLocks noChangeArrowheads="1"/>
          </p:cNvSpPr>
          <p:nvPr/>
        </p:nvSpPr>
        <p:spPr bwMode="auto">
          <a:xfrm>
            <a:off x="6188075" y="2247900"/>
            <a:ext cx="2498725"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altLang="ko-KR" b="1" i="1">
                <a:solidFill>
                  <a:schemeClr val="tx1"/>
                </a:solidFill>
                <a:latin typeface="Helvetica" charset="0"/>
                <a:ea typeface="Gulim" pitchFamily="34" charset="-127"/>
                <a:cs typeface="Gulim" pitchFamily="34" charset="-127"/>
              </a:rPr>
              <a:t>2 Sam 7: 4-16</a:t>
            </a:r>
          </a:p>
          <a:p>
            <a:pPr>
              <a:defRPr/>
            </a:pPr>
            <a:r>
              <a:rPr lang="en-US" altLang="ko-KR" b="1" i="1">
                <a:solidFill>
                  <a:schemeClr val="tx1"/>
                </a:solidFill>
                <a:latin typeface="Helvetica" charset="0"/>
                <a:ea typeface="Gulim" pitchFamily="34" charset="-127"/>
                <a:cs typeface="Gulim" pitchFamily="34" charset="-127"/>
              </a:rPr>
              <a:t>1 Taw 17:3-15</a:t>
            </a:r>
          </a:p>
        </p:txBody>
      </p:sp>
      <p:sp>
        <p:nvSpPr>
          <p:cNvPr id="456746" name="Rectangle 42">
            <a:extLst>
              <a:ext uri="{FF2B5EF4-FFF2-40B4-BE49-F238E27FC236}">
                <a16:creationId xmlns:a16="http://schemas.microsoft.com/office/drawing/2014/main" id="{C02F9930-CB58-C342-B633-54623E432CC3}"/>
              </a:ext>
            </a:extLst>
          </p:cNvPr>
          <p:cNvSpPr>
            <a:spLocks noChangeArrowheads="1"/>
          </p:cNvSpPr>
          <p:nvPr/>
        </p:nvSpPr>
        <p:spPr bwMode="auto">
          <a:xfrm>
            <a:off x="3295650" y="1781175"/>
            <a:ext cx="2947988" cy="393700"/>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2000" b="1">
                <a:solidFill>
                  <a:schemeClr val="accent1"/>
                </a:solidFill>
                <a:effectLst>
                  <a:outerShdw blurRad="38100" dist="38100" dir="2700000" algn="tl">
                    <a:srgbClr val="000000"/>
                  </a:outerShdw>
                </a:effectLst>
                <a:latin typeface="Times" pitchFamily="2" charset="0"/>
                <a:ea typeface="Gulim" panose="020B0600000101010101" pitchFamily="34" charset="-127"/>
              </a:rPr>
              <a:t>&lt;&lt;&lt;&lt; </a:t>
            </a:r>
            <a:r>
              <a:rPr lang="en-US" altLang="ko-KR" sz="2000" b="1" i="1">
                <a:solidFill>
                  <a:schemeClr val="accent1"/>
                </a:solidFill>
                <a:effectLst>
                  <a:outerShdw blurRad="38100" dist="38100" dir="2700000" algn="tl">
                    <a:srgbClr val="000000"/>
                  </a:outerShdw>
                </a:effectLst>
                <a:latin typeface="Times" pitchFamily="2" charset="0"/>
                <a:ea typeface="Gulim" panose="020B0600000101010101" pitchFamily="34" charset="-127"/>
              </a:rPr>
              <a:t>TERBELAH</a:t>
            </a:r>
            <a:r>
              <a:rPr lang="en-US" altLang="ko-KR" sz="2000" b="1">
                <a:solidFill>
                  <a:schemeClr val="accent1"/>
                </a:solidFill>
                <a:effectLst>
                  <a:outerShdw blurRad="38100" dist="38100" dir="2700000" algn="tl">
                    <a:srgbClr val="000000"/>
                  </a:outerShdw>
                </a:effectLst>
                <a:latin typeface="Times" pitchFamily="2" charset="0"/>
                <a:ea typeface="Gulim" panose="020B0600000101010101" pitchFamily="34" charset="-127"/>
              </a:rPr>
              <a:t>&gt;&gt;&gt;&gt;   </a:t>
            </a:r>
          </a:p>
        </p:txBody>
      </p:sp>
      <p:sp>
        <p:nvSpPr>
          <p:cNvPr id="88095" name="Line 43">
            <a:extLst>
              <a:ext uri="{FF2B5EF4-FFF2-40B4-BE49-F238E27FC236}">
                <a16:creationId xmlns:a16="http://schemas.microsoft.com/office/drawing/2014/main" id="{BE70FC21-8742-6B48-A6A9-B0CF0481B0D1}"/>
              </a:ext>
            </a:extLst>
          </p:cNvPr>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6748" name="Rectangle 44">
            <a:extLst>
              <a:ext uri="{FF2B5EF4-FFF2-40B4-BE49-F238E27FC236}">
                <a16:creationId xmlns:a16="http://schemas.microsoft.com/office/drawing/2014/main" id="{EEA042FD-D852-DF49-934A-0900DF07AB40}"/>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456749" name="Line 45">
            <a:extLst>
              <a:ext uri="{FF2B5EF4-FFF2-40B4-BE49-F238E27FC236}">
                <a16:creationId xmlns:a16="http://schemas.microsoft.com/office/drawing/2014/main" id="{0124C8D0-DC4A-1A4A-B818-02BDFD5FFA59}"/>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88098" name="Line 46">
            <a:extLst>
              <a:ext uri="{FF2B5EF4-FFF2-40B4-BE49-F238E27FC236}">
                <a16:creationId xmlns:a16="http://schemas.microsoft.com/office/drawing/2014/main" id="{CAFE4126-3F7B-2449-91DE-FCA52D12B5B5}"/>
              </a:ext>
            </a:extLst>
          </p:cNvPr>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6751" name="Rectangle 47">
            <a:extLst>
              <a:ext uri="{FF2B5EF4-FFF2-40B4-BE49-F238E27FC236}">
                <a16:creationId xmlns:a16="http://schemas.microsoft.com/office/drawing/2014/main" id="{3D463964-B7C3-F04A-96D6-AF010C120C6E}"/>
              </a:ext>
            </a:extLst>
          </p:cNvPr>
          <p:cNvSpPr>
            <a:spLocks noChangeArrowheads="1"/>
          </p:cNvSpPr>
          <p:nvPr/>
        </p:nvSpPr>
        <p:spPr bwMode="auto">
          <a:xfrm>
            <a:off x="3598863" y="3635375"/>
            <a:ext cx="2036762" cy="515938"/>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i="1">
                <a:solidFill>
                  <a:schemeClr val="accent1"/>
                </a:solidFill>
                <a:effectLst>
                  <a:outerShdw blurRad="38100" dist="38100" dir="2700000" algn="tl">
                    <a:srgbClr val="000000"/>
                  </a:outerShdw>
                </a:effectLst>
                <a:latin typeface="Times" pitchFamily="2" charset="0"/>
                <a:ea typeface="Gulim" panose="020B0600000101010101" pitchFamily="34" charset="-127"/>
              </a:rPr>
              <a:t>NABI-NABI</a:t>
            </a:r>
          </a:p>
        </p:txBody>
      </p:sp>
      <p:sp>
        <p:nvSpPr>
          <p:cNvPr id="456786" name="Text Box 82">
            <a:extLst>
              <a:ext uri="{FF2B5EF4-FFF2-40B4-BE49-F238E27FC236}">
                <a16:creationId xmlns:a16="http://schemas.microsoft.com/office/drawing/2014/main" id="{4BCB66FB-C272-C64C-B1D3-CB4284AB8187}"/>
              </a:ext>
            </a:extLst>
          </p:cNvPr>
          <p:cNvSpPr txBox="1">
            <a:spLocks noChangeArrowheads="1"/>
          </p:cNvSpPr>
          <p:nvPr/>
        </p:nvSpPr>
        <p:spPr bwMode="auto">
          <a:xfrm>
            <a:off x="1778000" y="-22225"/>
            <a:ext cx="56499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1 Raja-raja 17-22; Yesaya sampai Maleakhi</a:t>
            </a:r>
          </a:p>
        </p:txBody>
      </p:sp>
      <p:sp>
        <p:nvSpPr>
          <p:cNvPr id="88101" name="Text Box 131">
            <a:extLst>
              <a:ext uri="{FF2B5EF4-FFF2-40B4-BE49-F238E27FC236}">
                <a16:creationId xmlns:a16="http://schemas.microsoft.com/office/drawing/2014/main" id="{1D946B3D-6A2D-8241-81B7-D216B34A9186}"/>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88102" name="Text Box 132">
            <a:extLst>
              <a:ext uri="{FF2B5EF4-FFF2-40B4-BE49-F238E27FC236}">
                <a16:creationId xmlns:a16="http://schemas.microsoft.com/office/drawing/2014/main" id="{0D66BB1E-A990-7F41-89F3-61A429210D14}"/>
              </a:ext>
            </a:extLst>
          </p:cNvPr>
          <p:cNvSpPr txBox="1">
            <a:spLocks noChangeArrowheads="1"/>
          </p:cNvSpPr>
          <p:nvPr/>
        </p:nvSpPr>
        <p:spPr bwMode="auto">
          <a:xfrm>
            <a:off x="8659813" y="6405563"/>
            <a:ext cx="1841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endParaRPr lang="ko-KR" altLang="en-US" sz="1800" b="1">
              <a:solidFill>
                <a:schemeClr val="tx1"/>
              </a:solidFill>
              <a:ea typeface="Gulim" panose="020B0600000101010101" pitchFamily="34" charset="-127"/>
            </a:endParaRPr>
          </a:p>
        </p:txBody>
      </p:sp>
      <p:sp>
        <p:nvSpPr>
          <p:cNvPr id="456841" name="Rectangle 137">
            <a:extLst>
              <a:ext uri="{FF2B5EF4-FFF2-40B4-BE49-F238E27FC236}">
                <a16:creationId xmlns:a16="http://schemas.microsoft.com/office/drawing/2014/main" id="{196DF90C-408F-2242-903F-05D0914DA05A}"/>
              </a:ext>
            </a:extLst>
          </p:cNvPr>
          <p:cNvSpPr>
            <a:spLocks noChangeArrowheads="1"/>
          </p:cNvSpPr>
          <p:nvPr/>
        </p:nvSpPr>
        <p:spPr bwMode="auto">
          <a:xfrm>
            <a:off x="8091488"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41</a:t>
            </a:r>
          </a:p>
        </p:txBody>
      </p:sp>
      <p:sp>
        <p:nvSpPr>
          <p:cNvPr id="88104" name="Text Box 138">
            <a:extLst>
              <a:ext uri="{FF2B5EF4-FFF2-40B4-BE49-F238E27FC236}">
                <a16:creationId xmlns:a16="http://schemas.microsoft.com/office/drawing/2014/main" id="{070BADC0-B300-5B4C-B178-D494C3BECCC3}"/>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sp>
        <p:nvSpPr>
          <p:cNvPr id="456888" name="Text Box 184">
            <a:extLst>
              <a:ext uri="{FF2B5EF4-FFF2-40B4-BE49-F238E27FC236}">
                <a16:creationId xmlns:a16="http://schemas.microsoft.com/office/drawing/2014/main" id="{A8D02E64-A9F5-9A42-A2DD-68B1F50559D7}"/>
              </a:ext>
            </a:extLst>
          </p:cNvPr>
          <p:cNvSpPr txBox="1">
            <a:spLocks noChangeArrowheads="1"/>
          </p:cNvSpPr>
          <p:nvPr/>
        </p:nvSpPr>
        <p:spPr bwMode="auto">
          <a:xfrm>
            <a:off x="6383338" y="1376363"/>
            <a:ext cx="863600" cy="13112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altLang="ko-KR" sz="4000" i="1">
                <a:solidFill>
                  <a:schemeClr val="tx1"/>
                </a:solidFill>
                <a:latin typeface="Kosher-Normal" charset="0"/>
                <a:ea typeface="Gulim" pitchFamily="34" charset="-127"/>
                <a:cs typeface="Gulim" pitchFamily="34" charset="-127"/>
              </a:rPr>
              <a:t>PD</a:t>
            </a:r>
          </a:p>
        </p:txBody>
      </p:sp>
      <p:grpSp>
        <p:nvGrpSpPr>
          <p:cNvPr id="88106" name="Group 185">
            <a:extLst>
              <a:ext uri="{FF2B5EF4-FFF2-40B4-BE49-F238E27FC236}">
                <a16:creationId xmlns:a16="http://schemas.microsoft.com/office/drawing/2014/main" id="{AFF1654C-39EB-9B47-B048-56949E0AA71C}"/>
              </a:ext>
            </a:extLst>
          </p:cNvPr>
          <p:cNvGrpSpPr>
            <a:grpSpLocks/>
          </p:cNvGrpSpPr>
          <p:nvPr/>
        </p:nvGrpSpPr>
        <p:grpSpPr bwMode="auto">
          <a:xfrm>
            <a:off x="7951788" y="3436938"/>
            <a:ext cx="1168400" cy="1843087"/>
            <a:chOff x="5009" y="2165"/>
            <a:chExt cx="736" cy="1161"/>
          </a:xfrm>
        </p:grpSpPr>
        <p:sp>
          <p:nvSpPr>
            <p:cNvPr id="88111" name="Freeform 186">
              <a:extLst>
                <a:ext uri="{FF2B5EF4-FFF2-40B4-BE49-F238E27FC236}">
                  <a16:creationId xmlns:a16="http://schemas.microsoft.com/office/drawing/2014/main" id="{33862D75-7FF2-EE40-AADB-21E688062F66}"/>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8112" name="AutoShape 187">
              <a:extLst>
                <a:ext uri="{FF2B5EF4-FFF2-40B4-BE49-F238E27FC236}">
                  <a16:creationId xmlns:a16="http://schemas.microsoft.com/office/drawing/2014/main" id="{660767EC-231A-464C-B291-F7F51ACBEC7D}"/>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8113" name="Rectangle 188">
              <a:extLst>
                <a:ext uri="{FF2B5EF4-FFF2-40B4-BE49-F238E27FC236}">
                  <a16:creationId xmlns:a16="http://schemas.microsoft.com/office/drawing/2014/main" id="{D04333E0-DF5A-2A4A-A203-AF6A1F68B7A7}"/>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8114" name="Line 189">
              <a:extLst>
                <a:ext uri="{FF2B5EF4-FFF2-40B4-BE49-F238E27FC236}">
                  <a16:creationId xmlns:a16="http://schemas.microsoft.com/office/drawing/2014/main" id="{1803D685-42B7-764E-8409-9AD1759BDFAE}"/>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15" name="Rectangle 190">
              <a:extLst>
                <a:ext uri="{FF2B5EF4-FFF2-40B4-BE49-F238E27FC236}">
                  <a16:creationId xmlns:a16="http://schemas.microsoft.com/office/drawing/2014/main" id="{A4A2DD3F-8958-1C4A-AC5A-29886C402B1A}"/>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8116" name="Rectangle 191">
              <a:extLst>
                <a:ext uri="{FF2B5EF4-FFF2-40B4-BE49-F238E27FC236}">
                  <a16:creationId xmlns:a16="http://schemas.microsoft.com/office/drawing/2014/main" id="{E8E50B18-11A2-0642-AE0E-488BB6F176BE}"/>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88117" name="Line 192">
              <a:extLst>
                <a:ext uri="{FF2B5EF4-FFF2-40B4-BE49-F238E27FC236}">
                  <a16:creationId xmlns:a16="http://schemas.microsoft.com/office/drawing/2014/main" id="{8B9BDAC8-761B-EF41-8269-8DF942FCC639}"/>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18" name="Line 193">
              <a:extLst>
                <a:ext uri="{FF2B5EF4-FFF2-40B4-BE49-F238E27FC236}">
                  <a16:creationId xmlns:a16="http://schemas.microsoft.com/office/drawing/2014/main" id="{6ABA5F6E-39B3-C845-9862-5E2E5E95995B}"/>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19" name="Line 194">
              <a:extLst>
                <a:ext uri="{FF2B5EF4-FFF2-40B4-BE49-F238E27FC236}">
                  <a16:creationId xmlns:a16="http://schemas.microsoft.com/office/drawing/2014/main" id="{1C2011F4-2536-6742-AB6A-3AE3DEDBE1D5}"/>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0" name="Line 195">
              <a:extLst>
                <a:ext uri="{FF2B5EF4-FFF2-40B4-BE49-F238E27FC236}">
                  <a16:creationId xmlns:a16="http://schemas.microsoft.com/office/drawing/2014/main" id="{050189DD-6299-724B-A328-1E72E694676A}"/>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1" name="Line 196">
              <a:extLst>
                <a:ext uri="{FF2B5EF4-FFF2-40B4-BE49-F238E27FC236}">
                  <a16:creationId xmlns:a16="http://schemas.microsoft.com/office/drawing/2014/main" id="{8A9D4EEC-F482-0141-9B12-6A1638AB6006}"/>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2" name="Line 197">
              <a:extLst>
                <a:ext uri="{FF2B5EF4-FFF2-40B4-BE49-F238E27FC236}">
                  <a16:creationId xmlns:a16="http://schemas.microsoft.com/office/drawing/2014/main" id="{5BAF6E38-40D2-3944-B7EA-02FB0E52F410}"/>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3" name="Line 198">
              <a:extLst>
                <a:ext uri="{FF2B5EF4-FFF2-40B4-BE49-F238E27FC236}">
                  <a16:creationId xmlns:a16="http://schemas.microsoft.com/office/drawing/2014/main" id="{3D22E05D-9C3C-F54F-8D21-E4898FC192B5}"/>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4" name="Line 199">
              <a:extLst>
                <a:ext uri="{FF2B5EF4-FFF2-40B4-BE49-F238E27FC236}">
                  <a16:creationId xmlns:a16="http://schemas.microsoft.com/office/drawing/2014/main" id="{DEBDA5B5-9844-4B40-BED5-0C470A7440C8}"/>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5" name="Line 200">
              <a:extLst>
                <a:ext uri="{FF2B5EF4-FFF2-40B4-BE49-F238E27FC236}">
                  <a16:creationId xmlns:a16="http://schemas.microsoft.com/office/drawing/2014/main" id="{9A97BC4F-5A37-8A44-BA3F-14400E070FCB}"/>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6" name="Line 201">
              <a:extLst>
                <a:ext uri="{FF2B5EF4-FFF2-40B4-BE49-F238E27FC236}">
                  <a16:creationId xmlns:a16="http://schemas.microsoft.com/office/drawing/2014/main" id="{A7D1AFC4-374D-3644-BAA7-C9CB6CCF69B0}"/>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127" name="Rectangle 202">
              <a:extLst>
                <a:ext uri="{FF2B5EF4-FFF2-40B4-BE49-F238E27FC236}">
                  <a16:creationId xmlns:a16="http://schemas.microsoft.com/office/drawing/2014/main" id="{317BB916-EB79-9347-8B90-36ACACD6832A}"/>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sp>
          <p:nvSpPr>
            <p:cNvPr id="88128" name="Rectangle 203">
              <a:extLst>
                <a:ext uri="{FF2B5EF4-FFF2-40B4-BE49-F238E27FC236}">
                  <a16:creationId xmlns:a16="http://schemas.microsoft.com/office/drawing/2014/main" id="{D860B7A9-1B0D-D845-B99D-B2203EF9F1A1}"/>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sp>
          <p:nvSpPr>
            <p:cNvPr id="456908" name="Rectangle 204">
              <a:extLst>
                <a:ext uri="{FF2B5EF4-FFF2-40B4-BE49-F238E27FC236}">
                  <a16:creationId xmlns:a16="http://schemas.microsoft.com/office/drawing/2014/main" id="{6B32743F-49F0-9A49-A450-E234ACF3D987}"/>
                </a:ext>
              </a:extLst>
            </p:cNvPr>
            <p:cNvSpPr>
              <a:spLocks noChangeArrowheads="1"/>
            </p:cNvSpPr>
            <p:nvPr/>
          </p:nvSpPr>
          <p:spPr bwMode="auto">
            <a:xfrm>
              <a:off x="5009" y="2387"/>
              <a:ext cx="736" cy="142"/>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a:t>
              </a:r>
              <a:r>
                <a:rPr lang="en-US" altLang="ko-KR"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TERBELAH ••• </a:t>
              </a:r>
            </a:p>
          </p:txBody>
        </p:sp>
        <p:sp>
          <p:nvSpPr>
            <p:cNvPr id="88130" name="Rectangle 205">
              <a:extLst>
                <a:ext uri="{FF2B5EF4-FFF2-40B4-BE49-F238E27FC236}">
                  <a16:creationId xmlns:a16="http://schemas.microsoft.com/office/drawing/2014/main" id="{5796A9FF-BABB-5C4D-A136-D3D80FE6287B}"/>
                </a:ext>
              </a:extLst>
            </p:cNvPr>
            <p:cNvSpPr>
              <a:spLocks noChangeArrowheads="1"/>
            </p:cNvSpPr>
            <p:nvPr/>
          </p:nvSpPr>
          <p:spPr bwMode="auto">
            <a:xfrm>
              <a:off x="5060" y="2503"/>
              <a:ext cx="63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Utara       Selatan</a:t>
              </a:r>
            </a:p>
          </p:txBody>
        </p:sp>
        <p:grpSp>
          <p:nvGrpSpPr>
            <p:cNvPr id="88131" name="Group 206">
              <a:extLst>
                <a:ext uri="{FF2B5EF4-FFF2-40B4-BE49-F238E27FC236}">
                  <a16:creationId xmlns:a16="http://schemas.microsoft.com/office/drawing/2014/main" id="{4EBEA0F8-20CC-7041-A42D-A54B134EBA63}"/>
                </a:ext>
              </a:extLst>
            </p:cNvPr>
            <p:cNvGrpSpPr>
              <a:grpSpLocks/>
            </p:cNvGrpSpPr>
            <p:nvPr/>
          </p:nvGrpSpPr>
          <p:grpSpPr bwMode="auto">
            <a:xfrm>
              <a:off x="5078" y="2601"/>
              <a:ext cx="587" cy="238"/>
              <a:chOff x="5078" y="2615"/>
              <a:chExt cx="587" cy="238"/>
            </a:xfrm>
          </p:grpSpPr>
          <p:sp>
            <p:nvSpPr>
              <p:cNvPr id="88132" name="Rectangle 207">
                <a:extLst>
                  <a:ext uri="{FF2B5EF4-FFF2-40B4-BE49-F238E27FC236}">
                    <a16:creationId xmlns:a16="http://schemas.microsoft.com/office/drawing/2014/main" id="{9343337D-B51E-A449-B435-A83D3E6D8B58}"/>
                  </a:ext>
                </a:extLst>
              </p:cNvPr>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Israel</a:t>
                </a:r>
              </a:p>
            </p:txBody>
          </p:sp>
          <p:sp>
            <p:nvSpPr>
              <p:cNvPr id="88133" name="Rectangle 208">
                <a:extLst>
                  <a:ext uri="{FF2B5EF4-FFF2-40B4-BE49-F238E27FC236}">
                    <a16:creationId xmlns:a16="http://schemas.microsoft.com/office/drawing/2014/main" id="{0210FB4E-398B-1B44-945C-9C0D2DDD361F}"/>
                  </a:ext>
                </a:extLst>
              </p:cNvPr>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Yehuda</a:t>
                </a:r>
              </a:p>
            </p:txBody>
          </p:sp>
          <p:sp>
            <p:nvSpPr>
              <p:cNvPr id="88134" name="Rectangle 209">
                <a:extLst>
                  <a:ext uri="{FF2B5EF4-FFF2-40B4-BE49-F238E27FC236}">
                    <a16:creationId xmlns:a16="http://schemas.microsoft.com/office/drawing/2014/main" id="{5F9E8D74-C674-EB4E-B5FB-35A0CE142F3B}"/>
                  </a:ext>
                </a:extLst>
              </p:cNvPr>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10              2</a:t>
                </a:r>
              </a:p>
            </p:txBody>
          </p:sp>
        </p:grpSp>
      </p:grpSp>
      <p:sp>
        <p:nvSpPr>
          <p:cNvPr id="456784" name="Oval 80">
            <a:extLst>
              <a:ext uri="{FF2B5EF4-FFF2-40B4-BE49-F238E27FC236}">
                <a16:creationId xmlns:a16="http://schemas.microsoft.com/office/drawing/2014/main" id="{3F23F254-CEF9-8244-9C3C-6F0357DA867A}"/>
              </a:ext>
            </a:extLst>
          </p:cNvPr>
          <p:cNvSpPr>
            <a:spLocks noChangeArrowheads="1"/>
          </p:cNvSpPr>
          <p:nvPr/>
        </p:nvSpPr>
        <p:spPr bwMode="auto">
          <a:xfrm>
            <a:off x="2895600" y="3492500"/>
            <a:ext cx="3556000" cy="800100"/>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nvGrpSpPr>
          <p:cNvPr id="88108" name="Group 210">
            <a:extLst>
              <a:ext uri="{FF2B5EF4-FFF2-40B4-BE49-F238E27FC236}">
                <a16:creationId xmlns:a16="http://schemas.microsoft.com/office/drawing/2014/main" id="{204C7229-2279-6E43-B333-D3AF085A87B2}"/>
              </a:ext>
            </a:extLst>
          </p:cNvPr>
          <p:cNvGrpSpPr>
            <a:grpSpLocks/>
          </p:cNvGrpSpPr>
          <p:nvPr/>
        </p:nvGrpSpPr>
        <p:grpSpPr bwMode="auto">
          <a:xfrm>
            <a:off x="1000125" y="3159125"/>
            <a:ext cx="1844675" cy="1397000"/>
            <a:chOff x="630" y="1990"/>
            <a:chExt cx="1162" cy="880"/>
          </a:xfrm>
        </p:grpSpPr>
        <p:sp>
          <p:nvSpPr>
            <p:cNvPr id="456915" name="Rectangle 211">
              <a:extLst>
                <a:ext uri="{FF2B5EF4-FFF2-40B4-BE49-F238E27FC236}">
                  <a16:creationId xmlns:a16="http://schemas.microsoft.com/office/drawing/2014/main" id="{2788E84D-8477-1741-85CC-0D5A493749E9}"/>
                </a:ext>
              </a:extLst>
            </p:cNvPr>
            <p:cNvSpPr>
              <a:spLocks noChangeArrowheads="1"/>
            </p:cNvSpPr>
            <p:nvPr/>
          </p:nvSpPr>
          <p:spPr bwMode="auto">
            <a:xfrm>
              <a:off x="630" y="2296"/>
              <a:ext cx="1162" cy="57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ltLang="ko-KR" sz="3600">
                  <a:solidFill>
                    <a:srgbClr val="FFEA18"/>
                  </a:solidFill>
                  <a:latin typeface="Times" charset="0"/>
                  <a:ea typeface="Gulim" pitchFamily="34" charset="-127"/>
                  <a:cs typeface="Gulim" pitchFamily="34" charset="-127"/>
                </a:rPr>
                <a:t>A</a:t>
              </a:r>
              <a:r>
                <a:rPr lang="en-US" altLang="ko-KR" sz="3600">
                  <a:solidFill>
                    <a:srgbClr val="51DC00"/>
                  </a:solidFill>
                  <a:latin typeface="Times" charset="0"/>
                  <a:ea typeface="Gulim" pitchFamily="34" charset="-127"/>
                  <a:cs typeface="Gulim" pitchFamily="34" charset="-127"/>
                </a:rPr>
                <a:t> </a:t>
              </a:r>
              <a:r>
                <a:rPr lang="en-US" altLang="ko-KR" sz="5400">
                  <a:solidFill>
                    <a:srgbClr val="1CFF23"/>
                  </a:solidFill>
                  <a:latin typeface="Times" charset="0"/>
                  <a:ea typeface="Gulim" pitchFamily="34" charset="-127"/>
                  <a:cs typeface="Gulim" pitchFamily="34" charset="-127"/>
                </a:rPr>
                <a:t>K</a:t>
              </a:r>
              <a:r>
                <a:rPr lang="en-US" altLang="ko-KR" sz="3600">
                  <a:solidFill>
                    <a:schemeClr val="tx2"/>
                  </a:solidFill>
                  <a:latin typeface="Times" charset="0"/>
                  <a:ea typeface="Gulim" pitchFamily="34" charset="-127"/>
                  <a:cs typeface="Gulim" pitchFamily="34" charset="-127"/>
                </a:rPr>
                <a:t> P</a:t>
              </a:r>
            </a:p>
          </p:txBody>
        </p:sp>
        <p:pic>
          <p:nvPicPr>
            <p:cNvPr id="456916" name="Picture 212" descr="Kakap">
              <a:extLst>
                <a:ext uri="{FF2B5EF4-FFF2-40B4-BE49-F238E27FC236}">
                  <a16:creationId xmlns:a16="http://schemas.microsoft.com/office/drawing/2014/main" id="{6882F2AE-1749-5146-A3E2-CB7F0028E234}"/>
                </a:ext>
              </a:extLst>
            </p:cNvPr>
            <p:cNvPicPr>
              <a:picLocks noChangeAspect="1" noChangeArrowheads="1"/>
            </p:cNvPicPr>
            <p:nvPr/>
          </p:nvPicPr>
          <p:blipFill>
            <a:blip r:embed="rId4"/>
            <a:srcRect/>
            <a:stretch>
              <a:fillRect/>
            </a:stretch>
          </p:blipFill>
          <p:spPr bwMode="auto">
            <a:xfrm>
              <a:off x="744" y="1990"/>
              <a:ext cx="882" cy="482"/>
            </a:xfrm>
            <a:prstGeom prst="rect">
              <a:avLst/>
            </a:prstGeom>
            <a:noFill/>
            <a:effectLst>
              <a:outerShdw blurRad="63500" dist="135003" dir="2471156" algn="ctr" rotWithShape="0">
                <a:schemeClr val="bg2">
                  <a:alpha val="74998"/>
                </a:schemeClr>
              </a:outerShdw>
            </a:effectLst>
          </p:spPr>
        </p:pic>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456751"/>
                                        </p:tgtEl>
                                        <p:attrNameLst>
                                          <p:attrName>style.visibility</p:attrName>
                                        </p:attrNameLst>
                                      </p:cBhvr>
                                      <p:to>
                                        <p:strVal val="visible"/>
                                      </p:to>
                                    </p:set>
                                    <p:anim calcmode="lin" valueType="num">
                                      <p:cBhvr>
                                        <p:cTn id="7" dur="500" fill="hold"/>
                                        <p:tgtEl>
                                          <p:spTgt spid="456751"/>
                                        </p:tgtEl>
                                        <p:attrNameLst>
                                          <p:attrName>ppt_x</p:attrName>
                                        </p:attrNameLst>
                                      </p:cBhvr>
                                      <p:tavLst>
                                        <p:tav tm="0">
                                          <p:val>
                                            <p:strVal val="#ppt_x-#ppt_w/2"/>
                                          </p:val>
                                        </p:tav>
                                        <p:tav tm="100000">
                                          <p:val>
                                            <p:strVal val="#ppt_x"/>
                                          </p:val>
                                        </p:tav>
                                      </p:tavLst>
                                    </p:anim>
                                    <p:anim calcmode="lin" valueType="num">
                                      <p:cBhvr>
                                        <p:cTn id="8" dur="500" fill="hold"/>
                                        <p:tgtEl>
                                          <p:spTgt spid="456751"/>
                                        </p:tgtEl>
                                        <p:attrNameLst>
                                          <p:attrName>ppt_y</p:attrName>
                                        </p:attrNameLst>
                                      </p:cBhvr>
                                      <p:tavLst>
                                        <p:tav tm="0">
                                          <p:val>
                                            <p:strVal val="#ppt_y"/>
                                          </p:val>
                                        </p:tav>
                                        <p:tav tm="100000">
                                          <p:val>
                                            <p:strVal val="#ppt_y"/>
                                          </p:val>
                                        </p:tav>
                                      </p:tavLst>
                                    </p:anim>
                                    <p:anim calcmode="lin" valueType="num">
                                      <p:cBhvr>
                                        <p:cTn id="9" dur="500" fill="hold"/>
                                        <p:tgtEl>
                                          <p:spTgt spid="456751"/>
                                        </p:tgtEl>
                                        <p:attrNameLst>
                                          <p:attrName>ppt_w</p:attrName>
                                        </p:attrNameLst>
                                      </p:cBhvr>
                                      <p:tavLst>
                                        <p:tav tm="0">
                                          <p:val>
                                            <p:fltVal val="0"/>
                                          </p:val>
                                        </p:tav>
                                        <p:tav tm="100000">
                                          <p:val>
                                            <p:strVal val="#ppt_w"/>
                                          </p:val>
                                        </p:tav>
                                      </p:tavLst>
                                    </p:anim>
                                    <p:anim calcmode="lin" valueType="num">
                                      <p:cBhvr>
                                        <p:cTn id="10" dur="500" fill="hold"/>
                                        <p:tgtEl>
                                          <p:spTgt spid="45675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
                                  </p:stCondLst>
                                  <p:childTnLst>
                                    <p:set>
                                      <p:cBhvr>
                                        <p:cTn id="13" dur="1" fill="hold">
                                          <p:stCondLst>
                                            <p:cond delay="0"/>
                                          </p:stCondLst>
                                        </p:cTn>
                                        <p:tgtEl>
                                          <p:spTgt spid="456784"/>
                                        </p:tgtEl>
                                        <p:attrNameLst>
                                          <p:attrName>style.visibility</p:attrName>
                                        </p:attrNameLst>
                                      </p:cBhvr>
                                      <p:to>
                                        <p:strVal val="visible"/>
                                      </p:to>
                                    </p:set>
                                    <p:anim calcmode="lin" valueType="num">
                                      <p:cBhvr>
                                        <p:cTn id="14" dur="500" fill="hold"/>
                                        <p:tgtEl>
                                          <p:spTgt spid="456784"/>
                                        </p:tgtEl>
                                        <p:attrNameLst>
                                          <p:attrName>ppt_w</p:attrName>
                                        </p:attrNameLst>
                                      </p:cBhvr>
                                      <p:tavLst>
                                        <p:tav tm="0">
                                          <p:val>
                                            <p:fltVal val="0"/>
                                          </p:val>
                                        </p:tav>
                                        <p:tav tm="100000">
                                          <p:val>
                                            <p:strVal val="#ppt_w"/>
                                          </p:val>
                                        </p:tav>
                                      </p:tavLst>
                                    </p:anim>
                                    <p:anim calcmode="lin" valueType="num">
                                      <p:cBhvr>
                                        <p:cTn id="15" dur="500" fill="hold"/>
                                        <p:tgtEl>
                                          <p:spTgt spid="456784"/>
                                        </p:tgtEl>
                                        <p:attrNameLst>
                                          <p:attrName>ppt_h</p:attrName>
                                        </p:attrNameLst>
                                      </p:cBhvr>
                                      <p:tavLst>
                                        <p:tav tm="0">
                                          <p:val>
                                            <p:fltVal val="0"/>
                                          </p:val>
                                        </p:tav>
                                        <p:tav tm="100000">
                                          <p:val>
                                            <p:strVal val="#ppt_h"/>
                                          </p:val>
                                        </p:tav>
                                      </p:tavLst>
                                    </p:anim>
                                    <p:anim calcmode="lin" valueType="num">
                                      <p:cBhvr>
                                        <p:cTn id="16" dur="500" fill="hold"/>
                                        <p:tgtEl>
                                          <p:spTgt spid="456784"/>
                                        </p:tgtEl>
                                        <p:attrNameLst>
                                          <p:attrName>ppt_x</p:attrName>
                                        </p:attrNameLst>
                                      </p:cBhvr>
                                      <p:tavLst>
                                        <p:tav tm="0">
                                          <p:val>
                                            <p:fltVal val="0.5"/>
                                          </p:val>
                                        </p:tav>
                                        <p:tav tm="100000">
                                          <p:val>
                                            <p:strVal val="#ppt_x"/>
                                          </p:val>
                                        </p:tav>
                                      </p:tavLst>
                                    </p:anim>
                                    <p:anim calcmode="lin" valueType="num">
                                      <p:cBhvr>
                                        <p:cTn id="17" dur="500" fill="hold"/>
                                        <p:tgtEl>
                                          <p:spTgt spid="45678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751" grpId="0" autoUpdateAnimBg="0"/>
      <p:bldP spid="456784"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2178" name="Rectangle 2">
            <a:extLst>
              <a:ext uri="{FF2B5EF4-FFF2-40B4-BE49-F238E27FC236}">
                <a16:creationId xmlns:a16="http://schemas.microsoft.com/office/drawing/2014/main" id="{9457DFC3-7691-344F-B95C-C079E1F047B2}"/>
              </a:ext>
            </a:extLst>
          </p:cNvPr>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90114" name="AutoShape 3">
            <a:extLst>
              <a:ext uri="{FF2B5EF4-FFF2-40B4-BE49-F238E27FC236}">
                <a16:creationId xmlns:a16="http://schemas.microsoft.com/office/drawing/2014/main" id="{0F661C41-2760-1B44-B0BB-E82DB4C91374}"/>
              </a:ext>
            </a:extLst>
          </p:cNvPr>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0115" name="Rectangle 4">
            <a:extLst>
              <a:ext uri="{FF2B5EF4-FFF2-40B4-BE49-F238E27FC236}">
                <a16:creationId xmlns:a16="http://schemas.microsoft.com/office/drawing/2014/main" id="{42190622-0A7A-9244-9EA0-F21277915DEF}"/>
              </a:ext>
            </a:extLst>
          </p:cNvPr>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endParaRPr lang="ko-KR" altLang="en-US" sz="1600">
              <a:solidFill>
                <a:srgbClr val="003399"/>
              </a:solidFill>
              <a:ea typeface="Gulim" panose="020B0600000101010101" pitchFamily="34" charset="-127"/>
            </a:endParaRPr>
          </a:p>
        </p:txBody>
      </p:sp>
      <p:sp>
        <p:nvSpPr>
          <p:cNvPr id="90116" name="Rectangle 5">
            <a:extLst>
              <a:ext uri="{FF2B5EF4-FFF2-40B4-BE49-F238E27FC236}">
                <a16:creationId xmlns:a16="http://schemas.microsoft.com/office/drawing/2014/main" id="{85AB7CC0-2A13-4044-A53A-4497224C6E9D}"/>
              </a:ext>
            </a:extLst>
          </p:cNvPr>
          <p:cNvSpPr>
            <a:spLocks noChangeArrowheads="1"/>
          </p:cNvSpPr>
          <p:nvPr/>
        </p:nvSpPr>
        <p:spPr bwMode="auto">
          <a:xfrm>
            <a:off x="3059113" y="879475"/>
            <a:ext cx="19653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b="1">
                <a:solidFill>
                  <a:srgbClr val="0066FF"/>
                </a:solidFill>
                <a:latin typeface="Times" pitchFamily="2" charset="0"/>
                <a:ea typeface="Gulim" panose="020B0600000101010101" pitchFamily="34" charset="-127"/>
              </a:rPr>
              <a:t> </a:t>
            </a:r>
            <a:r>
              <a:rPr lang="en-US" altLang="ko-KR" sz="2400" b="1">
                <a:solidFill>
                  <a:srgbClr val="0066FF"/>
                </a:solidFill>
                <a:latin typeface="Times" pitchFamily="2" charset="0"/>
                <a:ea typeface="Gulim" panose="020B0600000101010101" pitchFamily="34" charset="-127"/>
              </a:rPr>
              <a:t>KERAJAAN</a:t>
            </a:r>
          </a:p>
        </p:txBody>
      </p:sp>
      <p:sp>
        <p:nvSpPr>
          <p:cNvPr id="90117" name="Rectangle 6">
            <a:extLst>
              <a:ext uri="{FF2B5EF4-FFF2-40B4-BE49-F238E27FC236}">
                <a16:creationId xmlns:a16="http://schemas.microsoft.com/office/drawing/2014/main" id="{62E5F655-20A1-B940-9BEA-4E8096132612}"/>
              </a:ext>
            </a:extLst>
          </p:cNvPr>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2183" name="Rectangle 7">
            <a:extLst>
              <a:ext uri="{FF2B5EF4-FFF2-40B4-BE49-F238E27FC236}">
                <a16:creationId xmlns:a16="http://schemas.microsoft.com/office/drawing/2014/main" id="{5498B115-366A-6E40-A84F-2284A499A439}"/>
              </a:ext>
            </a:extLst>
          </p:cNvPr>
          <p:cNvSpPr>
            <a:spLocks noChangeArrowheads="1"/>
          </p:cNvSpPr>
          <p:nvPr/>
        </p:nvSpPr>
        <p:spPr bwMode="auto">
          <a:xfrm>
            <a:off x="4786313" y="928688"/>
            <a:ext cx="1627187" cy="393700"/>
          </a:xfrm>
          <a:prstGeom prst="rect">
            <a:avLst/>
          </a:prstGeom>
          <a:noFill/>
          <a:ln w="12700">
            <a:noFill/>
            <a:miter lim="800000"/>
            <a:headEnd/>
            <a:tailEnd/>
          </a:ln>
          <a:effectLst>
            <a:outerShdw blurRad="63500" dist="57501" dir="1676261" algn="ctr" rotWithShape="0">
              <a:schemeClr val="bg2">
                <a:alpha val="74998"/>
              </a:schemeClr>
            </a:outerShdw>
          </a:effectLst>
        </p:spPr>
        <p:txBody>
          <a:bodyPr wrap="none" lIns="90487" tIns="44450" rIns="90487" bIns="44450">
            <a:spAutoFit/>
          </a:bodyPr>
          <a:lstStyle/>
          <a:p>
            <a:pPr>
              <a:spcBef>
                <a:spcPct val="50000"/>
              </a:spcBef>
              <a:defRPr/>
            </a:pPr>
            <a:r>
              <a:rPr lang="en-US" altLang="ko-KR" sz="2000" b="1">
                <a:solidFill>
                  <a:srgbClr val="0066FF"/>
                </a:solidFill>
                <a:latin typeface="Times" charset="0"/>
                <a:ea typeface="Gulim" pitchFamily="34" charset="-127"/>
                <a:cs typeface="Gulim" pitchFamily="34" charset="-127"/>
              </a:rPr>
              <a:t>ca. 1000 S.M.</a:t>
            </a:r>
          </a:p>
        </p:txBody>
      </p:sp>
      <p:sp>
        <p:nvSpPr>
          <p:cNvPr id="90119" name="Rectangle 8">
            <a:extLst>
              <a:ext uri="{FF2B5EF4-FFF2-40B4-BE49-F238E27FC236}">
                <a16:creationId xmlns:a16="http://schemas.microsoft.com/office/drawing/2014/main" id="{293B48C8-43D3-664B-B30E-0F218920D028}"/>
              </a:ext>
            </a:extLst>
          </p:cNvPr>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0120" name="Rectangle 9">
            <a:extLst>
              <a:ext uri="{FF2B5EF4-FFF2-40B4-BE49-F238E27FC236}">
                <a16:creationId xmlns:a16="http://schemas.microsoft.com/office/drawing/2014/main" id="{66459D8E-462D-8845-9085-3F0CF3FA8C99}"/>
              </a:ext>
            </a:extLst>
          </p:cNvPr>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bg2"/>
                </a:solidFill>
                <a:latin typeface="Times" pitchFamily="2" charset="0"/>
                <a:ea typeface="Gulim" panose="020B0600000101010101" pitchFamily="34" charset="-127"/>
              </a:rPr>
              <a:t>S - D - S</a:t>
            </a:r>
          </a:p>
        </p:txBody>
      </p:sp>
      <p:sp>
        <p:nvSpPr>
          <p:cNvPr id="90121" name="Rectangle 10">
            <a:extLst>
              <a:ext uri="{FF2B5EF4-FFF2-40B4-BE49-F238E27FC236}">
                <a16:creationId xmlns:a16="http://schemas.microsoft.com/office/drawing/2014/main" id="{1CD4EAE8-A18E-6D43-8FA4-78714A53EEB0}"/>
              </a:ext>
            </a:extLst>
          </p:cNvPr>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accent1"/>
                </a:solidFill>
                <a:latin typeface="Times" pitchFamily="2" charset="0"/>
                <a:ea typeface="Gulim" panose="020B0600000101010101" pitchFamily="34" charset="-127"/>
              </a:rPr>
              <a:t>10             2</a:t>
            </a:r>
          </a:p>
        </p:txBody>
      </p:sp>
      <p:sp>
        <p:nvSpPr>
          <p:cNvPr id="562187" name="Rectangle 11">
            <a:extLst>
              <a:ext uri="{FF2B5EF4-FFF2-40B4-BE49-F238E27FC236}">
                <a16:creationId xmlns:a16="http://schemas.microsoft.com/office/drawing/2014/main" id="{D1E7F837-A6DF-2740-8E73-5240B7A54A7C}"/>
              </a:ext>
            </a:extLst>
          </p:cNvPr>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90123" name="Rectangle 12">
            <a:extLst>
              <a:ext uri="{FF2B5EF4-FFF2-40B4-BE49-F238E27FC236}">
                <a16:creationId xmlns:a16="http://schemas.microsoft.com/office/drawing/2014/main" id="{D699B816-6550-474F-8B18-DC727620C2D5}"/>
              </a:ext>
            </a:extLst>
          </p:cNvPr>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b="1">
                <a:solidFill>
                  <a:schemeClr val="accent1"/>
                </a:solidFill>
                <a:latin typeface="Times" pitchFamily="2" charset="0"/>
                <a:ea typeface="Gulim" panose="020B0600000101010101" pitchFamily="34" charset="-127"/>
              </a:rPr>
              <a:t> </a:t>
            </a:r>
            <a:r>
              <a:rPr lang="en-US" altLang="ko-KR" b="1">
                <a:solidFill>
                  <a:schemeClr val="accent1"/>
                </a:solidFill>
                <a:latin typeface="Times" pitchFamily="2" charset="0"/>
                <a:ea typeface="Gulim" panose="020B0600000101010101" pitchFamily="34" charset="-127"/>
              </a:rPr>
              <a:t>NORTH  SOUTH</a:t>
            </a:r>
          </a:p>
        </p:txBody>
      </p:sp>
      <p:sp>
        <p:nvSpPr>
          <p:cNvPr id="90124" name="Rectangle 13">
            <a:extLst>
              <a:ext uri="{FF2B5EF4-FFF2-40B4-BE49-F238E27FC236}">
                <a16:creationId xmlns:a16="http://schemas.microsoft.com/office/drawing/2014/main" id="{9C4EA18F-0908-B241-B326-1E215D208D95}"/>
              </a:ext>
            </a:extLst>
          </p:cNvPr>
          <p:cNvSpPr>
            <a:spLocks noChangeArrowheads="1"/>
          </p:cNvSpPr>
          <p:nvPr/>
        </p:nvSpPr>
        <p:spPr bwMode="auto">
          <a:xfrm>
            <a:off x="3143250" y="2746375"/>
            <a:ext cx="314483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accent1"/>
                </a:solidFill>
                <a:latin typeface="Times" pitchFamily="2" charset="0"/>
                <a:ea typeface="Gulim" panose="020B0600000101010101" pitchFamily="34" charset="-127"/>
              </a:rPr>
              <a:t>ISRAEL  JEHUDA</a:t>
            </a:r>
          </a:p>
        </p:txBody>
      </p:sp>
      <p:sp>
        <p:nvSpPr>
          <p:cNvPr id="90125" name="Line 14">
            <a:extLst>
              <a:ext uri="{FF2B5EF4-FFF2-40B4-BE49-F238E27FC236}">
                <a16:creationId xmlns:a16="http://schemas.microsoft.com/office/drawing/2014/main" id="{1DD2C3D9-FDEE-D745-9348-65846DFC8F0E}"/>
              </a:ext>
            </a:extLst>
          </p:cNvPr>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26" name="Line 15">
            <a:extLst>
              <a:ext uri="{FF2B5EF4-FFF2-40B4-BE49-F238E27FC236}">
                <a16:creationId xmlns:a16="http://schemas.microsoft.com/office/drawing/2014/main" id="{DC4C1419-72E4-9B43-AC54-A283235C333F}"/>
              </a:ext>
            </a:extLst>
          </p:cNvPr>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27" name="Line 16">
            <a:extLst>
              <a:ext uri="{FF2B5EF4-FFF2-40B4-BE49-F238E27FC236}">
                <a16:creationId xmlns:a16="http://schemas.microsoft.com/office/drawing/2014/main" id="{FEE6D588-747F-3147-8CF1-4C5232D5EA48}"/>
              </a:ext>
            </a:extLst>
          </p:cNvPr>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28" name="Line 17">
            <a:extLst>
              <a:ext uri="{FF2B5EF4-FFF2-40B4-BE49-F238E27FC236}">
                <a16:creationId xmlns:a16="http://schemas.microsoft.com/office/drawing/2014/main" id="{8BF69C24-C59E-494C-8EF9-88EB606F3CDB}"/>
              </a:ext>
            </a:extLst>
          </p:cNvPr>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29" name="Line 18">
            <a:extLst>
              <a:ext uri="{FF2B5EF4-FFF2-40B4-BE49-F238E27FC236}">
                <a16:creationId xmlns:a16="http://schemas.microsoft.com/office/drawing/2014/main" id="{D5FD4BD2-C72E-5D48-825F-0713A151939D}"/>
              </a:ext>
            </a:extLst>
          </p:cNvPr>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0" name="Line 19">
            <a:extLst>
              <a:ext uri="{FF2B5EF4-FFF2-40B4-BE49-F238E27FC236}">
                <a16:creationId xmlns:a16="http://schemas.microsoft.com/office/drawing/2014/main" id="{F2CBCD7B-3EAB-4249-91F0-275C01CEB880}"/>
              </a:ext>
            </a:extLst>
          </p:cNvPr>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1" name="Line 20">
            <a:extLst>
              <a:ext uri="{FF2B5EF4-FFF2-40B4-BE49-F238E27FC236}">
                <a16:creationId xmlns:a16="http://schemas.microsoft.com/office/drawing/2014/main" id="{79D9C59F-DC57-994C-9F58-BA7486B7DB9B}"/>
              </a:ext>
            </a:extLst>
          </p:cNvPr>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2" name="Line 21">
            <a:extLst>
              <a:ext uri="{FF2B5EF4-FFF2-40B4-BE49-F238E27FC236}">
                <a16:creationId xmlns:a16="http://schemas.microsoft.com/office/drawing/2014/main" id="{8BE67655-B39A-9A47-B17A-940C487C404A}"/>
              </a:ext>
            </a:extLst>
          </p:cNvPr>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3" name="Line 22">
            <a:extLst>
              <a:ext uri="{FF2B5EF4-FFF2-40B4-BE49-F238E27FC236}">
                <a16:creationId xmlns:a16="http://schemas.microsoft.com/office/drawing/2014/main" id="{03594EFE-8B7D-2B4C-92A4-FF5ED5974739}"/>
              </a:ext>
            </a:extLst>
          </p:cNvPr>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34" name="Rectangle 23">
            <a:extLst>
              <a:ext uri="{FF2B5EF4-FFF2-40B4-BE49-F238E27FC236}">
                <a16:creationId xmlns:a16="http://schemas.microsoft.com/office/drawing/2014/main" id="{0E0BD02A-26CF-AA40-AAC4-0E63977CD1BA}"/>
              </a:ext>
            </a:extLst>
          </p:cNvPr>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0135" name="Rectangle 24">
            <a:extLst>
              <a:ext uri="{FF2B5EF4-FFF2-40B4-BE49-F238E27FC236}">
                <a16:creationId xmlns:a16="http://schemas.microsoft.com/office/drawing/2014/main" id="{6EB727FC-2DD7-2341-B39D-0F6012D14A01}"/>
              </a:ext>
            </a:extLst>
          </p:cNvPr>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0136" name="Rectangle 25">
            <a:extLst>
              <a:ext uri="{FF2B5EF4-FFF2-40B4-BE49-F238E27FC236}">
                <a16:creationId xmlns:a16="http://schemas.microsoft.com/office/drawing/2014/main" id="{D8513421-3764-9547-AD81-33828A779F3B}"/>
              </a:ext>
            </a:extLst>
          </p:cNvPr>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0137" name="Rectangle 26">
            <a:extLst>
              <a:ext uri="{FF2B5EF4-FFF2-40B4-BE49-F238E27FC236}">
                <a16:creationId xmlns:a16="http://schemas.microsoft.com/office/drawing/2014/main" id="{F4EA4023-3ACA-BE4B-8887-5849C36956A4}"/>
              </a:ext>
            </a:extLst>
          </p:cNvPr>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2203" name="Rectangle 27">
            <a:extLst>
              <a:ext uri="{FF2B5EF4-FFF2-40B4-BE49-F238E27FC236}">
                <a16:creationId xmlns:a16="http://schemas.microsoft.com/office/drawing/2014/main" id="{011985C2-5062-5648-871A-BB1C38A6056A}"/>
              </a:ext>
            </a:extLst>
          </p:cNvPr>
          <p:cNvSpPr>
            <a:spLocks noChangeArrowheads="1"/>
          </p:cNvSpPr>
          <p:nvPr/>
        </p:nvSpPr>
        <p:spPr bwMode="auto">
          <a:xfrm>
            <a:off x="3228975" y="1836738"/>
            <a:ext cx="2820988" cy="393700"/>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2000" b="1">
                <a:solidFill>
                  <a:schemeClr val="accent1"/>
                </a:solidFill>
                <a:effectLst>
                  <a:outerShdw blurRad="38100" dist="38100" dir="2700000" algn="tl">
                    <a:srgbClr val="000000"/>
                  </a:outerShdw>
                </a:effectLst>
                <a:latin typeface="Times" pitchFamily="2" charset="0"/>
                <a:ea typeface="Gulim" panose="020B0600000101010101" pitchFamily="34" charset="-127"/>
              </a:rPr>
              <a:t>&lt;&lt;&lt;&lt; </a:t>
            </a:r>
            <a:r>
              <a:rPr lang="en-US" altLang="ko-KR" sz="2000" b="1" i="1">
                <a:solidFill>
                  <a:schemeClr val="accent1"/>
                </a:solidFill>
                <a:effectLst>
                  <a:outerShdw blurRad="38100" dist="38100" dir="2700000" algn="tl">
                    <a:srgbClr val="000000"/>
                  </a:outerShdw>
                </a:effectLst>
                <a:latin typeface="Times" pitchFamily="2" charset="0"/>
                <a:ea typeface="Gulim" panose="020B0600000101010101" pitchFamily="34" charset="-127"/>
              </a:rPr>
              <a:t>TERBELAH</a:t>
            </a:r>
            <a:r>
              <a:rPr lang="en-US" altLang="ko-KR" sz="2000" b="1">
                <a:solidFill>
                  <a:schemeClr val="accent1"/>
                </a:solidFill>
                <a:effectLst>
                  <a:outerShdw blurRad="38100" dist="38100" dir="2700000" algn="tl">
                    <a:srgbClr val="000000"/>
                  </a:outerShdw>
                </a:effectLst>
                <a:latin typeface="Times" pitchFamily="2" charset="0"/>
                <a:ea typeface="Gulim" panose="020B0600000101010101" pitchFamily="34" charset="-127"/>
              </a:rPr>
              <a:t> &gt;&gt;&gt;&gt;</a:t>
            </a:r>
          </a:p>
        </p:txBody>
      </p:sp>
      <p:sp>
        <p:nvSpPr>
          <p:cNvPr id="90139" name="Line 28">
            <a:extLst>
              <a:ext uri="{FF2B5EF4-FFF2-40B4-BE49-F238E27FC236}">
                <a16:creationId xmlns:a16="http://schemas.microsoft.com/office/drawing/2014/main" id="{028C6873-7943-9845-B942-B6D93EF99B81}"/>
              </a:ext>
            </a:extLst>
          </p:cNvPr>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2205" name="Rectangle 29">
            <a:extLst>
              <a:ext uri="{FF2B5EF4-FFF2-40B4-BE49-F238E27FC236}">
                <a16:creationId xmlns:a16="http://schemas.microsoft.com/office/drawing/2014/main" id="{E9DE1FEE-EAA4-E941-916A-62213D65FC05}"/>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562206" name="Line 30">
            <a:extLst>
              <a:ext uri="{FF2B5EF4-FFF2-40B4-BE49-F238E27FC236}">
                <a16:creationId xmlns:a16="http://schemas.microsoft.com/office/drawing/2014/main" id="{487A4460-3E7D-554A-9AA9-8D2DA03E1AF2}"/>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90142" name="Line 31">
            <a:extLst>
              <a:ext uri="{FF2B5EF4-FFF2-40B4-BE49-F238E27FC236}">
                <a16:creationId xmlns:a16="http://schemas.microsoft.com/office/drawing/2014/main" id="{AAEA1515-2DA4-104B-859E-786D02A93671}"/>
              </a:ext>
            </a:extLst>
          </p:cNvPr>
          <p:cNvSpPr>
            <a:spLocks noChangeShapeType="1"/>
          </p:cNvSpPr>
          <p:nvPr/>
        </p:nvSpPr>
        <p:spPr bwMode="auto">
          <a:xfrm>
            <a:off x="4622800" y="2298700"/>
            <a:ext cx="0" cy="3327400"/>
          </a:xfrm>
          <a:prstGeom prst="line">
            <a:avLst/>
          </a:prstGeom>
          <a:noFill/>
          <a:ln w="50800">
            <a:solidFill>
              <a:srgbClr val="003399"/>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2208" name="Rectangle 32">
            <a:extLst>
              <a:ext uri="{FF2B5EF4-FFF2-40B4-BE49-F238E27FC236}">
                <a16:creationId xmlns:a16="http://schemas.microsoft.com/office/drawing/2014/main" id="{E9AEABC4-C049-5C4D-A837-AEBE994F26DA}"/>
              </a:ext>
            </a:extLst>
          </p:cNvPr>
          <p:cNvSpPr>
            <a:spLocks noChangeArrowheads="1"/>
          </p:cNvSpPr>
          <p:nvPr/>
        </p:nvSpPr>
        <p:spPr bwMode="auto">
          <a:xfrm>
            <a:off x="2949575" y="3470275"/>
            <a:ext cx="3362325" cy="820738"/>
          </a:xfrm>
          <a:prstGeom prst="rect">
            <a:avLst/>
          </a:prstGeom>
          <a:noFill/>
          <a:ln w="12700">
            <a:noFill/>
            <a:miter lim="800000"/>
            <a:headEnd/>
            <a:tailEnd/>
          </a:ln>
          <a:effectLst/>
        </p:spPr>
        <p:txBody>
          <a:bodyPr wrap="none" lIns="90487" tIns="44450" rIns="90487" bIns="44450">
            <a:spAutoFit/>
          </a:bodyPr>
          <a:lstStyle/>
          <a:p>
            <a:pPr>
              <a:defRPr/>
            </a:pPr>
            <a:r>
              <a:rPr lang="en-US" altLang="ko-KR" sz="4800" b="1" i="1">
                <a:solidFill>
                  <a:srgbClr val="20E8FA"/>
                </a:solidFill>
                <a:effectLst>
                  <a:outerShdw blurRad="38100" dist="38100" dir="2700000" algn="tl">
                    <a:srgbClr val="000000"/>
                  </a:outerShdw>
                </a:effectLst>
                <a:latin typeface="Times" charset="0"/>
                <a:ea typeface="Gulim" charset="0"/>
                <a:cs typeface="Gulim" charset="0"/>
              </a:rPr>
              <a:t>NABI-NABI</a:t>
            </a:r>
            <a:endParaRPr lang="en-US" altLang="ko-KR" sz="4800" b="1" i="1">
              <a:solidFill>
                <a:schemeClr val="accent1"/>
              </a:solidFill>
              <a:effectLst>
                <a:outerShdw blurRad="38100" dist="38100" dir="2700000" algn="tl">
                  <a:srgbClr val="000000"/>
                </a:outerShdw>
              </a:effectLst>
              <a:latin typeface="Times" charset="0"/>
              <a:ea typeface="Gulim" charset="0"/>
              <a:cs typeface="Gulim" charset="0"/>
            </a:endParaRPr>
          </a:p>
        </p:txBody>
      </p:sp>
      <p:sp>
        <p:nvSpPr>
          <p:cNvPr id="562209" name="Text Box 33">
            <a:extLst>
              <a:ext uri="{FF2B5EF4-FFF2-40B4-BE49-F238E27FC236}">
                <a16:creationId xmlns:a16="http://schemas.microsoft.com/office/drawing/2014/main" id="{7DE09F24-BB00-7740-93C8-7D3B2B395858}"/>
              </a:ext>
            </a:extLst>
          </p:cNvPr>
          <p:cNvSpPr txBox="1">
            <a:spLocks noChangeArrowheads="1"/>
          </p:cNvSpPr>
          <p:nvPr/>
        </p:nvSpPr>
        <p:spPr bwMode="auto">
          <a:xfrm>
            <a:off x="927100" y="534987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b="1" i="1">
                <a:solidFill>
                  <a:srgbClr val="FFFF00"/>
                </a:solidFill>
                <a:latin typeface="Comic Sans MS" charset="0"/>
                <a:ea typeface="Gulim" pitchFamily="34" charset="-127"/>
                <a:cs typeface="Gulim" pitchFamily="34" charset="-127"/>
              </a:rPr>
              <a:t>YESAYA</a:t>
            </a:r>
          </a:p>
        </p:txBody>
      </p:sp>
      <p:sp>
        <p:nvSpPr>
          <p:cNvPr id="562210" name="Text Box 34">
            <a:extLst>
              <a:ext uri="{FF2B5EF4-FFF2-40B4-BE49-F238E27FC236}">
                <a16:creationId xmlns:a16="http://schemas.microsoft.com/office/drawing/2014/main" id="{0551B837-93C7-C448-A9A0-7CEF8521991D}"/>
              </a:ext>
            </a:extLst>
          </p:cNvPr>
          <p:cNvSpPr txBox="1">
            <a:spLocks noChangeArrowheads="1"/>
          </p:cNvSpPr>
          <p:nvPr/>
        </p:nvSpPr>
        <p:spPr bwMode="auto">
          <a:xfrm>
            <a:off x="2311400" y="2284413"/>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b="1" i="1">
                <a:solidFill>
                  <a:srgbClr val="FFFF00"/>
                </a:solidFill>
                <a:latin typeface="Comic Sans MS" charset="0"/>
                <a:ea typeface="Gulim" pitchFamily="34" charset="-127"/>
                <a:cs typeface="Gulim" pitchFamily="34" charset="-127"/>
              </a:rPr>
              <a:t>YEREMIA</a:t>
            </a:r>
          </a:p>
        </p:txBody>
      </p:sp>
      <p:sp>
        <p:nvSpPr>
          <p:cNvPr id="562211" name="Text Box 35">
            <a:extLst>
              <a:ext uri="{FF2B5EF4-FFF2-40B4-BE49-F238E27FC236}">
                <a16:creationId xmlns:a16="http://schemas.microsoft.com/office/drawing/2014/main" id="{93C223C6-0963-C74D-A369-2917FCA39921}"/>
              </a:ext>
            </a:extLst>
          </p:cNvPr>
          <p:cNvSpPr txBox="1">
            <a:spLocks noChangeArrowheads="1"/>
          </p:cNvSpPr>
          <p:nvPr/>
        </p:nvSpPr>
        <p:spPr bwMode="auto">
          <a:xfrm>
            <a:off x="3670300" y="1457325"/>
            <a:ext cx="2260600" cy="587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b="1" i="1">
                <a:solidFill>
                  <a:srgbClr val="FFFF00"/>
                </a:solidFill>
                <a:latin typeface="Comic Sans MS" charset="0"/>
                <a:ea typeface="Gulim" pitchFamily="34" charset="-127"/>
                <a:cs typeface="Gulim" pitchFamily="34" charset="-127"/>
              </a:rPr>
              <a:t>DANIEL</a:t>
            </a:r>
          </a:p>
        </p:txBody>
      </p:sp>
      <p:sp>
        <p:nvSpPr>
          <p:cNvPr id="562212" name="Text Box 36">
            <a:extLst>
              <a:ext uri="{FF2B5EF4-FFF2-40B4-BE49-F238E27FC236}">
                <a16:creationId xmlns:a16="http://schemas.microsoft.com/office/drawing/2014/main" id="{10826833-01B2-1A41-9F5B-C88860CE9BEF}"/>
              </a:ext>
            </a:extLst>
          </p:cNvPr>
          <p:cNvSpPr txBox="1">
            <a:spLocks noChangeArrowheads="1"/>
          </p:cNvSpPr>
          <p:nvPr/>
        </p:nvSpPr>
        <p:spPr bwMode="auto">
          <a:xfrm>
            <a:off x="5903913" y="99060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b="1" i="1">
                <a:solidFill>
                  <a:srgbClr val="FFFF00"/>
                </a:solidFill>
                <a:latin typeface="Comic Sans MS" charset="0"/>
                <a:ea typeface="Gulim" pitchFamily="34" charset="-127"/>
                <a:cs typeface="Gulim" pitchFamily="34" charset="-127"/>
              </a:rPr>
              <a:t>YEHEZKIEL</a:t>
            </a:r>
          </a:p>
        </p:txBody>
      </p:sp>
      <p:sp>
        <p:nvSpPr>
          <p:cNvPr id="562213" name="Text Box 37">
            <a:extLst>
              <a:ext uri="{FF2B5EF4-FFF2-40B4-BE49-F238E27FC236}">
                <a16:creationId xmlns:a16="http://schemas.microsoft.com/office/drawing/2014/main" id="{C074E90E-C215-9F47-B594-60092A0ABBF5}"/>
              </a:ext>
            </a:extLst>
          </p:cNvPr>
          <p:cNvSpPr txBox="1">
            <a:spLocks noChangeArrowheads="1"/>
          </p:cNvSpPr>
          <p:nvPr/>
        </p:nvSpPr>
        <p:spPr bwMode="auto">
          <a:xfrm>
            <a:off x="4572000" y="4910138"/>
            <a:ext cx="2260600" cy="587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b="1" i="1">
                <a:solidFill>
                  <a:srgbClr val="FFFF00"/>
                </a:solidFill>
                <a:latin typeface="Comic Sans MS" charset="0"/>
                <a:ea typeface="Gulim" pitchFamily="34" charset="-127"/>
                <a:cs typeface="Gulim" pitchFamily="34" charset="-127"/>
              </a:rPr>
              <a:t>HOSEA</a:t>
            </a:r>
          </a:p>
        </p:txBody>
      </p:sp>
      <p:sp>
        <p:nvSpPr>
          <p:cNvPr id="562214" name="Text Box 38">
            <a:extLst>
              <a:ext uri="{FF2B5EF4-FFF2-40B4-BE49-F238E27FC236}">
                <a16:creationId xmlns:a16="http://schemas.microsoft.com/office/drawing/2014/main" id="{F467F5F2-5B0B-E645-B92C-263D5733F486}"/>
              </a:ext>
            </a:extLst>
          </p:cNvPr>
          <p:cNvSpPr txBox="1">
            <a:spLocks noChangeArrowheads="1"/>
          </p:cNvSpPr>
          <p:nvPr/>
        </p:nvSpPr>
        <p:spPr bwMode="auto">
          <a:xfrm>
            <a:off x="1206500" y="3135313"/>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b="1" i="1">
                <a:solidFill>
                  <a:srgbClr val="FFFF00"/>
                </a:solidFill>
                <a:latin typeface="Comic Sans MS" charset="0"/>
                <a:ea typeface="Gulim" pitchFamily="34" charset="-127"/>
                <a:cs typeface="Gulim" pitchFamily="34" charset="-127"/>
              </a:rPr>
              <a:t>YOEL</a:t>
            </a:r>
          </a:p>
        </p:txBody>
      </p:sp>
      <p:sp>
        <p:nvSpPr>
          <p:cNvPr id="562215" name="Text Box 39">
            <a:extLst>
              <a:ext uri="{FF2B5EF4-FFF2-40B4-BE49-F238E27FC236}">
                <a16:creationId xmlns:a16="http://schemas.microsoft.com/office/drawing/2014/main" id="{2B2E7380-3B62-7E45-A189-8B44427815A3}"/>
              </a:ext>
            </a:extLst>
          </p:cNvPr>
          <p:cNvSpPr txBox="1">
            <a:spLocks noChangeArrowheads="1"/>
          </p:cNvSpPr>
          <p:nvPr/>
        </p:nvSpPr>
        <p:spPr bwMode="auto">
          <a:xfrm>
            <a:off x="6883400" y="2841625"/>
            <a:ext cx="2260600" cy="587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b="1" i="1">
                <a:solidFill>
                  <a:srgbClr val="FFFF00"/>
                </a:solidFill>
                <a:latin typeface="Comic Sans MS" charset="0"/>
                <a:ea typeface="Gulim" pitchFamily="34" charset="-127"/>
                <a:cs typeface="Gulim" pitchFamily="34" charset="-127"/>
              </a:rPr>
              <a:t>AMOS</a:t>
            </a:r>
          </a:p>
        </p:txBody>
      </p:sp>
      <p:sp>
        <p:nvSpPr>
          <p:cNvPr id="562216" name="Text Box 40">
            <a:extLst>
              <a:ext uri="{FF2B5EF4-FFF2-40B4-BE49-F238E27FC236}">
                <a16:creationId xmlns:a16="http://schemas.microsoft.com/office/drawing/2014/main" id="{4EAE528A-7A75-EF48-A010-6FD57D3F378D}"/>
              </a:ext>
            </a:extLst>
          </p:cNvPr>
          <p:cNvSpPr txBox="1">
            <a:spLocks noChangeArrowheads="1"/>
          </p:cNvSpPr>
          <p:nvPr/>
        </p:nvSpPr>
        <p:spPr bwMode="auto">
          <a:xfrm>
            <a:off x="4572000" y="4186238"/>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b="1" i="1">
                <a:solidFill>
                  <a:srgbClr val="FFFF00"/>
                </a:solidFill>
                <a:latin typeface="Comic Sans MS" charset="0"/>
                <a:ea typeface="Gulim" pitchFamily="34" charset="-127"/>
                <a:cs typeface="Gulim" pitchFamily="34" charset="-127"/>
              </a:rPr>
              <a:t>OBAJA</a:t>
            </a:r>
          </a:p>
        </p:txBody>
      </p:sp>
      <p:sp>
        <p:nvSpPr>
          <p:cNvPr id="562217" name="Text Box 41">
            <a:extLst>
              <a:ext uri="{FF2B5EF4-FFF2-40B4-BE49-F238E27FC236}">
                <a16:creationId xmlns:a16="http://schemas.microsoft.com/office/drawing/2014/main" id="{3BFED9B9-3329-5143-8D5C-FDC16DB3B48A}"/>
              </a:ext>
            </a:extLst>
          </p:cNvPr>
          <p:cNvSpPr txBox="1">
            <a:spLocks noChangeArrowheads="1"/>
          </p:cNvSpPr>
          <p:nvPr/>
        </p:nvSpPr>
        <p:spPr bwMode="auto">
          <a:xfrm>
            <a:off x="4572000" y="503238"/>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b="1" i="1">
                <a:solidFill>
                  <a:srgbClr val="FFFF00"/>
                </a:solidFill>
                <a:latin typeface="Comic Sans MS" charset="0"/>
                <a:ea typeface="Gulim" pitchFamily="34" charset="-127"/>
                <a:cs typeface="Gulim" pitchFamily="34" charset="-127"/>
              </a:rPr>
              <a:t>YUNUS</a:t>
            </a:r>
          </a:p>
        </p:txBody>
      </p:sp>
      <p:sp>
        <p:nvSpPr>
          <p:cNvPr id="562218" name="Text Box 42">
            <a:extLst>
              <a:ext uri="{FF2B5EF4-FFF2-40B4-BE49-F238E27FC236}">
                <a16:creationId xmlns:a16="http://schemas.microsoft.com/office/drawing/2014/main" id="{90E1D26C-3C27-C240-B575-C73D62B3B2E6}"/>
              </a:ext>
            </a:extLst>
          </p:cNvPr>
          <p:cNvSpPr txBox="1">
            <a:spLocks noChangeArrowheads="1"/>
          </p:cNvSpPr>
          <p:nvPr/>
        </p:nvSpPr>
        <p:spPr bwMode="auto">
          <a:xfrm>
            <a:off x="1847850" y="7334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b="1" i="1">
                <a:solidFill>
                  <a:srgbClr val="FFFF00"/>
                </a:solidFill>
                <a:latin typeface="Comic Sans MS" charset="0"/>
                <a:ea typeface="Gulim" pitchFamily="34" charset="-127"/>
                <a:cs typeface="Gulim" pitchFamily="34" charset="-127"/>
              </a:rPr>
              <a:t>MIKHA</a:t>
            </a:r>
          </a:p>
        </p:txBody>
      </p:sp>
      <p:sp>
        <p:nvSpPr>
          <p:cNvPr id="562219" name="Text Box 43">
            <a:extLst>
              <a:ext uri="{FF2B5EF4-FFF2-40B4-BE49-F238E27FC236}">
                <a16:creationId xmlns:a16="http://schemas.microsoft.com/office/drawing/2014/main" id="{099F0A17-F7ED-1740-90BD-A025F6FA0EEF}"/>
              </a:ext>
            </a:extLst>
          </p:cNvPr>
          <p:cNvSpPr txBox="1">
            <a:spLocks noChangeArrowheads="1"/>
          </p:cNvSpPr>
          <p:nvPr/>
        </p:nvSpPr>
        <p:spPr bwMode="auto">
          <a:xfrm>
            <a:off x="2976563" y="5622925"/>
            <a:ext cx="2260600" cy="587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b="1" i="1">
                <a:solidFill>
                  <a:srgbClr val="FFFF00"/>
                </a:solidFill>
                <a:latin typeface="Comic Sans MS" charset="0"/>
                <a:ea typeface="Gulim" pitchFamily="34" charset="-127"/>
                <a:cs typeface="Gulim" pitchFamily="34" charset="-127"/>
              </a:rPr>
              <a:t>NAHUM</a:t>
            </a:r>
          </a:p>
        </p:txBody>
      </p:sp>
      <p:sp>
        <p:nvSpPr>
          <p:cNvPr id="562220" name="Text Box 44">
            <a:extLst>
              <a:ext uri="{FF2B5EF4-FFF2-40B4-BE49-F238E27FC236}">
                <a16:creationId xmlns:a16="http://schemas.microsoft.com/office/drawing/2014/main" id="{562A0DEA-4502-D14C-B16A-CEBD0F40037E}"/>
              </a:ext>
            </a:extLst>
          </p:cNvPr>
          <p:cNvSpPr txBox="1">
            <a:spLocks noChangeArrowheads="1"/>
          </p:cNvSpPr>
          <p:nvPr/>
        </p:nvSpPr>
        <p:spPr bwMode="auto">
          <a:xfrm>
            <a:off x="3860800" y="284480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b="1" i="1">
                <a:solidFill>
                  <a:srgbClr val="FFFF00"/>
                </a:solidFill>
                <a:latin typeface="Comic Sans MS" charset="0"/>
                <a:ea typeface="Gulim" pitchFamily="34" charset="-127"/>
                <a:cs typeface="Gulim" pitchFamily="34" charset="-127"/>
              </a:rPr>
              <a:t>HABAKUK</a:t>
            </a:r>
          </a:p>
        </p:txBody>
      </p:sp>
      <p:sp>
        <p:nvSpPr>
          <p:cNvPr id="562221" name="Text Box 45">
            <a:extLst>
              <a:ext uri="{FF2B5EF4-FFF2-40B4-BE49-F238E27FC236}">
                <a16:creationId xmlns:a16="http://schemas.microsoft.com/office/drawing/2014/main" id="{707ABF4B-DFC2-7B43-9DB4-F5EA8C60AFE3}"/>
              </a:ext>
            </a:extLst>
          </p:cNvPr>
          <p:cNvSpPr txBox="1">
            <a:spLocks noChangeArrowheads="1"/>
          </p:cNvSpPr>
          <p:nvPr/>
        </p:nvSpPr>
        <p:spPr bwMode="auto">
          <a:xfrm>
            <a:off x="933450" y="1571625"/>
            <a:ext cx="25908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b="1" i="1">
                <a:solidFill>
                  <a:srgbClr val="FFFF00"/>
                </a:solidFill>
                <a:latin typeface="Comic Sans MS" charset="0"/>
                <a:ea typeface="Gulim" pitchFamily="34" charset="-127"/>
                <a:cs typeface="Gulim" pitchFamily="34" charset="-127"/>
              </a:rPr>
              <a:t>ZEFANYA</a:t>
            </a:r>
          </a:p>
        </p:txBody>
      </p:sp>
      <p:sp>
        <p:nvSpPr>
          <p:cNvPr id="562222" name="Text Box 46">
            <a:extLst>
              <a:ext uri="{FF2B5EF4-FFF2-40B4-BE49-F238E27FC236}">
                <a16:creationId xmlns:a16="http://schemas.microsoft.com/office/drawing/2014/main" id="{61C88F5A-9284-BE49-8B52-DC812B941E7F}"/>
              </a:ext>
            </a:extLst>
          </p:cNvPr>
          <p:cNvSpPr txBox="1">
            <a:spLocks noChangeArrowheads="1"/>
          </p:cNvSpPr>
          <p:nvPr/>
        </p:nvSpPr>
        <p:spPr bwMode="auto">
          <a:xfrm>
            <a:off x="611188" y="388620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b="1" i="1">
                <a:solidFill>
                  <a:srgbClr val="FFFF00"/>
                </a:solidFill>
                <a:latin typeface="Comic Sans MS" charset="0"/>
                <a:ea typeface="Gulim" pitchFamily="34" charset="-127"/>
                <a:cs typeface="Gulim" pitchFamily="34" charset="-127"/>
              </a:rPr>
              <a:t>HAGAI</a:t>
            </a:r>
          </a:p>
        </p:txBody>
      </p:sp>
      <p:sp>
        <p:nvSpPr>
          <p:cNvPr id="562223" name="Text Box 47">
            <a:extLst>
              <a:ext uri="{FF2B5EF4-FFF2-40B4-BE49-F238E27FC236}">
                <a16:creationId xmlns:a16="http://schemas.microsoft.com/office/drawing/2014/main" id="{6A55B5A7-9682-B94B-97E1-72FBBF1C682F}"/>
              </a:ext>
            </a:extLst>
          </p:cNvPr>
          <p:cNvSpPr txBox="1">
            <a:spLocks noChangeArrowheads="1"/>
          </p:cNvSpPr>
          <p:nvPr/>
        </p:nvSpPr>
        <p:spPr bwMode="auto">
          <a:xfrm>
            <a:off x="5434013" y="2138363"/>
            <a:ext cx="27178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b="1" i="1">
                <a:solidFill>
                  <a:srgbClr val="FFFF00"/>
                </a:solidFill>
                <a:latin typeface="Comic Sans MS" charset="0"/>
                <a:ea typeface="Gulim" pitchFamily="34" charset="-127"/>
                <a:cs typeface="Gulim" pitchFamily="34" charset="-127"/>
              </a:rPr>
              <a:t>ZAKHARIA</a:t>
            </a:r>
          </a:p>
        </p:txBody>
      </p:sp>
      <p:sp>
        <p:nvSpPr>
          <p:cNvPr id="562224" name="Text Box 48">
            <a:extLst>
              <a:ext uri="{FF2B5EF4-FFF2-40B4-BE49-F238E27FC236}">
                <a16:creationId xmlns:a16="http://schemas.microsoft.com/office/drawing/2014/main" id="{7791691C-F647-7A4B-8FC5-C7A46CD470CE}"/>
              </a:ext>
            </a:extLst>
          </p:cNvPr>
          <p:cNvSpPr txBox="1">
            <a:spLocks noChangeArrowheads="1"/>
          </p:cNvSpPr>
          <p:nvPr/>
        </p:nvSpPr>
        <p:spPr bwMode="auto">
          <a:xfrm>
            <a:off x="6392863" y="59277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b="1" i="1">
                <a:solidFill>
                  <a:srgbClr val="FFFF00"/>
                </a:solidFill>
                <a:latin typeface="Comic Sans MS" charset="0"/>
                <a:ea typeface="Gulim" pitchFamily="34" charset="-127"/>
                <a:cs typeface="Gulim" pitchFamily="34" charset="-127"/>
              </a:rPr>
              <a:t>MALEAKHI</a:t>
            </a:r>
          </a:p>
        </p:txBody>
      </p:sp>
      <p:sp>
        <p:nvSpPr>
          <p:cNvPr id="562225" name="Text Box 49">
            <a:extLst>
              <a:ext uri="{FF2B5EF4-FFF2-40B4-BE49-F238E27FC236}">
                <a16:creationId xmlns:a16="http://schemas.microsoft.com/office/drawing/2014/main" id="{83F39FCA-9397-1248-BE21-FA6BA4F4AF60}"/>
              </a:ext>
            </a:extLst>
          </p:cNvPr>
          <p:cNvSpPr txBox="1">
            <a:spLocks noChangeArrowheads="1"/>
          </p:cNvSpPr>
          <p:nvPr/>
        </p:nvSpPr>
        <p:spPr bwMode="auto">
          <a:xfrm>
            <a:off x="6196013" y="515937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b="1" i="1">
                <a:solidFill>
                  <a:srgbClr val="FFFF00"/>
                </a:solidFill>
                <a:latin typeface="Comic Sans MS" charset="0"/>
                <a:ea typeface="Gulim" pitchFamily="34" charset="-127"/>
                <a:cs typeface="Gulim" pitchFamily="34" charset="-127"/>
              </a:rPr>
              <a:t>ELIA</a:t>
            </a:r>
          </a:p>
        </p:txBody>
      </p:sp>
      <p:sp>
        <p:nvSpPr>
          <p:cNvPr id="562226" name="Text Box 50">
            <a:extLst>
              <a:ext uri="{FF2B5EF4-FFF2-40B4-BE49-F238E27FC236}">
                <a16:creationId xmlns:a16="http://schemas.microsoft.com/office/drawing/2014/main" id="{85B1C643-37FF-184D-A44C-1948021D7AE5}"/>
              </a:ext>
            </a:extLst>
          </p:cNvPr>
          <p:cNvSpPr txBox="1">
            <a:spLocks noChangeArrowheads="1"/>
          </p:cNvSpPr>
          <p:nvPr/>
        </p:nvSpPr>
        <p:spPr bwMode="auto">
          <a:xfrm>
            <a:off x="2311400" y="438150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b="1" i="1">
                <a:solidFill>
                  <a:srgbClr val="FFFF00"/>
                </a:solidFill>
                <a:latin typeface="Comic Sans MS" charset="0"/>
                <a:ea typeface="Gulim" pitchFamily="34" charset="-127"/>
                <a:cs typeface="Gulim" pitchFamily="34" charset="-127"/>
              </a:rPr>
              <a:t>ELISA</a:t>
            </a:r>
          </a:p>
        </p:txBody>
      </p:sp>
      <p:sp>
        <p:nvSpPr>
          <p:cNvPr id="562227" name="Text Box 51">
            <a:extLst>
              <a:ext uri="{FF2B5EF4-FFF2-40B4-BE49-F238E27FC236}">
                <a16:creationId xmlns:a16="http://schemas.microsoft.com/office/drawing/2014/main" id="{EEFBAF29-D819-4D44-8521-D1F1A83B5097}"/>
              </a:ext>
            </a:extLst>
          </p:cNvPr>
          <p:cNvSpPr txBox="1">
            <a:spLocks noChangeArrowheads="1"/>
          </p:cNvSpPr>
          <p:nvPr/>
        </p:nvSpPr>
        <p:spPr bwMode="auto">
          <a:xfrm>
            <a:off x="1778000" y="-12700"/>
            <a:ext cx="223043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Yesaya - Maleakhi</a:t>
            </a:r>
          </a:p>
        </p:txBody>
      </p:sp>
      <p:sp>
        <p:nvSpPr>
          <p:cNvPr id="562266" name="Rectangle 90">
            <a:extLst>
              <a:ext uri="{FF2B5EF4-FFF2-40B4-BE49-F238E27FC236}">
                <a16:creationId xmlns:a16="http://schemas.microsoft.com/office/drawing/2014/main" id="{79EB9F38-849D-1F48-B3F5-D1B704B64B89}"/>
              </a:ext>
            </a:extLst>
          </p:cNvPr>
          <p:cNvSpPr>
            <a:spLocks noChangeArrowheads="1"/>
          </p:cNvSpPr>
          <p:nvPr/>
        </p:nvSpPr>
        <p:spPr bwMode="auto">
          <a:xfrm>
            <a:off x="8091488"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42</a:t>
            </a:r>
          </a:p>
        </p:txBody>
      </p:sp>
      <p:sp>
        <p:nvSpPr>
          <p:cNvPr id="90164" name="Text Box 91">
            <a:extLst>
              <a:ext uri="{FF2B5EF4-FFF2-40B4-BE49-F238E27FC236}">
                <a16:creationId xmlns:a16="http://schemas.microsoft.com/office/drawing/2014/main" id="{9BB53BB6-4B9D-FB42-B47D-1789DF399B4E}"/>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grpSp>
        <p:nvGrpSpPr>
          <p:cNvPr id="90165" name="Group 92">
            <a:extLst>
              <a:ext uri="{FF2B5EF4-FFF2-40B4-BE49-F238E27FC236}">
                <a16:creationId xmlns:a16="http://schemas.microsoft.com/office/drawing/2014/main" id="{9E4D61ED-EE78-624F-A7A5-338BAF92776D}"/>
              </a:ext>
            </a:extLst>
          </p:cNvPr>
          <p:cNvGrpSpPr>
            <a:grpSpLocks/>
          </p:cNvGrpSpPr>
          <p:nvPr/>
        </p:nvGrpSpPr>
        <p:grpSpPr bwMode="auto">
          <a:xfrm>
            <a:off x="7951788" y="3436938"/>
            <a:ext cx="1168400" cy="1843087"/>
            <a:chOff x="5009" y="2165"/>
            <a:chExt cx="736" cy="1161"/>
          </a:xfrm>
        </p:grpSpPr>
        <p:sp>
          <p:nvSpPr>
            <p:cNvPr id="90166" name="Freeform 93">
              <a:extLst>
                <a:ext uri="{FF2B5EF4-FFF2-40B4-BE49-F238E27FC236}">
                  <a16:creationId xmlns:a16="http://schemas.microsoft.com/office/drawing/2014/main" id="{73AF5CDD-2870-8F43-A2C5-471883CCF05D}"/>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0167" name="AutoShape 94">
              <a:extLst>
                <a:ext uri="{FF2B5EF4-FFF2-40B4-BE49-F238E27FC236}">
                  <a16:creationId xmlns:a16="http://schemas.microsoft.com/office/drawing/2014/main" id="{A96DF4B5-E4FA-E146-A0F2-BA4218FB405B}"/>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0168" name="Rectangle 95">
              <a:extLst>
                <a:ext uri="{FF2B5EF4-FFF2-40B4-BE49-F238E27FC236}">
                  <a16:creationId xmlns:a16="http://schemas.microsoft.com/office/drawing/2014/main" id="{879C5C68-B485-264E-9791-B60D99258778}"/>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0169" name="Line 96">
              <a:extLst>
                <a:ext uri="{FF2B5EF4-FFF2-40B4-BE49-F238E27FC236}">
                  <a16:creationId xmlns:a16="http://schemas.microsoft.com/office/drawing/2014/main" id="{98471992-365C-9447-BDA3-989AD0F9E573}"/>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70" name="Rectangle 97">
              <a:extLst>
                <a:ext uri="{FF2B5EF4-FFF2-40B4-BE49-F238E27FC236}">
                  <a16:creationId xmlns:a16="http://schemas.microsoft.com/office/drawing/2014/main" id="{C6C69093-C460-3640-BEBF-2E7B5FC8F9B6}"/>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0171" name="Rectangle 98">
              <a:extLst>
                <a:ext uri="{FF2B5EF4-FFF2-40B4-BE49-F238E27FC236}">
                  <a16:creationId xmlns:a16="http://schemas.microsoft.com/office/drawing/2014/main" id="{3A5DC247-62E9-1A42-80A6-0E60AD823265}"/>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0172" name="Line 99">
              <a:extLst>
                <a:ext uri="{FF2B5EF4-FFF2-40B4-BE49-F238E27FC236}">
                  <a16:creationId xmlns:a16="http://schemas.microsoft.com/office/drawing/2014/main" id="{6C55EFAF-69A9-FB4F-94C2-7A9997E8DE90}"/>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73" name="Line 100">
              <a:extLst>
                <a:ext uri="{FF2B5EF4-FFF2-40B4-BE49-F238E27FC236}">
                  <a16:creationId xmlns:a16="http://schemas.microsoft.com/office/drawing/2014/main" id="{2680C172-6073-2E49-AEE7-B32E784394DB}"/>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74" name="Line 101">
              <a:extLst>
                <a:ext uri="{FF2B5EF4-FFF2-40B4-BE49-F238E27FC236}">
                  <a16:creationId xmlns:a16="http://schemas.microsoft.com/office/drawing/2014/main" id="{423BFAF8-09E7-C44F-B514-8A7888344BD2}"/>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75" name="Line 102">
              <a:extLst>
                <a:ext uri="{FF2B5EF4-FFF2-40B4-BE49-F238E27FC236}">
                  <a16:creationId xmlns:a16="http://schemas.microsoft.com/office/drawing/2014/main" id="{1CC15BBF-C042-1A49-986C-38A1130A2559}"/>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76" name="Line 103">
              <a:extLst>
                <a:ext uri="{FF2B5EF4-FFF2-40B4-BE49-F238E27FC236}">
                  <a16:creationId xmlns:a16="http://schemas.microsoft.com/office/drawing/2014/main" id="{FA7BD076-8945-C743-8AAE-CC899F19E5C9}"/>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77" name="Line 104">
              <a:extLst>
                <a:ext uri="{FF2B5EF4-FFF2-40B4-BE49-F238E27FC236}">
                  <a16:creationId xmlns:a16="http://schemas.microsoft.com/office/drawing/2014/main" id="{6A55248A-2651-6941-833E-1828DE36AEC5}"/>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78" name="Line 105">
              <a:extLst>
                <a:ext uri="{FF2B5EF4-FFF2-40B4-BE49-F238E27FC236}">
                  <a16:creationId xmlns:a16="http://schemas.microsoft.com/office/drawing/2014/main" id="{26107907-BA61-DF45-BF3D-F9E159FB0056}"/>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79" name="Line 106">
              <a:extLst>
                <a:ext uri="{FF2B5EF4-FFF2-40B4-BE49-F238E27FC236}">
                  <a16:creationId xmlns:a16="http://schemas.microsoft.com/office/drawing/2014/main" id="{9DFB82E8-74AD-4A47-BBA9-78BC90B3156E}"/>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80" name="Line 107">
              <a:extLst>
                <a:ext uri="{FF2B5EF4-FFF2-40B4-BE49-F238E27FC236}">
                  <a16:creationId xmlns:a16="http://schemas.microsoft.com/office/drawing/2014/main" id="{672AF586-01D0-804C-B3E3-49C4D92CF35A}"/>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81" name="Line 108">
              <a:extLst>
                <a:ext uri="{FF2B5EF4-FFF2-40B4-BE49-F238E27FC236}">
                  <a16:creationId xmlns:a16="http://schemas.microsoft.com/office/drawing/2014/main" id="{3E2DA424-704D-D74E-9E9B-C9DDE5023A0E}"/>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0182" name="Rectangle 109">
              <a:extLst>
                <a:ext uri="{FF2B5EF4-FFF2-40B4-BE49-F238E27FC236}">
                  <a16:creationId xmlns:a16="http://schemas.microsoft.com/office/drawing/2014/main" id="{A6D21450-F14E-E84D-B39A-162BFDDCF207}"/>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sp>
          <p:nvSpPr>
            <p:cNvPr id="90183" name="Rectangle 110">
              <a:extLst>
                <a:ext uri="{FF2B5EF4-FFF2-40B4-BE49-F238E27FC236}">
                  <a16:creationId xmlns:a16="http://schemas.microsoft.com/office/drawing/2014/main" id="{82D16156-8963-7A4D-99C3-C761BF5CC289}"/>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sp>
          <p:nvSpPr>
            <p:cNvPr id="562287" name="Rectangle 111">
              <a:extLst>
                <a:ext uri="{FF2B5EF4-FFF2-40B4-BE49-F238E27FC236}">
                  <a16:creationId xmlns:a16="http://schemas.microsoft.com/office/drawing/2014/main" id="{75FEDB8C-F1BA-1E49-A0A3-0CC83D850008}"/>
                </a:ext>
              </a:extLst>
            </p:cNvPr>
            <p:cNvSpPr>
              <a:spLocks noChangeArrowheads="1"/>
            </p:cNvSpPr>
            <p:nvPr/>
          </p:nvSpPr>
          <p:spPr bwMode="auto">
            <a:xfrm>
              <a:off x="5009" y="2387"/>
              <a:ext cx="736" cy="142"/>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a:t>
              </a:r>
              <a:r>
                <a:rPr lang="en-US" altLang="ko-KR"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TERBELAH ••• </a:t>
              </a:r>
            </a:p>
          </p:txBody>
        </p:sp>
        <p:sp>
          <p:nvSpPr>
            <p:cNvPr id="90185" name="Rectangle 112">
              <a:extLst>
                <a:ext uri="{FF2B5EF4-FFF2-40B4-BE49-F238E27FC236}">
                  <a16:creationId xmlns:a16="http://schemas.microsoft.com/office/drawing/2014/main" id="{D4271935-3D1F-334E-882E-69CF8EE22EE9}"/>
                </a:ext>
              </a:extLst>
            </p:cNvPr>
            <p:cNvSpPr>
              <a:spLocks noChangeArrowheads="1"/>
            </p:cNvSpPr>
            <p:nvPr/>
          </p:nvSpPr>
          <p:spPr bwMode="auto">
            <a:xfrm>
              <a:off x="5060" y="2503"/>
              <a:ext cx="63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Utara       Selatan</a:t>
              </a:r>
            </a:p>
          </p:txBody>
        </p:sp>
        <p:grpSp>
          <p:nvGrpSpPr>
            <p:cNvPr id="90186" name="Group 113">
              <a:extLst>
                <a:ext uri="{FF2B5EF4-FFF2-40B4-BE49-F238E27FC236}">
                  <a16:creationId xmlns:a16="http://schemas.microsoft.com/office/drawing/2014/main" id="{BA063B4B-51D8-2748-AFD5-A44C1AD948F1}"/>
                </a:ext>
              </a:extLst>
            </p:cNvPr>
            <p:cNvGrpSpPr>
              <a:grpSpLocks/>
            </p:cNvGrpSpPr>
            <p:nvPr/>
          </p:nvGrpSpPr>
          <p:grpSpPr bwMode="auto">
            <a:xfrm>
              <a:off x="5078" y="2601"/>
              <a:ext cx="587" cy="238"/>
              <a:chOff x="5078" y="2615"/>
              <a:chExt cx="587" cy="238"/>
            </a:xfrm>
          </p:grpSpPr>
          <p:sp>
            <p:nvSpPr>
              <p:cNvPr id="90187" name="Rectangle 114">
                <a:extLst>
                  <a:ext uri="{FF2B5EF4-FFF2-40B4-BE49-F238E27FC236}">
                    <a16:creationId xmlns:a16="http://schemas.microsoft.com/office/drawing/2014/main" id="{928FD730-9356-2A4F-A13A-2A2CD4404F29}"/>
                  </a:ext>
                </a:extLst>
              </p:cNvPr>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Israel</a:t>
                </a:r>
              </a:p>
            </p:txBody>
          </p:sp>
          <p:sp>
            <p:nvSpPr>
              <p:cNvPr id="90188" name="Rectangle 115">
                <a:extLst>
                  <a:ext uri="{FF2B5EF4-FFF2-40B4-BE49-F238E27FC236}">
                    <a16:creationId xmlns:a16="http://schemas.microsoft.com/office/drawing/2014/main" id="{9E80A934-3B72-6C4C-9BCC-3109E7ED10CB}"/>
                  </a:ext>
                </a:extLst>
              </p:cNvPr>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800" b="1">
                    <a:solidFill>
                      <a:srgbClr val="000000"/>
                    </a:solidFill>
                    <a:latin typeface="Helvetica" pitchFamily="2" charset="0"/>
                    <a:ea typeface="Gulim" panose="020B0600000101010101" pitchFamily="34" charset="-127"/>
                  </a:rPr>
                  <a:t> </a:t>
                </a:r>
                <a:r>
                  <a:rPr lang="en-US" altLang="ko-KR" sz="800" b="1">
                    <a:solidFill>
                      <a:srgbClr val="000000"/>
                    </a:solidFill>
                    <a:latin typeface="Helvetica" pitchFamily="2" charset="0"/>
                    <a:ea typeface="Gulim" panose="020B0600000101010101" pitchFamily="34" charset="-127"/>
                  </a:rPr>
                  <a:t>Jehuda</a:t>
                </a:r>
              </a:p>
            </p:txBody>
          </p:sp>
          <p:sp>
            <p:nvSpPr>
              <p:cNvPr id="90189" name="Rectangle 116">
                <a:extLst>
                  <a:ext uri="{FF2B5EF4-FFF2-40B4-BE49-F238E27FC236}">
                    <a16:creationId xmlns:a16="http://schemas.microsoft.com/office/drawing/2014/main" id="{1899DDA1-7428-C242-903F-93A268C1D57F}"/>
                  </a:ext>
                </a:extLst>
              </p:cNvPr>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10              2</a:t>
                </a:r>
              </a:p>
            </p:txBody>
          </p:sp>
        </p:gr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562209"/>
                                        </p:tgtEl>
                                        <p:attrNameLst>
                                          <p:attrName>style.visibility</p:attrName>
                                        </p:attrNameLst>
                                      </p:cBhvr>
                                      <p:to>
                                        <p:strVal val="visible"/>
                                      </p:to>
                                    </p:set>
                                    <p:anim calcmode="lin" valueType="num">
                                      <p:cBhvr>
                                        <p:cTn id="7" dur="500" fill="hold"/>
                                        <p:tgtEl>
                                          <p:spTgt spid="562209"/>
                                        </p:tgtEl>
                                        <p:attrNameLst>
                                          <p:attrName>ppt_w</p:attrName>
                                        </p:attrNameLst>
                                      </p:cBhvr>
                                      <p:tavLst>
                                        <p:tav tm="0">
                                          <p:val>
                                            <p:fltVal val="0"/>
                                          </p:val>
                                        </p:tav>
                                        <p:tav tm="100000">
                                          <p:val>
                                            <p:strVal val="#ppt_w"/>
                                          </p:val>
                                        </p:tav>
                                      </p:tavLst>
                                    </p:anim>
                                    <p:anim calcmode="lin" valueType="num">
                                      <p:cBhvr>
                                        <p:cTn id="8" dur="500" fill="hold"/>
                                        <p:tgtEl>
                                          <p:spTgt spid="562209"/>
                                        </p:tgtEl>
                                        <p:attrNameLst>
                                          <p:attrName>ppt_h</p:attrName>
                                        </p:attrNameLst>
                                      </p:cBhvr>
                                      <p:tavLst>
                                        <p:tav tm="0">
                                          <p:val>
                                            <p:fltVal val="0"/>
                                          </p:val>
                                        </p:tav>
                                        <p:tav tm="100000">
                                          <p:val>
                                            <p:strVal val="#ppt_h"/>
                                          </p:val>
                                        </p:tav>
                                      </p:tavLst>
                                    </p:anim>
                                    <p:anim calcmode="lin" valueType="num">
                                      <p:cBhvr>
                                        <p:cTn id="9" dur="500" fill="hold"/>
                                        <p:tgtEl>
                                          <p:spTgt spid="562209"/>
                                        </p:tgtEl>
                                        <p:attrNameLst>
                                          <p:attrName>ppt_x</p:attrName>
                                        </p:attrNameLst>
                                      </p:cBhvr>
                                      <p:tavLst>
                                        <p:tav tm="0">
                                          <p:val>
                                            <p:fltVal val="0.5"/>
                                          </p:val>
                                        </p:tav>
                                        <p:tav tm="100000">
                                          <p:val>
                                            <p:strVal val="#ppt_x"/>
                                          </p:val>
                                        </p:tav>
                                      </p:tavLst>
                                    </p:anim>
                                    <p:anim calcmode="lin" valueType="num">
                                      <p:cBhvr>
                                        <p:cTn id="10" dur="500" fill="hold"/>
                                        <p:tgtEl>
                                          <p:spTgt spid="56220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23" presetClass="entr" presetSubtype="528" fill="hold" grpId="0" nodeType="afterEffect">
                                  <p:stCondLst>
                                    <p:cond delay="100"/>
                                  </p:stCondLst>
                                  <p:childTnLst>
                                    <p:set>
                                      <p:cBhvr>
                                        <p:cTn id="13" dur="1" fill="hold">
                                          <p:stCondLst>
                                            <p:cond delay="0"/>
                                          </p:stCondLst>
                                        </p:cTn>
                                        <p:tgtEl>
                                          <p:spTgt spid="562210"/>
                                        </p:tgtEl>
                                        <p:attrNameLst>
                                          <p:attrName>style.visibility</p:attrName>
                                        </p:attrNameLst>
                                      </p:cBhvr>
                                      <p:to>
                                        <p:strVal val="visible"/>
                                      </p:to>
                                    </p:set>
                                    <p:anim calcmode="lin" valueType="num">
                                      <p:cBhvr>
                                        <p:cTn id="14" dur="500" fill="hold"/>
                                        <p:tgtEl>
                                          <p:spTgt spid="562210"/>
                                        </p:tgtEl>
                                        <p:attrNameLst>
                                          <p:attrName>ppt_w</p:attrName>
                                        </p:attrNameLst>
                                      </p:cBhvr>
                                      <p:tavLst>
                                        <p:tav tm="0">
                                          <p:val>
                                            <p:fltVal val="0"/>
                                          </p:val>
                                        </p:tav>
                                        <p:tav tm="100000">
                                          <p:val>
                                            <p:strVal val="#ppt_w"/>
                                          </p:val>
                                        </p:tav>
                                      </p:tavLst>
                                    </p:anim>
                                    <p:anim calcmode="lin" valueType="num">
                                      <p:cBhvr>
                                        <p:cTn id="15" dur="500" fill="hold"/>
                                        <p:tgtEl>
                                          <p:spTgt spid="562210"/>
                                        </p:tgtEl>
                                        <p:attrNameLst>
                                          <p:attrName>ppt_h</p:attrName>
                                        </p:attrNameLst>
                                      </p:cBhvr>
                                      <p:tavLst>
                                        <p:tav tm="0">
                                          <p:val>
                                            <p:fltVal val="0"/>
                                          </p:val>
                                        </p:tav>
                                        <p:tav tm="100000">
                                          <p:val>
                                            <p:strVal val="#ppt_h"/>
                                          </p:val>
                                        </p:tav>
                                      </p:tavLst>
                                    </p:anim>
                                    <p:anim calcmode="lin" valueType="num">
                                      <p:cBhvr>
                                        <p:cTn id="16" dur="500" fill="hold"/>
                                        <p:tgtEl>
                                          <p:spTgt spid="562210"/>
                                        </p:tgtEl>
                                        <p:attrNameLst>
                                          <p:attrName>ppt_x</p:attrName>
                                        </p:attrNameLst>
                                      </p:cBhvr>
                                      <p:tavLst>
                                        <p:tav tm="0">
                                          <p:val>
                                            <p:fltVal val="0.5"/>
                                          </p:val>
                                        </p:tav>
                                        <p:tav tm="100000">
                                          <p:val>
                                            <p:strVal val="#ppt_x"/>
                                          </p:val>
                                        </p:tav>
                                      </p:tavLst>
                                    </p:anim>
                                    <p:anim calcmode="lin" valueType="num">
                                      <p:cBhvr>
                                        <p:cTn id="17" dur="500" fill="hold"/>
                                        <p:tgtEl>
                                          <p:spTgt spid="562210"/>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200"/>
                            </p:stCondLst>
                            <p:childTnLst>
                              <p:par>
                                <p:cTn id="19" presetID="23" presetClass="entr" presetSubtype="528" fill="hold" grpId="0" nodeType="afterEffect">
                                  <p:stCondLst>
                                    <p:cond delay="100"/>
                                  </p:stCondLst>
                                  <p:childTnLst>
                                    <p:set>
                                      <p:cBhvr>
                                        <p:cTn id="20" dur="1" fill="hold">
                                          <p:stCondLst>
                                            <p:cond delay="0"/>
                                          </p:stCondLst>
                                        </p:cTn>
                                        <p:tgtEl>
                                          <p:spTgt spid="562211"/>
                                        </p:tgtEl>
                                        <p:attrNameLst>
                                          <p:attrName>style.visibility</p:attrName>
                                        </p:attrNameLst>
                                      </p:cBhvr>
                                      <p:to>
                                        <p:strVal val="visible"/>
                                      </p:to>
                                    </p:set>
                                    <p:anim calcmode="lin" valueType="num">
                                      <p:cBhvr>
                                        <p:cTn id="21" dur="500" fill="hold"/>
                                        <p:tgtEl>
                                          <p:spTgt spid="562211"/>
                                        </p:tgtEl>
                                        <p:attrNameLst>
                                          <p:attrName>ppt_w</p:attrName>
                                        </p:attrNameLst>
                                      </p:cBhvr>
                                      <p:tavLst>
                                        <p:tav tm="0">
                                          <p:val>
                                            <p:fltVal val="0"/>
                                          </p:val>
                                        </p:tav>
                                        <p:tav tm="100000">
                                          <p:val>
                                            <p:strVal val="#ppt_w"/>
                                          </p:val>
                                        </p:tav>
                                      </p:tavLst>
                                    </p:anim>
                                    <p:anim calcmode="lin" valueType="num">
                                      <p:cBhvr>
                                        <p:cTn id="22" dur="500" fill="hold"/>
                                        <p:tgtEl>
                                          <p:spTgt spid="562211"/>
                                        </p:tgtEl>
                                        <p:attrNameLst>
                                          <p:attrName>ppt_h</p:attrName>
                                        </p:attrNameLst>
                                      </p:cBhvr>
                                      <p:tavLst>
                                        <p:tav tm="0">
                                          <p:val>
                                            <p:fltVal val="0"/>
                                          </p:val>
                                        </p:tav>
                                        <p:tav tm="100000">
                                          <p:val>
                                            <p:strVal val="#ppt_h"/>
                                          </p:val>
                                        </p:tav>
                                      </p:tavLst>
                                    </p:anim>
                                    <p:anim calcmode="lin" valueType="num">
                                      <p:cBhvr>
                                        <p:cTn id="23" dur="500" fill="hold"/>
                                        <p:tgtEl>
                                          <p:spTgt spid="562211"/>
                                        </p:tgtEl>
                                        <p:attrNameLst>
                                          <p:attrName>ppt_x</p:attrName>
                                        </p:attrNameLst>
                                      </p:cBhvr>
                                      <p:tavLst>
                                        <p:tav tm="0">
                                          <p:val>
                                            <p:fltVal val="0.5"/>
                                          </p:val>
                                        </p:tav>
                                        <p:tav tm="100000">
                                          <p:val>
                                            <p:strVal val="#ppt_x"/>
                                          </p:val>
                                        </p:tav>
                                      </p:tavLst>
                                    </p:anim>
                                    <p:anim calcmode="lin" valueType="num">
                                      <p:cBhvr>
                                        <p:cTn id="24" dur="500" fill="hold"/>
                                        <p:tgtEl>
                                          <p:spTgt spid="562211"/>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800"/>
                            </p:stCondLst>
                            <p:childTnLst>
                              <p:par>
                                <p:cTn id="26" presetID="23" presetClass="entr" presetSubtype="528" fill="hold" grpId="0" nodeType="afterEffect">
                                  <p:stCondLst>
                                    <p:cond delay="100"/>
                                  </p:stCondLst>
                                  <p:childTnLst>
                                    <p:set>
                                      <p:cBhvr>
                                        <p:cTn id="27" dur="1" fill="hold">
                                          <p:stCondLst>
                                            <p:cond delay="0"/>
                                          </p:stCondLst>
                                        </p:cTn>
                                        <p:tgtEl>
                                          <p:spTgt spid="562212"/>
                                        </p:tgtEl>
                                        <p:attrNameLst>
                                          <p:attrName>style.visibility</p:attrName>
                                        </p:attrNameLst>
                                      </p:cBhvr>
                                      <p:to>
                                        <p:strVal val="visible"/>
                                      </p:to>
                                    </p:set>
                                    <p:anim calcmode="lin" valueType="num">
                                      <p:cBhvr>
                                        <p:cTn id="28" dur="500" fill="hold"/>
                                        <p:tgtEl>
                                          <p:spTgt spid="562212"/>
                                        </p:tgtEl>
                                        <p:attrNameLst>
                                          <p:attrName>ppt_w</p:attrName>
                                        </p:attrNameLst>
                                      </p:cBhvr>
                                      <p:tavLst>
                                        <p:tav tm="0">
                                          <p:val>
                                            <p:fltVal val="0"/>
                                          </p:val>
                                        </p:tav>
                                        <p:tav tm="100000">
                                          <p:val>
                                            <p:strVal val="#ppt_w"/>
                                          </p:val>
                                        </p:tav>
                                      </p:tavLst>
                                    </p:anim>
                                    <p:anim calcmode="lin" valueType="num">
                                      <p:cBhvr>
                                        <p:cTn id="29" dur="500" fill="hold"/>
                                        <p:tgtEl>
                                          <p:spTgt spid="562212"/>
                                        </p:tgtEl>
                                        <p:attrNameLst>
                                          <p:attrName>ppt_h</p:attrName>
                                        </p:attrNameLst>
                                      </p:cBhvr>
                                      <p:tavLst>
                                        <p:tav tm="0">
                                          <p:val>
                                            <p:fltVal val="0"/>
                                          </p:val>
                                        </p:tav>
                                        <p:tav tm="100000">
                                          <p:val>
                                            <p:strVal val="#ppt_h"/>
                                          </p:val>
                                        </p:tav>
                                      </p:tavLst>
                                    </p:anim>
                                    <p:anim calcmode="lin" valueType="num">
                                      <p:cBhvr>
                                        <p:cTn id="30" dur="500" fill="hold"/>
                                        <p:tgtEl>
                                          <p:spTgt spid="562212"/>
                                        </p:tgtEl>
                                        <p:attrNameLst>
                                          <p:attrName>ppt_x</p:attrName>
                                        </p:attrNameLst>
                                      </p:cBhvr>
                                      <p:tavLst>
                                        <p:tav tm="0">
                                          <p:val>
                                            <p:fltVal val="0.5"/>
                                          </p:val>
                                        </p:tav>
                                        <p:tav tm="100000">
                                          <p:val>
                                            <p:strVal val="#ppt_x"/>
                                          </p:val>
                                        </p:tav>
                                      </p:tavLst>
                                    </p:anim>
                                    <p:anim calcmode="lin" valueType="num">
                                      <p:cBhvr>
                                        <p:cTn id="31" dur="500" fill="hold"/>
                                        <p:tgtEl>
                                          <p:spTgt spid="562212"/>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400"/>
                            </p:stCondLst>
                            <p:childTnLst>
                              <p:par>
                                <p:cTn id="33" presetID="23" presetClass="entr" presetSubtype="528" fill="hold" grpId="0" nodeType="afterEffect">
                                  <p:stCondLst>
                                    <p:cond delay="100"/>
                                  </p:stCondLst>
                                  <p:childTnLst>
                                    <p:set>
                                      <p:cBhvr>
                                        <p:cTn id="34" dur="1" fill="hold">
                                          <p:stCondLst>
                                            <p:cond delay="0"/>
                                          </p:stCondLst>
                                        </p:cTn>
                                        <p:tgtEl>
                                          <p:spTgt spid="562213"/>
                                        </p:tgtEl>
                                        <p:attrNameLst>
                                          <p:attrName>style.visibility</p:attrName>
                                        </p:attrNameLst>
                                      </p:cBhvr>
                                      <p:to>
                                        <p:strVal val="visible"/>
                                      </p:to>
                                    </p:set>
                                    <p:anim calcmode="lin" valueType="num">
                                      <p:cBhvr>
                                        <p:cTn id="35" dur="500" fill="hold"/>
                                        <p:tgtEl>
                                          <p:spTgt spid="562213"/>
                                        </p:tgtEl>
                                        <p:attrNameLst>
                                          <p:attrName>ppt_w</p:attrName>
                                        </p:attrNameLst>
                                      </p:cBhvr>
                                      <p:tavLst>
                                        <p:tav tm="0">
                                          <p:val>
                                            <p:fltVal val="0"/>
                                          </p:val>
                                        </p:tav>
                                        <p:tav tm="100000">
                                          <p:val>
                                            <p:strVal val="#ppt_w"/>
                                          </p:val>
                                        </p:tav>
                                      </p:tavLst>
                                    </p:anim>
                                    <p:anim calcmode="lin" valueType="num">
                                      <p:cBhvr>
                                        <p:cTn id="36" dur="500" fill="hold"/>
                                        <p:tgtEl>
                                          <p:spTgt spid="562213"/>
                                        </p:tgtEl>
                                        <p:attrNameLst>
                                          <p:attrName>ppt_h</p:attrName>
                                        </p:attrNameLst>
                                      </p:cBhvr>
                                      <p:tavLst>
                                        <p:tav tm="0">
                                          <p:val>
                                            <p:fltVal val="0"/>
                                          </p:val>
                                        </p:tav>
                                        <p:tav tm="100000">
                                          <p:val>
                                            <p:strVal val="#ppt_h"/>
                                          </p:val>
                                        </p:tav>
                                      </p:tavLst>
                                    </p:anim>
                                    <p:anim calcmode="lin" valueType="num">
                                      <p:cBhvr>
                                        <p:cTn id="37" dur="500" fill="hold"/>
                                        <p:tgtEl>
                                          <p:spTgt spid="562213"/>
                                        </p:tgtEl>
                                        <p:attrNameLst>
                                          <p:attrName>ppt_x</p:attrName>
                                        </p:attrNameLst>
                                      </p:cBhvr>
                                      <p:tavLst>
                                        <p:tav tm="0">
                                          <p:val>
                                            <p:fltVal val="0.5"/>
                                          </p:val>
                                        </p:tav>
                                        <p:tav tm="100000">
                                          <p:val>
                                            <p:strVal val="#ppt_x"/>
                                          </p:val>
                                        </p:tav>
                                      </p:tavLst>
                                    </p:anim>
                                    <p:anim calcmode="lin" valueType="num">
                                      <p:cBhvr>
                                        <p:cTn id="38" dur="500" fill="hold"/>
                                        <p:tgtEl>
                                          <p:spTgt spid="562213"/>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3000"/>
                            </p:stCondLst>
                            <p:childTnLst>
                              <p:par>
                                <p:cTn id="40" presetID="23" presetClass="entr" presetSubtype="528" fill="hold" grpId="0" nodeType="afterEffect">
                                  <p:stCondLst>
                                    <p:cond delay="100"/>
                                  </p:stCondLst>
                                  <p:childTnLst>
                                    <p:set>
                                      <p:cBhvr>
                                        <p:cTn id="41" dur="1" fill="hold">
                                          <p:stCondLst>
                                            <p:cond delay="0"/>
                                          </p:stCondLst>
                                        </p:cTn>
                                        <p:tgtEl>
                                          <p:spTgt spid="562214"/>
                                        </p:tgtEl>
                                        <p:attrNameLst>
                                          <p:attrName>style.visibility</p:attrName>
                                        </p:attrNameLst>
                                      </p:cBhvr>
                                      <p:to>
                                        <p:strVal val="visible"/>
                                      </p:to>
                                    </p:set>
                                    <p:anim calcmode="lin" valueType="num">
                                      <p:cBhvr>
                                        <p:cTn id="42" dur="500" fill="hold"/>
                                        <p:tgtEl>
                                          <p:spTgt spid="562214"/>
                                        </p:tgtEl>
                                        <p:attrNameLst>
                                          <p:attrName>ppt_w</p:attrName>
                                        </p:attrNameLst>
                                      </p:cBhvr>
                                      <p:tavLst>
                                        <p:tav tm="0">
                                          <p:val>
                                            <p:fltVal val="0"/>
                                          </p:val>
                                        </p:tav>
                                        <p:tav tm="100000">
                                          <p:val>
                                            <p:strVal val="#ppt_w"/>
                                          </p:val>
                                        </p:tav>
                                      </p:tavLst>
                                    </p:anim>
                                    <p:anim calcmode="lin" valueType="num">
                                      <p:cBhvr>
                                        <p:cTn id="43" dur="500" fill="hold"/>
                                        <p:tgtEl>
                                          <p:spTgt spid="562214"/>
                                        </p:tgtEl>
                                        <p:attrNameLst>
                                          <p:attrName>ppt_h</p:attrName>
                                        </p:attrNameLst>
                                      </p:cBhvr>
                                      <p:tavLst>
                                        <p:tav tm="0">
                                          <p:val>
                                            <p:fltVal val="0"/>
                                          </p:val>
                                        </p:tav>
                                        <p:tav tm="100000">
                                          <p:val>
                                            <p:strVal val="#ppt_h"/>
                                          </p:val>
                                        </p:tav>
                                      </p:tavLst>
                                    </p:anim>
                                    <p:anim calcmode="lin" valueType="num">
                                      <p:cBhvr>
                                        <p:cTn id="44" dur="500" fill="hold"/>
                                        <p:tgtEl>
                                          <p:spTgt spid="562214"/>
                                        </p:tgtEl>
                                        <p:attrNameLst>
                                          <p:attrName>ppt_x</p:attrName>
                                        </p:attrNameLst>
                                      </p:cBhvr>
                                      <p:tavLst>
                                        <p:tav tm="0">
                                          <p:val>
                                            <p:fltVal val="0.5"/>
                                          </p:val>
                                        </p:tav>
                                        <p:tav tm="100000">
                                          <p:val>
                                            <p:strVal val="#ppt_x"/>
                                          </p:val>
                                        </p:tav>
                                      </p:tavLst>
                                    </p:anim>
                                    <p:anim calcmode="lin" valueType="num">
                                      <p:cBhvr>
                                        <p:cTn id="45" dur="500" fill="hold"/>
                                        <p:tgtEl>
                                          <p:spTgt spid="562214"/>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600"/>
                            </p:stCondLst>
                            <p:childTnLst>
                              <p:par>
                                <p:cTn id="47" presetID="23" presetClass="entr" presetSubtype="528" fill="hold" grpId="0" nodeType="afterEffect">
                                  <p:stCondLst>
                                    <p:cond delay="100"/>
                                  </p:stCondLst>
                                  <p:childTnLst>
                                    <p:set>
                                      <p:cBhvr>
                                        <p:cTn id="48" dur="1" fill="hold">
                                          <p:stCondLst>
                                            <p:cond delay="0"/>
                                          </p:stCondLst>
                                        </p:cTn>
                                        <p:tgtEl>
                                          <p:spTgt spid="562215"/>
                                        </p:tgtEl>
                                        <p:attrNameLst>
                                          <p:attrName>style.visibility</p:attrName>
                                        </p:attrNameLst>
                                      </p:cBhvr>
                                      <p:to>
                                        <p:strVal val="visible"/>
                                      </p:to>
                                    </p:set>
                                    <p:anim calcmode="lin" valueType="num">
                                      <p:cBhvr>
                                        <p:cTn id="49" dur="500" fill="hold"/>
                                        <p:tgtEl>
                                          <p:spTgt spid="562215"/>
                                        </p:tgtEl>
                                        <p:attrNameLst>
                                          <p:attrName>ppt_w</p:attrName>
                                        </p:attrNameLst>
                                      </p:cBhvr>
                                      <p:tavLst>
                                        <p:tav tm="0">
                                          <p:val>
                                            <p:fltVal val="0"/>
                                          </p:val>
                                        </p:tav>
                                        <p:tav tm="100000">
                                          <p:val>
                                            <p:strVal val="#ppt_w"/>
                                          </p:val>
                                        </p:tav>
                                      </p:tavLst>
                                    </p:anim>
                                    <p:anim calcmode="lin" valueType="num">
                                      <p:cBhvr>
                                        <p:cTn id="50" dur="500" fill="hold"/>
                                        <p:tgtEl>
                                          <p:spTgt spid="562215"/>
                                        </p:tgtEl>
                                        <p:attrNameLst>
                                          <p:attrName>ppt_h</p:attrName>
                                        </p:attrNameLst>
                                      </p:cBhvr>
                                      <p:tavLst>
                                        <p:tav tm="0">
                                          <p:val>
                                            <p:fltVal val="0"/>
                                          </p:val>
                                        </p:tav>
                                        <p:tav tm="100000">
                                          <p:val>
                                            <p:strVal val="#ppt_h"/>
                                          </p:val>
                                        </p:tav>
                                      </p:tavLst>
                                    </p:anim>
                                    <p:anim calcmode="lin" valueType="num">
                                      <p:cBhvr>
                                        <p:cTn id="51" dur="500" fill="hold"/>
                                        <p:tgtEl>
                                          <p:spTgt spid="562215"/>
                                        </p:tgtEl>
                                        <p:attrNameLst>
                                          <p:attrName>ppt_x</p:attrName>
                                        </p:attrNameLst>
                                      </p:cBhvr>
                                      <p:tavLst>
                                        <p:tav tm="0">
                                          <p:val>
                                            <p:fltVal val="0.5"/>
                                          </p:val>
                                        </p:tav>
                                        <p:tav tm="100000">
                                          <p:val>
                                            <p:strVal val="#ppt_x"/>
                                          </p:val>
                                        </p:tav>
                                      </p:tavLst>
                                    </p:anim>
                                    <p:anim calcmode="lin" valueType="num">
                                      <p:cBhvr>
                                        <p:cTn id="52" dur="500" fill="hold"/>
                                        <p:tgtEl>
                                          <p:spTgt spid="562215"/>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4200"/>
                            </p:stCondLst>
                            <p:childTnLst>
                              <p:par>
                                <p:cTn id="54" presetID="23" presetClass="entr" presetSubtype="528" fill="hold" grpId="0" nodeType="afterEffect">
                                  <p:stCondLst>
                                    <p:cond delay="100"/>
                                  </p:stCondLst>
                                  <p:childTnLst>
                                    <p:set>
                                      <p:cBhvr>
                                        <p:cTn id="55" dur="1" fill="hold">
                                          <p:stCondLst>
                                            <p:cond delay="0"/>
                                          </p:stCondLst>
                                        </p:cTn>
                                        <p:tgtEl>
                                          <p:spTgt spid="562216"/>
                                        </p:tgtEl>
                                        <p:attrNameLst>
                                          <p:attrName>style.visibility</p:attrName>
                                        </p:attrNameLst>
                                      </p:cBhvr>
                                      <p:to>
                                        <p:strVal val="visible"/>
                                      </p:to>
                                    </p:set>
                                    <p:anim calcmode="lin" valueType="num">
                                      <p:cBhvr>
                                        <p:cTn id="56" dur="500" fill="hold"/>
                                        <p:tgtEl>
                                          <p:spTgt spid="562216"/>
                                        </p:tgtEl>
                                        <p:attrNameLst>
                                          <p:attrName>ppt_w</p:attrName>
                                        </p:attrNameLst>
                                      </p:cBhvr>
                                      <p:tavLst>
                                        <p:tav tm="0">
                                          <p:val>
                                            <p:fltVal val="0"/>
                                          </p:val>
                                        </p:tav>
                                        <p:tav tm="100000">
                                          <p:val>
                                            <p:strVal val="#ppt_w"/>
                                          </p:val>
                                        </p:tav>
                                      </p:tavLst>
                                    </p:anim>
                                    <p:anim calcmode="lin" valueType="num">
                                      <p:cBhvr>
                                        <p:cTn id="57" dur="500" fill="hold"/>
                                        <p:tgtEl>
                                          <p:spTgt spid="562216"/>
                                        </p:tgtEl>
                                        <p:attrNameLst>
                                          <p:attrName>ppt_h</p:attrName>
                                        </p:attrNameLst>
                                      </p:cBhvr>
                                      <p:tavLst>
                                        <p:tav tm="0">
                                          <p:val>
                                            <p:fltVal val="0"/>
                                          </p:val>
                                        </p:tav>
                                        <p:tav tm="100000">
                                          <p:val>
                                            <p:strVal val="#ppt_h"/>
                                          </p:val>
                                        </p:tav>
                                      </p:tavLst>
                                    </p:anim>
                                    <p:anim calcmode="lin" valueType="num">
                                      <p:cBhvr>
                                        <p:cTn id="58" dur="500" fill="hold"/>
                                        <p:tgtEl>
                                          <p:spTgt spid="562216"/>
                                        </p:tgtEl>
                                        <p:attrNameLst>
                                          <p:attrName>ppt_x</p:attrName>
                                        </p:attrNameLst>
                                      </p:cBhvr>
                                      <p:tavLst>
                                        <p:tav tm="0">
                                          <p:val>
                                            <p:fltVal val="0.5"/>
                                          </p:val>
                                        </p:tav>
                                        <p:tav tm="100000">
                                          <p:val>
                                            <p:strVal val="#ppt_x"/>
                                          </p:val>
                                        </p:tav>
                                      </p:tavLst>
                                    </p:anim>
                                    <p:anim calcmode="lin" valueType="num">
                                      <p:cBhvr>
                                        <p:cTn id="59" dur="500" fill="hold"/>
                                        <p:tgtEl>
                                          <p:spTgt spid="562216"/>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800"/>
                            </p:stCondLst>
                            <p:childTnLst>
                              <p:par>
                                <p:cTn id="61" presetID="23" presetClass="entr" presetSubtype="528" fill="hold" grpId="0" nodeType="afterEffect">
                                  <p:stCondLst>
                                    <p:cond delay="100"/>
                                  </p:stCondLst>
                                  <p:childTnLst>
                                    <p:set>
                                      <p:cBhvr>
                                        <p:cTn id="62" dur="1" fill="hold">
                                          <p:stCondLst>
                                            <p:cond delay="0"/>
                                          </p:stCondLst>
                                        </p:cTn>
                                        <p:tgtEl>
                                          <p:spTgt spid="562218"/>
                                        </p:tgtEl>
                                        <p:attrNameLst>
                                          <p:attrName>style.visibility</p:attrName>
                                        </p:attrNameLst>
                                      </p:cBhvr>
                                      <p:to>
                                        <p:strVal val="visible"/>
                                      </p:to>
                                    </p:set>
                                    <p:anim calcmode="lin" valueType="num">
                                      <p:cBhvr>
                                        <p:cTn id="63" dur="500" fill="hold"/>
                                        <p:tgtEl>
                                          <p:spTgt spid="562218"/>
                                        </p:tgtEl>
                                        <p:attrNameLst>
                                          <p:attrName>ppt_w</p:attrName>
                                        </p:attrNameLst>
                                      </p:cBhvr>
                                      <p:tavLst>
                                        <p:tav tm="0">
                                          <p:val>
                                            <p:fltVal val="0"/>
                                          </p:val>
                                        </p:tav>
                                        <p:tav tm="100000">
                                          <p:val>
                                            <p:strVal val="#ppt_w"/>
                                          </p:val>
                                        </p:tav>
                                      </p:tavLst>
                                    </p:anim>
                                    <p:anim calcmode="lin" valueType="num">
                                      <p:cBhvr>
                                        <p:cTn id="64" dur="500" fill="hold"/>
                                        <p:tgtEl>
                                          <p:spTgt spid="562218"/>
                                        </p:tgtEl>
                                        <p:attrNameLst>
                                          <p:attrName>ppt_h</p:attrName>
                                        </p:attrNameLst>
                                      </p:cBhvr>
                                      <p:tavLst>
                                        <p:tav tm="0">
                                          <p:val>
                                            <p:fltVal val="0"/>
                                          </p:val>
                                        </p:tav>
                                        <p:tav tm="100000">
                                          <p:val>
                                            <p:strVal val="#ppt_h"/>
                                          </p:val>
                                        </p:tav>
                                      </p:tavLst>
                                    </p:anim>
                                    <p:anim calcmode="lin" valueType="num">
                                      <p:cBhvr>
                                        <p:cTn id="65" dur="500" fill="hold"/>
                                        <p:tgtEl>
                                          <p:spTgt spid="562218"/>
                                        </p:tgtEl>
                                        <p:attrNameLst>
                                          <p:attrName>ppt_x</p:attrName>
                                        </p:attrNameLst>
                                      </p:cBhvr>
                                      <p:tavLst>
                                        <p:tav tm="0">
                                          <p:val>
                                            <p:fltVal val="0.5"/>
                                          </p:val>
                                        </p:tav>
                                        <p:tav tm="100000">
                                          <p:val>
                                            <p:strVal val="#ppt_x"/>
                                          </p:val>
                                        </p:tav>
                                      </p:tavLst>
                                    </p:anim>
                                    <p:anim calcmode="lin" valueType="num">
                                      <p:cBhvr>
                                        <p:cTn id="66" dur="500" fill="hold"/>
                                        <p:tgtEl>
                                          <p:spTgt spid="562218"/>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5400"/>
                            </p:stCondLst>
                            <p:childTnLst>
                              <p:par>
                                <p:cTn id="68" presetID="23" presetClass="entr" presetSubtype="528" fill="hold" grpId="0" nodeType="afterEffect">
                                  <p:stCondLst>
                                    <p:cond delay="100"/>
                                  </p:stCondLst>
                                  <p:childTnLst>
                                    <p:set>
                                      <p:cBhvr>
                                        <p:cTn id="69" dur="1" fill="hold">
                                          <p:stCondLst>
                                            <p:cond delay="0"/>
                                          </p:stCondLst>
                                        </p:cTn>
                                        <p:tgtEl>
                                          <p:spTgt spid="562219"/>
                                        </p:tgtEl>
                                        <p:attrNameLst>
                                          <p:attrName>style.visibility</p:attrName>
                                        </p:attrNameLst>
                                      </p:cBhvr>
                                      <p:to>
                                        <p:strVal val="visible"/>
                                      </p:to>
                                    </p:set>
                                    <p:anim calcmode="lin" valueType="num">
                                      <p:cBhvr>
                                        <p:cTn id="70" dur="500" fill="hold"/>
                                        <p:tgtEl>
                                          <p:spTgt spid="562219"/>
                                        </p:tgtEl>
                                        <p:attrNameLst>
                                          <p:attrName>ppt_w</p:attrName>
                                        </p:attrNameLst>
                                      </p:cBhvr>
                                      <p:tavLst>
                                        <p:tav tm="0">
                                          <p:val>
                                            <p:fltVal val="0"/>
                                          </p:val>
                                        </p:tav>
                                        <p:tav tm="100000">
                                          <p:val>
                                            <p:strVal val="#ppt_w"/>
                                          </p:val>
                                        </p:tav>
                                      </p:tavLst>
                                    </p:anim>
                                    <p:anim calcmode="lin" valueType="num">
                                      <p:cBhvr>
                                        <p:cTn id="71" dur="500" fill="hold"/>
                                        <p:tgtEl>
                                          <p:spTgt spid="562219"/>
                                        </p:tgtEl>
                                        <p:attrNameLst>
                                          <p:attrName>ppt_h</p:attrName>
                                        </p:attrNameLst>
                                      </p:cBhvr>
                                      <p:tavLst>
                                        <p:tav tm="0">
                                          <p:val>
                                            <p:fltVal val="0"/>
                                          </p:val>
                                        </p:tav>
                                        <p:tav tm="100000">
                                          <p:val>
                                            <p:strVal val="#ppt_h"/>
                                          </p:val>
                                        </p:tav>
                                      </p:tavLst>
                                    </p:anim>
                                    <p:anim calcmode="lin" valueType="num">
                                      <p:cBhvr>
                                        <p:cTn id="72" dur="500" fill="hold"/>
                                        <p:tgtEl>
                                          <p:spTgt spid="562219"/>
                                        </p:tgtEl>
                                        <p:attrNameLst>
                                          <p:attrName>ppt_x</p:attrName>
                                        </p:attrNameLst>
                                      </p:cBhvr>
                                      <p:tavLst>
                                        <p:tav tm="0">
                                          <p:val>
                                            <p:fltVal val="0.5"/>
                                          </p:val>
                                        </p:tav>
                                        <p:tav tm="100000">
                                          <p:val>
                                            <p:strVal val="#ppt_x"/>
                                          </p:val>
                                        </p:tav>
                                      </p:tavLst>
                                    </p:anim>
                                    <p:anim calcmode="lin" valueType="num">
                                      <p:cBhvr>
                                        <p:cTn id="73" dur="500" fill="hold"/>
                                        <p:tgtEl>
                                          <p:spTgt spid="562219"/>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6000"/>
                            </p:stCondLst>
                            <p:childTnLst>
                              <p:par>
                                <p:cTn id="75" presetID="23" presetClass="entr" presetSubtype="528" fill="hold" grpId="0" nodeType="afterEffect">
                                  <p:stCondLst>
                                    <p:cond delay="100"/>
                                  </p:stCondLst>
                                  <p:childTnLst>
                                    <p:set>
                                      <p:cBhvr>
                                        <p:cTn id="76" dur="1" fill="hold">
                                          <p:stCondLst>
                                            <p:cond delay="0"/>
                                          </p:stCondLst>
                                        </p:cTn>
                                        <p:tgtEl>
                                          <p:spTgt spid="562220"/>
                                        </p:tgtEl>
                                        <p:attrNameLst>
                                          <p:attrName>style.visibility</p:attrName>
                                        </p:attrNameLst>
                                      </p:cBhvr>
                                      <p:to>
                                        <p:strVal val="visible"/>
                                      </p:to>
                                    </p:set>
                                    <p:anim calcmode="lin" valueType="num">
                                      <p:cBhvr>
                                        <p:cTn id="77" dur="500" fill="hold"/>
                                        <p:tgtEl>
                                          <p:spTgt spid="562220"/>
                                        </p:tgtEl>
                                        <p:attrNameLst>
                                          <p:attrName>ppt_w</p:attrName>
                                        </p:attrNameLst>
                                      </p:cBhvr>
                                      <p:tavLst>
                                        <p:tav tm="0">
                                          <p:val>
                                            <p:fltVal val="0"/>
                                          </p:val>
                                        </p:tav>
                                        <p:tav tm="100000">
                                          <p:val>
                                            <p:strVal val="#ppt_w"/>
                                          </p:val>
                                        </p:tav>
                                      </p:tavLst>
                                    </p:anim>
                                    <p:anim calcmode="lin" valueType="num">
                                      <p:cBhvr>
                                        <p:cTn id="78" dur="500" fill="hold"/>
                                        <p:tgtEl>
                                          <p:spTgt spid="562220"/>
                                        </p:tgtEl>
                                        <p:attrNameLst>
                                          <p:attrName>ppt_h</p:attrName>
                                        </p:attrNameLst>
                                      </p:cBhvr>
                                      <p:tavLst>
                                        <p:tav tm="0">
                                          <p:val>
                                            <p:fltVal val="0"/>
                                          </p:val>
                                        </p:tav>
                                        <p:tav tm="100000">
                                          <p:val>
                                            <p:strVal val="#ppt_h"/>
                                          </p:val>
                                        </p:tav>
                                      </p:tavLst>
                                    </p:anim>
                                    <p:anim calcmode="lin" valueType="num">
                                      <p:cBhvr>
                                        <p:cTn id="79" dur="500" fill="hold"/>
                                        <p:tgtEl>
                                          <p:spTgt spid="562220"/>
                                        </p:tgtEl>
                                        <p:attrNameLst>
                                          <p:attrName>ppt_x</p:attrName>
                                        </p:attrNameLst>
                                      </p:cBhvr>
                                      <p:tavLst>
                                        <p:tav tm="0">
                                          <p:val>
                                            <p:fltVal val="0.5"/>
                                          </p:val>
                                        </p:tav>
                                        <p:tav tm="100000">
                                          <p:val>
                                            <p:strVal val="#ppt_x"/>
                                          </p:val>
                                        </p:tav>
                                      </p:tavLst>
                                    </p:anim>
                                    <p:anim calcmode="lin" valueType="num">
                                      <p:cBhvr>
                                        <p:cTn id="80" dur="500" fill="hold"/>
                                        <p:tgtEl>
                                          <p:spTgt spid="562220"/>
                                        </p:tgtEl>
                                        <p:attrNameLst>
                                          <p:attrName>ppt_y</p:attrName>
                                        </p:attrNameLst>
                                      </p:cBhvr>
                                      <p:tavLst>
                                        <p:tav tm="0">
                                          <p:val>
                                            <p:fltVal val="0.5"/>
                                          </p:val>
                                        </p:tav>
                                        <p:tav tm="100000">
                                          <p:val>
                                            <p:strVal val="#ppt_y"/>
                                          </p:val>
                                        </p:tav>
                                      </p:tavLst>
                                    </p:anim>
                                  </p:childTnLst>
                                </p:cTn>
                              </p:par>
                            </p:childTnLst>
                          </p:cTn>
                        </p:par>
                        <p:par>
                          <p:cTn id="81" fill="hold" nodeType="afterGroup">
                            <p:stCondLst>
                              <p:cond delay="6600"/>
                            </p:stCondLst>
                            <p:childTnLst>
                              <p:par>
                                <p:cTn id="82" presetID="23" presetClass="entr" presetSubtype="528" fill="hold" grpId="0" nodeType="afterEffect">
                                  <p:stCondLst>
                                    <p:cond delay="100"/>
                                  </p:stCondLst>
                                  <p:childTnLst>
                                    <p:set>
                                      <p:cBhvr>
                                        <p:cTn id="83" dur="1" fill="hold">
                                          <p:stCondLst>
                                            <p:cond delay="0"/>
                                          </p:stCondLst>
                                        </p:cTn>
                                        <p:tgtEl>
                                          <p:spTgt spid="562221"/>
                                        </p:tgtEl>
                                        <p:attrNameLst>
                                          <p:attrName>style.visibility</p:attrName>
                                        </p:attrNameLst>
                                      </p:cBhvr>
                                      <p:to>
                                        <p:strVal val="visible"/>
                                      </p:to>
                                    </p:set>
                                    <p:anim calcmode="lin" valueType="num">
                                      <p:cBhvr>
                                        <p:cTn id="84" dur="500" fill="hold"/>
                                        <p:tgtEl>
                                          <p:spTgt spid="562221"/>
                                        </p:tgtEl>
                                        <p:attrNameLst>
                                          <p:attrName>ppt_w</p:attrName>
                                        </p:attrNameLst>
                                      </p:cBhvr>
                                      <p:tavLst>
                                        <p:tav tm="0">
                                          <p:val>
                                            <p:fltVal val="0"/>
                                          </p:val>
                                        </p:tav>
                                        <p:tav tm="100000">
                                          <p:val>
                                            <p:strVal val="#ppt_w"/>
                                          </p:val>
                                        </p:tav>
                                      </p:tavLst>
                                    </p:anim>
                                    <p:anim calcmode="lin" valueType="num">
                                      <p:cBhvr>
                                        <p:cTn id="85" dur="500" fill="hold"/>
                                        <p:tgtEl>
                                          <p:spTgt spid="562221"/>
                                        </p:tgtEl>
                                        <p:attrNameLst>
                                          <p:attrName>ppt_h</p:attrName>
                                        </p:attrNameLst>
                                      </p:cBhvr>
                                      <p:tavLst>
                                        <p:tav tm="0">
                                          <p:val>
                                            <p:fltVal val="0"/>
                                          </p:val>
                                        </p:tav>
                                        <p:tav tm="100000">
                                          <p:val>
                                            <p:strVal val="#ppt_h"/>
                                          </p:val>
                                        </p:tav>
                                      </p:tavLst>
                                    </p:anim>
                                    <p:anim calcmode="lin" valueType="num">
                                      <p:cBhvr>
                                        <p:cTn id="86" dur="500" fill="hold"/>
                                        <p:tgtEl>
                                          <p:spTgt spid="562221"/>
                                        </p:tgtEl>
                                        <p:attrNameLst>
                                          <p:attrName>ppt_x</p:attrName>
                                        </p:attrNameLst>
                                      </p:cBhvr>
                                      <p:tavLst>
                                        <p:tav tm="0">
                                          <p:val>
                                            <p:fltVal val="0.5"/>
                                          </p:val>
                                        </p:tav>
                                        <p:tav tm="100000">
                                          <p:val>
                                            <p:strVal val="#ppt_x"/>
                                          </p:val>
                                        </p:tav>
                                      </p:tavLst>
                                    </p:anim>
                                    <p:anim calcmode="lin" valueType="num">
                                      <p:cBhvr>
                                        <p:cTn id="87" dur="500" fill="hold"/>
                                        <p:tgtEl>
                                          <p:spTgt spid="562221"/>
                                        </p:tgtEl>
                                        <p:attrNameLst>
                                          <p:attrName>ppt_y</p:attrName>
                                        </p:attrNameLst>
                                      </p:cBhvr>
                                      <p:tavLst>
                                        <p:tav tm="0">
                                          <p:val>
                                            <p:fltVal val="0.5"/>
                                          </p:val>
                                        </p:tav>
                                        <p:tav tm="100000">
                                          <p:val>
                                            <p:strVal val="#ppt_y"/>
                                          </p:val>
                                        </p:tav>
                                      </p:tavLst>
                                    </p:anim>
                                  </p:childTnLst>
                                </p:cTn>
                              </p:par>
                            </p:childTnLst>
                          </p:cTn>
                        </p:par>
                        <p:par>
                          <p:cTn id="88" fill="hold" nodeType="afterGroup">
                            <p:stCondLst>
                              <p:cond delay="7200"/>
                            </p:stCondLst>
                            <p:childTnLst>
                              <p:par>
                                <p:cTn id="89" presetID="23" presetClass="entr" presetSubtype="528" fill="hold" grpId="0" nodeType="afterEffect">
                                  <p:stCondLst>
                                    <p:cond delay="100"/>
                                  </p:stCondLst>
                                  <p:childTnLst>
                                    <p:set>
                                      <p:cBhvr>
                                        <p:cTn id="90" dur="1" fill="hold">
                                          <p:stCondLst>
                                            <p:cond delay="0"/>
                                          </p:stCondLst>
                                        </p:cTn>
                                        <p:tgtEl>
                                          <p:spTgt spid="562222"/>
                                        </p:tgtEl>
                                        <p:attrNameLst>
                                          <p:attrName>style.visibility</p:attrName>
                                        </p:attrNameLst>
                                      </p:cBhvr>
                                      <p:to>
                                        <p:strVal val="visible"/>
                                      </p:to>
                                    </p:set>
                                    <p:anim calcmode="lin" valueType="num">
                                      <p:cBhvr>
                                        <p:cTn id="91" dur="500" fill="hold"/>
                                        <p:tgtEl>
                                          <p:spTgt spid="562222"/>
                                        </p:tgtEl>
                                        <p:attrNameLst>
                                          <p:attrName>ppt_w</p:attrName>
                                        </p:attrNameLst>
                                      </p:cBhvr>
                                      <p:tavLst>
                                        <p:tav tm="0">
                                          <p:val>
                                            <p:fltVal val="0"/>
                                          </p:val>
                                        </p:tav>
                                        <p:tav tm="100000">
                                          <p:val>
                                            <p:strVal val="#ppt_w"/>
                                          </p:val>
                                        </p:tav>
                                      </p:tavLst>
                                    </p:anim>
                                    <p:anim calcmode="lin" valueType="num">
                                      <p:cBhvr>
                                        <p:cTn id="92" dur="500" fill="hold"/>
                                        <p:tgtEl>
                                          <p:spTgt spid="562222"/>
                                        </p:tgtEl>
                                        <p:attrNameLst>
                                          <p:attrName>ppt_h</p:attrName>
                                        </p:attrNameLst>
                                      </p:cBhvr>
                                      <p:tavLst>
                                        <p:tav tm="0">
                                          <p:val>
                                            <p:fltVal val="0"/>
                                          </p:val>
                                        </p:tav>
                                        <p:tav tm="100000">
                                          <p:val>
                                            <p:strVal val="#ppt_h"/>
                                          </p:val>
                                        </p:tav>
                                      </p:tavLst>
                                    </p:anim>
                                    <p:anim calcmode="lin" valueType="num">
                                      <p:cBhvr>
                                        <p:cTn id="93" dur="500" fill="hold"/>
                                        <p:tgtEl>
                                          <p:spTgt spid="562222"/>
                                        </p:tgtEl>
                                        <p:attrNameLst>
                                          <p:attrName>ppt_x</p:attrName>
                                        </p:attrNameLst>
                                      </p:cBhvr>
                                      <p:tavLst>
                                        <p:tav tm="0">
                                          <p:val>
                                            <p:fltVal val="0.5"/>
                                          </p:val>
                                        </p:tav>
                                        <p:tav tm="100000">
                                          <p:val>
                                            <p:strVal val="#ppt_x"/>
                                          </p:val>
                                        </p:tav>
                                      </p:tavLst>
                                    </p:anim>
                                    <p:anim calcmode="lin" valueType="num">
                                      <p:cBhvr>
                                        <p:cTn id="94" dur="500" fill="hold"/>
                                        <p:tgtEl>
                                          <p:spTgt spid="562222"/>
                                        </p:tgtEl>
                                        <p:attrNameLst>
                                          <p:attrName>ppt_y</p:attrName>
                                        </p:attrNameLst>
                                      </p:cBhvr>
                                      <p:tavLst>
                                        <p:tav tm="0">
                                          <p:val>
                                            <p:fltVal val="0.5"/>
                                          </p:val>
                                        </p:tav>
                                        <p:tav tm="100000">
                                          <p:val>
                                            <p:strVal val="#ppt_y"/>
                                          </p:val>
                                        </p:tav>
                                      </p:tavLst>
                                    </p:anim>
                                  </p:childTnLst>
                                </p:cTn>
                              </p:par>
                            </p:childTnLst>
                          </p:cTn>
                        </p:par>
                        <p:par>
                          <p:cTn id="95" fill="hold" nodeType="afterGroup">
                            <p:stCondLst>
                              <p:cond delay="7800"/>
                            </p:stCondLst>
                            <p:childTnLst>
                              <p:par>
                                <p:cTn id="96" presetID="23" presetClass="entr" presetSubtype="528" fill="hold" grpId="0" nodeType="afterEffect">
                                  <p:stCondLst>
                                    <p:cond delay="100"/>
                                  </p:stCondLst>
                                  <p:childTnLst>
                                    <p:set>
                                      <p:cBhvr>
                                        <p:cTn id="97" dur="1" fill="hold">
                                          <p:stCondLst>
                                            <p:cond delay="0"/>
                                          </p:stCondLst>
                                        </p:cTn>
                                        <p:tgtEl>
                                          <p:spTgt spid="562223"/>
                                        </p:tgtEl>
                                        <p:attrNameLst>
                                          <p:attrName>style.visibility</p:attrName>
                                        </p:attrNameLst>
                                      </p:cBhvr>
                                      <p:to>
                                        <p:strVal val="visible"/>
                                      </p:to>
                                    </p:set>
                                    <p:anim calcmode="lin" valueType="num">
                                      <p:cBhvr>
                                        <p:cTn id="98" dur="500" fill="hold"/>
                                        <p:tgtEl>
                                          <p:spTgt spid="562223"/>
                                        </p:tgtEl>
                                        <p:attrNameLst>
                                          <p:attrName>ppt_w</p:attrName>
                                        </p:attrNameLst>
                                      </p:cBhvr>
                                      <p:tavLst>
                                        <p:tav tm="0">
                                          <p:val>
                                            <p:fltVal val="0"/>
                                          </p:val>
                                        </p:tav>
                                        <p:tav tm="100000">
                                          <p:val>
                                            <p:strVal val="#ppt_w"/>
                                          </p:val>
                                        </p:tav>
                                      </p:tavLst>
                                    </p:anim>
                                    <p:anim calcmode="lin" valueType="num">
                                      <p:cBhvr>
                                        <p:cTn id="99" dur="500" fill="hold"/>
                                        <p:tgtEl>
                                          <p:spTgt spid="562223"/>
                                        </p:tgtEl>
                                        <p:attrNameLst>
                                          <p:attrName>ppt_h</p:attrName>
                                        </p:attrNameLst>
                                      </p:cBhvr>
                                      <p:tavLst>
                                        <p:tav tm="0">
                                          <p:val>
                                            <p:fltVal val="0"/>
                                          </p:val>
                                        </p:tav>
                                        <p:tav tm="100000">
                                          <p:val>
                                            <p:strVal val="#ppt_h"/>
                                          </p:val>
                                        </p:tav>
                                      </p:tavLst>
                                    </p:anim>
                                    <p:anim calcmode="lin" valueType="num">
                                      <p:cBhvr>
                                        <p:cTn id="100" dur="500" fill="hold"/>
                                        <p:tgtEl>
                                          <p:spTgt spid="562223"/>
                                        </p:tgtEl>
                                        <p:attrNameLst>
                                          <p:attrName>ppt_x</p:attrName>
                                        </p:attrNameLst>
                                      </p:cBhvr>
                                      <p:tavLst>
                                        <p:tav tm="0">
                                          <p:val>
                                            <p:fltVal val="0.5"/>
                                          </p:val>
                                        </p:tav>
                                        <p:tav tm="100000">
                                          <p:val>
                                            <p:strVal val="#ppt_x"/>
                                          </p:val>
                                        </p:tav>
                                      </p:tavLst>
                                    </p:anim>
                                    <p:anim calcmode="lin" valueType="num">
                                      <p:cBhvr>
                                        <p:cTn id="101" dur="500" fill="hold"/>
                                        <p:tgtEl>
                                          <p:spTgt spid="562223"/>
                                        </p:tgtEl>
                                        <p:attrNameLst>
                                          <p:attrName>ppt_y</p:attrName>
                                        </p:attrNameLst>
                                      </p:cBhvr>
                                      <p:tavLst>
                                        <p:tav tm="0">
                                          <p:val>
                                            <p:fltVal val="0.5"/>
                                          </p:val>
                                        </p:tav>
                                        <p:tav tm="100000">
                                          <p:val>
                                            <p:strVal val="#ppt_y"/>
                                          </p:val>
                                        </p:tav>
                                      </p:tavLst>
                                    </p:anim>
                                  </p:childTnLst>
                                </p:cTn>
                              </p:par>
                            </p:childTnLst>
                          </p:cTn>
                        </p:par>
                        <p:par>
                          <p:cTn id="102" fill="hold" nodeType="afterGroup">
                            <p:stCondLst>
                              <p:cond delay="8400"/>
                            </p:stCondLst>
                            <p:childTnLst>
                              <p:par>
                                <p:cTn id="103" presetID="23" presetClass="entr" presetSubtype="528" fill="hold" grpId="0" nodeType="afterEffect">
                                  <p:stCondLst>
                                    <p:cond delay="100"/>
                                  </p:stCondLst>
                                  <p:childTnLst>
                                    <p:set>
                                      <p:cBhvr>
                                        <p:cTn id="104" dur="1" fill="hold">
                                          <p:stCondLst>
                                            <p:cond delay="0"/>
                                          </p:stCondLst>
                                        </p:cTn>
                                        <p:tgtEl>
                                          <p:spTgt spid="562224"/>
                                        </p:tgtEl>
                                        <p:attrNameLst>
                                          <p:attrName>style.visibility</p:attrName>
                                        </p:attrNameLst>
                                      </p:cBhvr>
                                      <p:to>
                                        <p:strVal val="visible"/>
                                      </p:to>
                                    </p:set>
                                    <p:anim calcmode="lin" valueType="num">
                                      <p:cBhvr>
                                        <p:cTn id="105" dur="500" fill="hold"/>
                                        <p:tgtEl>
                                          <p:spTgt spid="562224"/>
                                        </p:tgtEl>
                                        <p:attrNameLst>
                                          <p:attrName>ppt_w</p:attrName>
                                        </p:attrNameLst>
                                      </p:cBhvr>
                                      <p:tavLst>
                                        <p:tav tm="0">
                                          <p:val>
                                            <p:fltVal val="0"/>
                                          </p:val>
                                        </p:tav>
                                        <p:tav tm="100000">
                                          <p:val>
                                            <p:strVal val="#ppt_w"/>
                                          </p:val>
                                        </p:tav>
                                      </p:tavLst>
                                    </p:anim>
                                    <p:anim calcmode="lin" valueType="num">
                                      <p:cBhvr>
                                        <p:cTn id="106" dur="500" fill="hold"/>
                                        <p:tgtEl>
                                          <p:spTgt spid="562224"/>
                                        </p:tgtEl>
                                        <p:attrNameLst>
                                          <p:attrName>ppt_h</p:attrName>
                                        </p:attrNameLst>
                                      </p:cBhvr>
                                      <p:tavLst>
                                        <p:tav tm="0">
                                          <p:val>
                                            <p:fltVal val="0"/>
                                          </p:val>
                                        </p:tav>
                                        <p:tav tm="100000">
                                          <p:val>
                                            <p:strVal val="#ppt_h"/>
                                          </p:val>
                                        </p:tav>
                                      </p:tavLst>
                                    </p:anim>
                                    <p:anim calcmode="lin" valueType="num">
                                      <p:cBhvr>
                                        <p:cTn id="107" dur="500" fill="hold"/>
                                        <p:tgtEl>
                                          <p:spTgt spid="562224"/>
                                        </p:tgtEl>
                                        <p:attrNameLst>
                                          <p:attrName>ppt_x</p:attrName>
                                        </p:attrNameLst>
                                      </p:cBhvr>
                                      <p:tavLst>
                                        <p:tav tm="0">
                                          <p:val>
                                            <p:fltVal val="0.5"/>
                                          </p:val>
                                        </p:tav>
                                        <p:tav tm="100000">
                                          <p:val>
                                            <p:strVal val="#ppt_x"/>
                                          </p:val>
                                        </p:tav>
                                      </p:tavLst>
                                    </p:anim>
                                    <p:anim calcmode="lin" valueType="num">
                                      <p:cBhvr>
                                        <p:cTn id="108" dur="500" fill="hold"/>
                                        <p:tgtEl>
                                          <p:spTgt spid="562224"/>
                                        </p:tgtEl>
                                        <p:attrNameLst>
                                          <p:attrName>ppt_y</p:attrName>
                                        </p:attrNameLst>
                                      </p:cBhvr>
                                      <p:tavLst>
                                        <p:tav tm="0">
                                          <p:val>
                                            <p:fltVal val="0.5"/>
                                          </p:val>
                                        </p:tav>
                                        <p:tav tm="100000">
                                          <p:val>
                                            <p:strVal val="#ppt_y"/>
                                          </p:val>
                                        </p:tav>
                                      </p:tavLst>
                                    </p:anim>
                                  </p:childTnLst>
                                </p:cTn>
                              </p:par>
                            </p:childTnLst>
                          </p:cTn>
                        </p:par>
                        <p:par>
                          <p:cTn id="109" fill="hold" nodeType="afterGroup">
                            <p:stCondLst>
                              <p:cond delay="9000"/>
                            </p:stCondLst>
                            <p:childTnLst>
                              <p:par>
                                <p:cTn id="110" presetID="23" presetClass="entr" presetSubtype="528" fill="hold" grpId="0" nodeType="afterEffect">
                                  <p:stCondLst>
                                    <p:cond delay="100"/>
                                  </p:stCondLst>
                                  <p:childTnLst>
                                    <p:set>
                                      <p:cBhvr>
                                        <p:cTn id="111" dur="1" fill="hold">
                                          <p:stCondLst>
                                            <p:cond delay="0"/>
                                          </p:stCondLst>
                                        </p:cTn>
                                        <p:tgtEl>
                                          <p:spTgt spid="562225"/>
                                        </p:tgtEl>
                                        <p:attrNameLst>
                                          <p:attrName>style.visibility</p:attrName>
                                        </p:attrNameLst>
                                      </p:cBhvr>
                                      <p:to>
                                        <p:strVal val="visible"/>
                                      </p:to>
                                    </p:set>
                                    <p:anim calcmode="lin" valueType="num">
                                      <p:cBhvr>
                                        <p:cTn id="112" dur="500" fill="hold"/>
                                        <p:tgtEl>
                                          <p:spTgt spid="562225"/>
                                        </p:tgtEl>
                                        <p:attrNameLst>
                                          <p:attrName>ppt_w</p:attrName>
                                        </p:attrNameLst>
                                      </p:cBhvr>
                                      <p:tavLst>
                                        <p:tav tm="0">
                                          <p:val>
                                            <p:fltVal val="0"/>
                                          </p:val>
                                        </p:tav>
                                        <p:tav tm="100000">
                                          <p:val>
                                            <p:strVal val="#ppt_w"/>
                                          </p:val>
                                        </p:tav>
                                      </p:tavLst>
                                    </p:anim>
                                    <p:anim calcmode="lin" valueType="num">
                                      <p:cBhvr>
                                        <p:cTn id="113" dur="500" fill="hold"/>
                                        <p:tgtEl>
                                          <p:spTgt spid="562225"/>
                                        </p:tgtEl>
                                        <p:attrNameLst>
                                          <p:attrName>ppt_h</p:attrName>
                                        </p:attrNameLst>
                                      </p:cBhvr>
                                      <p:tavLst>
                                        <p:tav tm="0">
                                          <p:val>
                                            <p:fltVal val="0"/>
                                          </p:val>
                                        </p:tav>
                                        <p:tav tm="100000">
                                          <p:val>
                                            <p:strVal val="#ppt_h"/>
                                          </p:val>
                                        </p:tav>
                                      </p:tavLst>
                                    </p:anim>
                                    <p:anim calcmode="lin" valueType="num">
                                      <p:cBhvr>
                                        <p:cTn id="114" dur="500" fill="hold"/>
                                        <p:tgtEl>
                                          <p:spTgt spid="562225"/>
                                        </p:tgtEl>
                                        <p:attrNameLst>
                                          <p:attrName>ppt_x</p:attrName>
                                        </p:attrNameLst>
                                      </p:cBhvr>
                                      <p:tavLst>
                                        <p:tav tm="0">
                                          <p:val>
                                            <p:fltVal val="0.5"/>
                                          </p:val>
                                        </p:tav>
                                        <p:tav tm="100000">
                                          <p:val>
                                            <p:strVal val="#ppt_x"/>
                                          </p:val>
                                        </p:tav>
                                      </p:tavLst>
                                    </p:anim>
                                    <p:anim calcmode="lin" valueType="num">
                                      <p:cBhvr>
                                        <p:cTn id="115" dur="500" fill="hold"/>
                                        <p:tgtEl>
                                          <p:spTgt spid="562225"/>
                                        </p:tgtEl>
                                        <p:attrNameLst>
                                          <p:attrName>ppt_y</p:attrName>
                                        </p:attrNameLst>
                                      </p:cBhvr>
                                      <p:tavLst>
                                        <p:tav tm="0">
                                          <p:val>
                                            <p:fltVal val="0.5"/>
                                          </p:val>
                                        </p:tav>
                                        <p:tav tm="100000">
                                          <p:val>
                                            <p:strVal val="#ppt_y"/>
                                          </p:val>
                                        </p:tav>
                                      </p:tavLst>
                                    </p:anim>
                                  </p:childTnLst>
                                </p:cTn>
                              </p:par>
                            </p:childTnLst>
                          </p:cTn>
                        </p:par>
                        <p:par>
                          <p:cTn id="116" fill="hold" nodeType="afterGroup">
                            <p:stCondLst>
                              <p:cond delay="9600"/>
                            </p:stCondLst>
                            <p:childTnLst>
                              <p:par>
                                <p:cTn id="117" presetID="23" presetClass="entr" presetSubtype="528" fill="hold" grpId="0" nodeType="afterEffect">
                                  <p:stCondLst>
                                    <p:cond delay="100"/>
                                  </p:stCondLst>
                                  <p:childTnLst>
                                    <p:set>
                                      <p:cBhvr>
                                        <p:cTn id="118" dur="1" fill="hold">
                                          <p:stCondLst>
                                            <p:cond delay="0"/>
                                          </p:stCondLst>
                                        </p:cTn>
                                        <p:tgtEl>
                                          <p:spTgt spid="562226"/>
                                        </p:tgtEl>
                                        <p:attrNameLst>
                                          <p:attrName>style.visibility</p:attrName>
                                        </p:attrNameLst>
                                      </p:cBhvr>
                                      <p:to>
                                        <p:strVal val="visible"/>
                                      </p:to>
                                    </p:set>
                                    <p:anim calcmode="lin" valueType="num">
                                      <p:cBhvr>
                                        <p:cTn id="119" dur="500" fill="hold"/>
                                        <p:tgtEl>
                                          <p:spTgt spid="562226"/>
                                        </p:tgtEl>
                                        <p:attrNameLst>
                                          <p:attrName>ppt_w</p:attrName>
                                        </p:attrNameLst>
                                      </p:cBhvr>
                                      <p:tavLst>
                                        <p:tav tm="0">
                                          <p:val>
                                            <p:fltVal val="0"/>
                                          </p:val>
                                        </p:tav>
                                        <p:tav tm="100000">
                                          <p:val>
                                            <p:strVal val="#ppt_w"/>
                                          </p:val>
                                        </p:tav>
                                      </p:tavLst>
                                    </p:anim>
                                    <p:anim calcmode="lin" valueType="num">
                                      <p:cBhvr>
                                        <p:cTn id="120" dur="500" fill="hold"/>
                                        <p:tgtEl>
                                          <p:spTgt spid="562226"/>
                                        </p:tgtEl>
                                        <p:attrNameLst>
                                          <p:attrName>ppt_h</p:attrName>
                                        </p:attrNameLst>
                                      </p:cBhvr>
                                      <p:tavLst>
                                        <p:tav tm="0">
                                          <p:val>
                                            <p:fltVal val="0"/>
                                          </p:val>
                                        </p:tav>
                                        <p:tav tm="100000">
                                          <p:val>
                                            <p:strVal val="#ppt_h"/>
                                          </p:val>
                                        </p:tav>
                                      </p:tavLst>
                                    </p:anim>
                                    <p:anim calcmode="lin" valueType="num">
                                      <p:cBhvr>
                                        <p:cTn id="121" dur="500" fill="hold"/>
                                        <p:tgtEl>
                                          <p:spTgt spid="562226"/>
                                        </p:tgtEl>
                                        <p:attrNameLst>
                                          <p:attrName>ppt_x</p:attrName>
                                        </p:attrNameLst>
                                      </p:cBhvr>
                                      <p:tavLst>
                                        <p:tav tm="0">
                                          <p:val>
                                            <p:fltVal val="0.5"/>
                                          </p:val>
                                        </p:tav>
                                        <p:tav tm="100000">
                                          <p:val>
                                            <p:strVal val="#ppt_x"/>
                                          </p:val>
                                        </p:tav>
                                      </p:tavLst>
                                    </p:anim>
                                    <p:anim calcmode="lin" valueType="num">
                                      <p:cBhvr>
                                        <p:cTn id="122" dur="500" fill="hold"/>
                                        <p:tgtEl>
                                          <p:spTgt spid="562226"/>
                                        </p:tgtEl>
                                        <p:attrNameLst>
                                          <p:attrName>ppt_y</p:attrName>
                                        </p:attrNameLst>
                                      </p:cBhvr>
                                      <p:tavLst>
                                        <p:tav tm="0">
                                          <p:val>
                                            <p:fltVal val="0.5"/>
                                          </p:val>
                                        </p:tav>
                                        <p:tav tm="100000">
                                          <p:val>
                                            <p:strVal val="#ppt_y"/>
                                          </p:val>
                                        </p:tav>
                                      </p:tavLst>
                                    </p:anim>
                                  </p:childTnLst>
                                </p:cTn>
                              </p:par>
                            </p:childTnLst>
                          </p:cTn>
                        </p:par>
                        <p:par>
                          <p:cTn id="123" fill="hold" nodeType="afterGroup">
                            <p:stCondLst>
                              <p:cond delay="10200"/>
                            </p:stCondLst>
                            <p:childTnLst>
                              <p:par>
                                <p:cTn id="124" presetID="23" presetClass="entr" presetSubtype="528" fill="hold" grpId="0" nodeType="afterEffect">
                                  <p:stCondLst>
                                    <p:cond delay="100"/>
                                  </p:stCondLst>
                                  <p:childTnLst>
                                    <p:set>
                                      <p:cBhvr>
                                        <p:cTn id="125" dur="1" fill="hold">
                                          <p:stCondLst>
                                            <p:cond delay="0"/>
                                          </p:stCondLst>
                                        </p:cTn>
                                        <p:tgtEl>
                                          <p:spTgt spid="562217"/>
                                        </p:tgtEl>
                                        <p:attrNameLst>
                                          <p:attrName>style.visibility</p:attrName>
                                        </p:attrNameLst>
                                      </p:cBhvr>
                                      <p:to>
                                        <p:strVal val="visible"/>
                                      </p:to>
                                    </p:set>
                                    <p:anim calcmode="lin" valueType="num">
                                      <p:cBhvr>
                                        <p:cTn id="126" dur="500" fill="hold"/>
                                        <p:tgtEl>
                                          <p:spTgt spid="562217"/>
                                        </p:tgtEl>
                                        <p:attrNameLst>
                                          <p:attrName>ppt_w</p:attrName>
                                        </p:attrNameLst>
                                      </p:cBhvr>
                                      <p:tavLst>
                                        <p:tav tm="0">
                                          <p:val>
                                            <p:fltVal val="0"/>
                                          </p:val>
                                        </p:tav>
                                        <p:tav tm="100000">
                                          <p:val>
                                            <p:strVal val="#ppt_w"/>
                                          </p:val>
                                        </p:tav>
                                      </p:tavLst>
                                    </p:anim>
                                    <p:anim calcmode="lin" valueType="num">
                                      <p:cBhvr>
                                        <p:cTn id="127" dur="500" fill="hold"/>
                                        <p:tgtEl>
                                          <p:spTgt spid="562217"/>
                                        </p:tgtEl>
                                        <p:attrNameLst>
                                          <p:attrName>ppt_h</p:attrName>
                                        </p:attrNameLst>
                                      </p:cBhvr>
                                      <p:tavLst>
                                        <p:tav tm="0">
                                          <p:val>
                                            <p:fltVal val="0"/>
                                          </p:val>
                                        </p:tav>
                                        <p:tav tm="100000">
                                          <p:val>
                                            <p:strVal val="#ppt_h"/>
                                          </p:val>
                                        </p:tav>
                                      </p:tavLst>
                                    </p:anim>
                                    <p:anim calcmode="lin" valueType="num">
                                      <p:cBhvr>
                                        <p:cTn id="128" dur="500" fill="hold"/>
                                        <p:tgtEl>
                                          <p:spTgt spid="562217"/>
                                        </p:tgtEl>
                                        <p:attrNameLst>
                                          <p:attrName>ppt_x</p:attrName>
                                        </p:attrNameLst>
                                      </p:cBhvr>
                                      <p:tavLst>
                                        <p:tav tm="0">
                                          <p:val>
                                            <p:fltVal val="0.5"/>
                                          </p:val>
                                        </p:tav>
                                        <p:tav tm="100000">
                                          <p:val>
                                            <p:strVal val="#ppt_x"/>
                                          </p:val>
                                        </p:tav>
                                      </p:tavLst>
                                    </p:anim>
                                    <p:anim calcmode="lin" valueType="num">
                                      <p:cBhvr>
                                        <p:cTn id="129" dur="500" fill="hold"/>
                                        <p:tgtEl>
                                          <p:spTgt spid="5622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209" grpId="0" autoUpdateAnimBg="0"/>
      <p:bldP spid="562210" grpId="0" autoUpdateAnimBg="0"/>
      <p:bldP spid="562211" grpId="0" autoUpdateAnimBg="0"/>
      <p:bldP spid="562212" grpId="0" autoUpdateAnimBg="0"/>
      <p:bldP spid="562213" grpId="0" autoUpdateAnimBg="0"/>
      <p:bldP spid="562214" grpId="0" autoUpdateAnimBg="0"/>
      <p:bldP spid="562215" grpId="0" autoUpdateAnimBg="0"/>
      <p:bldP spid="562216" grpId="0" autoUpdateAnimBg="0"/>
      <p:bldP spid="562217" grpId="0" autoUpdateAnimBg="0"/>
      <p:bldP spid="562218" grpId="0" autoUpdateAnimBg="0"/>
      <p:bldP spid="562219" grpId="0" autoUpdateAnimBg="0"/>
      <p:bldP spid="562220" grpId="0" autoUpdateAnimBg="0"/>
      <p:bldP spid="562221" grpId="0" autoUpdateAnimBg="0"/>
      <p:bldP spid="562222" grpId="0" autoUpdateAnimBg="0"/>
      <p:bldP spid="562223" grpId="0" autoUpdateAnimBg="0"/>
      <p:bldP spid="562224" grpId="0" autoUpdateAnimBg="0"/>
      <p:bldP spid="562225" grpId="0" autoUpdateAnimBg="0"/>
      <p:bldP spid="562226"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6" name="Group 113">
            <a:extLst>
              <a:ext uri="{FF2B5EF4-FFF2-40B4-BE49-F238E27FC236}">
                <a16:creationId xmlns:a16="http://schemas.microsoft.com/office/drawing/2014/main" id="{3C4F331F-8FBD-494F-93EF-AA51F9CE160D}"/>
              </a:ext>
            </a:extLst>
          </p:cNvPr>
          <p:cNvGrpSpPr>
            <a:grpSpLocks/>
          </p:cNvGrpSpPr>
          <p:nvPr/>
        </p:nvGrpSpPr>
        <p:grpSpPr bwMode="auto">
          <a:xfrm>
            <a:off x="6289985" y="1290059"/>
            <a:ext cx="919814" cy="1010116"/>
            <a:chOff x="1557" y="1007"/>
            <a:chExt cx="2105" cy="1949"/>
          </a:xfrm>
        </p:grpSpPr>
        <p:grpSp>
          <p:nvGrpSpPr>
            <p:cNvPr id="97" name="Group 115">
              <a:extLst>
                <a:ext uri="{FF2B5EF4-FFF2-40B4-BE49-F238E27FC236}">
                  <a16:creationId xmlns:a16="http://schemas.microsoft.com/office/drawing/2014/main" id="{A0E36875-A860-1843-AE59-348C3053D87C}"/>
                </a:ext>
              </a:extLst>
            </p:cNvPr>
            <p:cNvGrpSpPr>
              <a:grpSpLocks/>
            </p:cNvGrpSpPr>
            <p:nvPr/>
          </p:nvGrpSpPr>
          <p:grpSpPr bwMode="auto">
            <a:xfrm>
              <a:off x="1557" y="1209"/>
              <a:ext cx="2105" cy="1421"/>
              <a:chOff x="578" y="2316"/>
              <a:chExt cx="2105" cy="1421"/>
            </a:xfrm>
          </p:grpSpPr>
          <p:sp>
            <p:nvSpPr>
              <p:cNvPr id="103" name="Freeform 116" descr="Cork">
                <a:extLst>
                  <a:ext uri="{FF2B5EF4-FFF2-40B4-BE49-F238E27FC236}">
                    <a16:creationId xmlns:a16="http://schemas.microsoft.com/office/drawing/2014/main" id="{1269F2CF-D7AE-3443-A3AC-3E9158F3C199}"/>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4" name="Freeform 117" descr="Cork">
                <a:extLst>
                  <a:ext uri="{FF2B5EF4-FFF2-40B4-BE49-F238E27FC236}">
                    <a16:creationId xmlns:a16="http://schemas.microsoft.com/office/drawing/2014/main" id="{F2DA2F50-56F4-D040-8C4E-185FF82ED2F2}"/>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98" name="Freeform 119">
              <a:extLst>
                <a:ext uri="{FF2B5EF4-FFF2-40B4-BE49-F238E27FC236}">
                  <a16:creationId xmlns:a16="http://schemas.microsoft.com/office/drawing/2014/main" id="{EBBF1A17-6A84-8A4B-9D8B-F40B87F94C09}"/>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9" name="Freeform 120">
              <a:extLst>
                <a:ext uri="{FF2B5EF4-FFF2-40B4-BE49-F238E27FC236}">
                  <a16:creationId xmlns:a16="http://schemas.microsoft.com/office/drawing/2014/main" id="{28E86562-7DA7-F243-B1ED-BE54D46C18B8}"/>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0" name="Freeform 121">
              <a:extLst>
                <a:ext uri="{FF2B5EF4-FFF2-40B4-BE49-F238E27FC236}">
                  <a16:creationId xmlns:a16="http://schemas.microsoft.com/office/drawing/2014/main" id="{10FDD24D-2A4F-7A46-A5EB-3C7E5E5C873F}"/>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1" name="Freeform 122">
              <a:extLst>
                <a:ext uri="{FF2B5EF4-FFF2-40B4-BE49-F238E27FC236}">
                  <a16:creationId xmlns:a16="http://schemas.microsoft.com/office/drawing/2014/main" id="{919CC40C-136C-9D4D-9594-43E3657EC291}"/>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2" name="Freeform 123">
              <a:extLst>
                <a:ext uri="{FF2B5EF4-FFF2-40B4-BE49-F238E27FC236}">
                  <a16:creationId xmlns:a16="http://schemas.microsoft.com/office/drawing/2014/main" id="{679C74AF-ACE3-4745-A8CC-829779B28571}"/>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05" name="Group 113">
            <a:extLst>
              <a:ext uri="{FF2B5EF4-FFF2-40B4-BE49-F238E27FC236}">
                <a16:creationId xmlns:a16="http://schemas.microsoft.com/office/drawing/2014/main" id="{18E5B9F0-01A4-DF43-ADDA-F2586AA33B5A}"/>
              </a:ext>
            </a:extLst>
          </p:cNvPr>
          <p:cNvGrpSpPr>
            <a:grpSpLocks/>
          </p:cNvGrpSpPr>
          <p:nvPr/>
        </p:nvGrpSpPr>
        <p:grpSpPr bwMode="auto">
          <a:xfrm>
            <a:off x="6289985" y="3307772"/>
            <a:ext cx="919814" cy="1010116"/>
            <a:chOff x="1557" y="1007"/>
            <a:chExt cx="2105" cy="1949"/>
          </a:xfrm>
        </p:grpSpPr>
        <p:grpSp>
          <p:nvGrpSpPr>
            <p:cNvPr id="106" name="Group 115">
              <a:extLst>
                <a:ext uri="{FF2B5EF4-FFF2-40B4-BE49-F238E27FC236}">
                  <a16:creationId xmlns:a16="http://schemas.microsoft.com/office/drawing/2014/main" id="{E60527EA-EB7E-114E-B5F2-61DEC0C52361}"/>
                </a:ext>
              </a:extLst>
            </p:cNvPr>
            <p:cNvGrpSpPr>
              <a:grpSpLocks/>
            </p:cNvGrpSpPr>
            <p:nvPr/>
          </p:nvGrpSpPr>
          <p:grpSpPr bwMode="auto">
            <a:xfrm>
              <a:off x="1557" y="1209"/>
              <a:ext cx="2105" cy="1421"/>
              <a:chOff x="578" y="2316"/>
              <a:chExt cx="2105" cy="1421"/>
            </a:xfrm>
          </p:grpSpPr>
          <p:sp>
            <p:nvSpPr>
              <p:cNvPr id="112" name="Freeform 116" descr="Cork">
                <a:extLst>
                  <a:ext uri="{FF2B5EF4-FFF2-40B4-BE49-F238E27FC236}">
                    <a16:creationId xmlns:a16="http://schemas.microsoft.com/office/drawing/2014/main" id="{8C9369D5-BC40-194E-A4FC-BC7477BE6820}"/>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3" name="Freeform 117" descr="Cork">
                <a:extLst>
                  <a:ext uri="{FF2B5EF4-FFF2-40B4-BE49-F238E27FC236}">
                    <a16:creationId xmlns:a16="http://schemas.microsoft.com/office/drawing/2014/main" id="{F698DFFB-D326-A440-B445-E3F1395FE96E}"/>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07" name="Freeform 119">
              <a:extLst>
                <a:ext uri="{FF2B5EF4-FFF2-40B4-BE49-F238E27FC236}">
                  <a16:creationId xmlns:a16="http://schemas.microsoft.com/office/drawing/2014/main" id="{D79C88B6-DB15-C94B-BF8E-8A4CF102AD32}"/>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8" name="Freeform 120">
              <a:extLst>
                <a:ext uri="{FF2B5EF4-FFF2-40B4-BE49-F238E27FC236}">
                  <a16:creationId xmlns:a16="http://schemas.microsoft.com/office/drawing/2014/main" id="{7E2B5582-9E3F-1D46-82A4-02B8D325D3EA}"/>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9" name="Freeform 121">
              <a:extLst>
                <a:ext uri="{FF2B5EF4-FFF2-40B4-BE49-F238E27FC236}">
                  <a16:creationId xmlns:a16="http://schemas.microsoft.com/office/drawing/2014/main" id="{2A442969-DD2B-8D47-BD9F-AB56F0861395}"/>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0" name="Freeform 122">
              <a:extLst>
                <a:ext uri="{FF2B5EF4-FFF2-40B4-BE49-F238E27FC236}">
                  <a16:creationId xmlns:a16="http://schemas.microsoft.com/office/drawing/2014/main" id="{3CDC7250-8102-FD46-A813-A7516D163F5A}"/>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1" name="Freeform 123">
              <a:extLst>
                <a:ext uri="{FF2B5EF4-FFF2-40B4-BE49-F238E27FC236}">
                  <a16:creationId xmlns:a16="http://schemas.microsoft.com/office/drawing/2014/main" id="{D01B66DB-8533-2944-804D-6964855C899C}"/>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41698" name="Rectangle 2">
            <a:extLst>
              <a:ext uri="{FF2B5EF4-FFF2-40B4-BE49-F238E27FC236}">
                <a16:creationId xmlns:a16="http://schemas.microsoft.com/office/drawing/2014/main" id="{0334001A-FEAF-6A43-8D72-900B9D2C17A8}"/>
              </a:ext>
            </a:extLst>
          </p:cNvPr>
          <p:cNvSpPr>
            <a:spLocks noChangeArrowheads="1"/>
          </p:cNvSpPr>
          <p:nvPr/>
        </p:nvSpPr>
        <p:spPr bwMode="auto">
          <a:xfrm>
            <a:off x="3138488" y="1368425"/>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92164" name="AutoShape 3">
            <a:extLst>
              <a:ext uri="{FF2B5EF4-FFF2-40B4-BE49-F238E27FC236}">
                <a16:creationId xmlns:a16="http://schemas.microsoft.com/office/drawing/2014/main" id="{A170D8AC-39AB-E440-AD13-72518826EFDA}"/>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2165" name="Rectangle 4">
            <a:extLst>
              <a:ext uri="{FF2B5EF4-FFF2-40B4-BE49-F238E27FC236}">
                <a16:creationId xmlns:a16="http://schemas.microsoft.com/office/drawing/2014/main" id="{D093846D-B232-2142-8952-1E3C968660BD}"/>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2166" name="Rectangle 5">
            <a:extLst>
              <a:ext uri="{FF2B5EF4-FFF2-40B4-BE49-F238E27FC236}">
                <a16:creationId xmlns:a16="http://schemas.microsoft.com/office/drawing/2014/main" id="{CD717415-667E-084B-8603-2D237BA96747}"/>
              </a:ext>
            </a:extLst>
          </p:cNvPr>
          <p:cNvSpPr>
            <a:spLocks noChangeArrowheads="1"/>
          </p:cNvSpPr>
          <p:nvPr/>
        </p:nvSpPr>
        <p:spPr bwMode="auto">
          <a:xfrm>
            <a:off x="3059113" y="879475"/>
            <a:ext cx="19653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b="1">
                <a:solidFill>
                  <a:schemeClr val="accent2"/>
                </a:solidFill>
                <a:latin typeface="Times" pitchFamily="2" charset="0"/>
                <a:ea typeface="Gulim" panose="020B0600000101010101" pitchFamily="34" charset="-127"/>
              </a:rPr>
              <a:t> </a:t>
            </a:r>
            <a:r>
              <a:rPr lang="en-US" altLang="ko-KR" sz="2400" b="1">
                <a:solidFill>
                  <a:schemeClr val="accent2"/>
                </a:solidFill>
                <a:latin typeface="Times" pitchFamily="2" charset="0"/>
                <a:ea typeface="Gulim" panose="020B0600000101010101" pitchFamily="34" charset="-127"/>
              </a:rPr>
              <a:t>KERAJAAN</a:t>
            </a:r>
          </a:p>
        </p:txBody>
      </p:sp>
      <p:sp>
        <p:nvSpPr>
          <p:cNvPr id="92167" name="Rectangle 6">
            <a:extLst>
              <a:ext uri="{FF2B5EF4-FFF2-40B4-BE49-F238E27FC236}">
                <a16:creationId xmlns:a16="http://schemas.microsoft.com/office/drawing/2014/main" id="{DE6BF12E-DF77-9043-BC0B-3C520F6EAB9E}"/>
              </a:ext>
            </a:extLst>
          </p:cNvPr>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1703" name="Rectangle 7">
            <a:extLst>
              <a:ext uri="{FF2B5EF4-FFF2-40B4-BE49-F238E27FC236}">
                <a16:creationId xmlns:a16="http://schemas.microsoft.com/office/drawing/2014/main" id="{8F4CBBF1-BF11-8C4E-A7CA-DCF9D649FC73}"/>
              </a:ext>
            </a:extLst>
          </p:cNvPr>
          <p:cNvSpPr>
            <a:spLocks noChangeArrowheads="1"/>
          </p:cNvSpPr>
          <p:nvPr/>
        </p:nvSpPr>
        <p:spPr bwMode="auto">
          <a:xfrm>
            <a:off x="4786313" y="928688"/>
            <a:ext cx="1627187"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2000" b="1">
                <a:solidFill>
                  <a:srgbClr val="FAFD00"/>
                </a:solidFill>
                <a:latin typeface="Times" charset="0"/>
                <a:ea typeface="Gulim" pitchFamily="34" charset="-127"/>
                <a:cs typeface="Gulim" pitchFamily="34" charset="-127"/>
              </a:rPr>
              <a:t>ca. 1000 S.M.</a:t>
            </a:r>
          </a:p>
        </p:txBody>
      </p:sp>
      <p:sp>
        <p:nvSpPr>
          <p:cNvPr id="92169" name="Rectangle 9">
            <a:extLst>
              <a:ext uri="{FF2B5EF4-FFF2-40B4-BE49-F238E27FC236}">
                <a16:creationId xmlns:a16="http://schemas.microsoft.com/office/drawing/2014/main" id="{A196AC9D-F96E-9247-9C1D-446CB593ED89}"/>
              </a:ext>
            </a:extLst>
          </p:cNvPr>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2170" name="Rectangle 10">
            <a:extLst>
              <a:ext uri="{FF2B5EF4-FFF2-40B4-BE49-F238E27FC236}">
                <a16:creationId xmlns:a16="http://schemas.microsoft.com/office/drawing/2014/main" id="{3CAC39C2-D7C9-4948-881F-5EC42E8965D3}"/>
              </a:ext>
            </a:extLst>
          </p:cNvPr>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bg2"/>
                </a:solidFill>
                <a:latin typeface="Times" pitchFamily="2" charset="0"/>
                <a:ea typeface="Gulim" panose="020B0600000101010101" pitchFamily="34" charset="-127"/>
              </a:rPr>
              <a:t>S - D - S</a:t>
            </a:r>
          </a:p>
        </p:txBody>
      </p:sp>
      <p:sp>
        <p:nvSpPr>
          <p:cNvPr id="92171" name="Rectangle 11">
            <a:extLst>
              <a:ext uri="{FF2B5EF4-FFF2-40B4-BE49-F238E27FC236}">
                <a16:creationId xmlns:a16="http://schemas.microsoft.com/office/drawing/2014/main" id="{48DFE066-F801-0641-83A0-CAA502E226E4}"/>
              </a:ext>
            </a:extLst>
          </p:cNvPr>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bg2"/>
                </a:solidFill>
                <a:latin typeface="Times" pitchFamily="2" charset="0"/>
                <a:ea typeface="Gulim" panose="020B0600000101010101" pitchFamily="34" charset="-127"/>
              </a:rPr>
              <a:t>10             2</a:t>
            </a:r>
          </a:p>
        </p:txBody>
      </p:sp>
      <p:sp>
        <p:nvSpPr>
          <p:cNvPr id="541709" name="Rectangle 13">
            <a:extLst>
              <a:ext uri="{FF2B5EF4-FFF2-40B4-BE49-F238E27FC236}">
                <a16:creationId xmlns:a16="http://schemas.microsoft.com/office/drawing/2014/main" id="{8DFEC543-34C3-434F-9B42-E63877075E01}"/>
              </a:ext>
            </a:extLst>
          </p:cNvPr>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92173" name="Rectangle 20">
            <a:extLst>
              <a:ext uri="{FF2B5EF4-FFF2-40B4-BE49-F238E27FC236}">
                <a16:creationId xmlns:a16="http://schemas.microsoft.com/office/drawing/2014/main" id="{C1DAB065-9005-634A-9726-3443142D623B}"/>
              </a:ext>
            </a:extLst>
          </p:cNvPr>
          <p:cNvSpPr>
            <a:spLocks noChangeArrowheads="1"/>
          </p:cNvSpPr>
          <p:nvPr/>
        </p:nvSpPr>
        <p:spPr bwMode="auto">
          <a:xfrm>
            <a:off x="3033713" y="2246313"/>
            <a:ext cx="38989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2400" b="1">
                <a:solidFill>
                  <a:schemeClr val="bg2"/>
                </a:solidFill>
                <a:latin typeface="Times" pitchFamily="2" charset="0"/>
                <a:ea typeface="Gulim" panose="020B0600000101010101" pitchFamily="34" charset="-127"/>
              </a:rPr>
              <a:t> </a:t>
            </a:r>
            <a:r>
              <a:rPr lang="en-US" altLang="ko-KR" sz="2400" b="1">
                <a:solidFill>
                  <a:schemeClr val="bg2"/>
                </a:solidFill>
                <a:latin typeface="Times" pitchFamily="2" charset="0"/>
                <a:ea typeface="Gulim" panose="020B0600000101010101" pitchFamily="34" charset="-127"/>
              </a:rPr>
              <a:t>UTARA     SELATAN</a:t>
            </a:r>
          </a:p>
        </p:txBody>
      </p:sp>
      <p:sp>
        <p:nvSpPr>
          <p:cNvPr id="92174" name="Rectangle 21">
            <a:extLst>
              <a:ext uri="{FF2B5EF4-FFF2-40B4-BE49-F238E27FC236}">
                <a16:creationId xmlns:a16="http://schemas.microsoft.com/office/drawing/2014/main" id="{0905BC49-39B2-4047-8E25-66A888683B87}"/>
              </a:ext>
            </a:extLst>
          </p:cNvPr>
          <p:cNvSpPr>
            <a:spLocks noChangeArrowheads="1"/>
          </p:cNvSpPr>
          <p:nvPr/>
        </p:nvSpPr>
        <p:spPr bwMode="auto">
          <a:xfrm>
            <a:off x="3143250" y="2746375"/>
            <a:ext cx="322421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bg2"/>
                </a:solidFill>
                <a:latin typeface="Times" pitchFamily="2" charset="0"/>
                <a:ea typeface="Gulim" panose="020B0600000101010101" pitchFamily="34" charset="-127"/>
              </a:rPr>
              <a:t>ISRAEL  YEHUDA</a:t>
            </a:r>
          </a:p>
        </p:txBody>
      </p:sp>
      <p:sp>
        <p:nvSpPr>
          <p:cNvPr id="92175" name="Rectangle 22">
            <a:extLst>
              <a:ext uri="{FF2B5EF4-FFF2-40B4-BE49-F238E27FC236}">
                <a16:creationId xmlns:a16="http://schemas.microsoft.com/office/drawing/2014/main" id="{63EB2426-582E-4348-A067-E0FF274C8CF0}"/>
              </a:ext>
            </a:extLst>
          </p:cNvPr>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2176" name="Line 23">
            <a:extLst>
              <a:ext uri="{FF2B5EF4-FFF2-40B4-BE49-F238E27FC236}">
                <a16:creationId xmlns:a16="http://schemas.microsoft.com/office/drawing/2014/main" id="{0D4877F8-773B-7045-8375-CD19FDBD4296}"/>
              </a:ext>
            </a:extLst>
          </p:cNvPr>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77" name="Line 24">
            <a:extLst>
              <a:ext uri="{FF2B5EF4-FFF2-40B4-BE49-F238E27FC236}">
                <a16:creationId xmlns:a16="http://schemas.microsoft.com/office/drawing/2014/main" id="{B84E9B91-C75A-9942-AA11-6CCF17A2FB7D}"/>
              </a:ext>
            </a:extLst>
          </p:cNvPr>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78" name="Line 25">
            <a:extLst>
              <a:ext uri="{FF2B5EF4-FFF2-40B4-BE49-F238E27FC236}">
                <a16:creationId xmlns:a16="http://schemas.microsoft.com/office/drawing/2014/main" id="{9C86EF36-BE6C-9A4A-88E8-78FC0F23BEE3}"/>
              </a:ext>
            </a:extLst>
          </p:cNvPr>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79" name="Line 26">
            <a:extLst>
              <a:ext uri="{FF2B5EF4-FFF2-40B4-BE49-F238E27FC236}">
                <a16:creationId xmlns:a16="http://schemas.microsoft.com/office/drawing/2014/main" id="{EA34E9CA-157F-2D4F-BB93-0893F6CEC047}"/>
              </a:ext>
            </a:extLst>
          </p:cNvPr>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0" name="Line 27">
            <a:extLst>
              <a:ext uri="{FF2B5EF4-FFF2-40B4-BE49-F238E27FC236}">
                <a16:creationId xmlns:a16="http://schemas.microsoft.com/office/drawing/2014/main" id="{E7CBB64B-7F2C-0245-89CE-6BD60C21D7A2}"/>
              </a:ext>
            </a:extLst>
          </p:cNvPr>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1" name="Line 28">
            <a:extLst>
              <a:ext uri="{FF2B5EF4-FFF2-40B4-BE49-F238E27FC236}">
                <a16:creationId xmlns:a16="http://schemas.microsoft.com/office/drawing/2014/main" id="{25B65377-4E42-B843-B960-95918DFB6E23}"/>
              </a:ext>
            </a:extLst>
          </p:cNvPr>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2" name="Line 29">
            <a:extLst>
              <a:ext uri="{FF2B5EF4-FFF2-40B4-BE49-F238E27FC236}">
                <a16:creationId xmlns:a16="http://schemas.microsoft.com/office/drawing/2014/main" id="{575C7A4C-E1F0-894B-A2C2-CAC8684037F5}"/>
              </a:ext>
            </a:extLst>
          </p:cNvPr>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3" name="Line 30">
            <a:extLst>
              <a:ext uri="{FF2B5EF4-FFF2-40B4-BE49-F238E27FC236}">
                <a16:creationId xmlns:a16="http://schemas.microsoft.com/office/drawing/2014/main" id="{DF91506B-558C-B142-8809-1AE2F81D5821}"/>
              </a:ext>
            </a:extLst>
          </p:cNvPr>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4" name="Line 31">
            <a:extLst>
              <a:ext uri="{FF2B5EF4-FFF2-40B4-BE49-F238E27FC236}">
                <a16:creationId xmlns:a16="http://schemas.microsoft.com/office/drawing/2014/main" id="{B3F51334-02BC-6649-BFAD-79B5C56EEAE2}"/>
              </a:ext>
            </a:extLst>
          </p:cNvPr>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185" name="Rectangle 32">
            <a:extLst>
              <a:ext uri="{FF2B5EF4-FFF2-40B4-BE49-F238E27FC236}">
                <a16:creationId xmlns:a16="http://schemas.microsoft.com/office/drawing/2014/main" id="{DF694EBC-452C-0D4B-A0EA-89970A2A1416}"/>
              </a:ext>
            </a:extLst>
          </p:cNvPr>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2186" name="Rectangle 33">
            <a:extLst>
              <a:ext uri="{FF2B5EF4-FFF2-40B4-BE49-F238E27FC236}">
                <a16:creationId xmlns:a16="http://schemas.microsoft.com/office/drawing/2014/main" id="{C5108110-C7BE-DA44-99AD-CBBE8332DACF}"/>
              </a:ext>
            </a:extLst>
          </p:cNvPr>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2187" name="Rectangle 34">
            <a:extLst>
              <a:ext uri="{FF2B5EF4-FFF2-40B4-BE49-F238E27FC236}">
                <a16:creationId xmlns:a16="http://schemas.microsoft.com/office/drawing/2014/main" id="{0B5B2EF5-3A48-424D-B977-AB20E960B22A}"/>
              </a:ext>
            </a:extLst>
          </p:cNvPr>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2188" name="Rectangle 35">
            <a:extLst>
              <a:ext uri="{FF2B5EF4-FFF2-40B4-BE49-F238E27FC236}">
                <a16:creationId xmlns:a16="http://schemas.microsoft.com/office/drawing/2014/main" id="{98DE9BEA-96FB-1746-9735-385015BBB8D3}"/>
              </a:ext>
            </a:extLst>
          </p:cNvPr>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1734" name="Rectangle 38">
            <a:extLst>
              <a:ext uri="{FF2B5EF4-FFF2-40B4-BE49-F238E27FC236}">
                <a16:creationId xmlns:a16="http://schemas.microsoft.com/office/drawing/2014/main" id="{CCCC23B0-7B76-5947-81FE-B9AA2CA2A229}"/>
              </a:ext>
            </a:extLst>
          </p:cNvPr>
          <p:cNvSpPr>
            <a:spLocks noChangeArrowheads="1"/>
          </p:cNvSpPr>
          <p:nvPr/>
        </p:nvSpPr>
        <p:spPr bwMode="auto">
          <a:xfrm>
            <a:off x="6451600" y="4502150"/>
            <a:ext cx="1495425" cy="94297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altLang="ko-KR" b="1" i="1">
                <a:solidFill>
                  <a:schemeClr val="tx1"/>
                </a:solidFill>
                <a:latin typeface="Helvetica" charset="0"/>
                <a:ea typeface="Gulim" pitchFamily="34" charset="-127"/>
                <a:cs typeface="Gulim" pitchFamily="34" charset="-127"/>
              </a:rPr>
              <a:t>Yer 31: 31-33</a:t>
            </a:r>
          </a:p>
        </p:txBody>
      </p:sp>
      <p:sp>
        <p:nvSpPr>
          <p:cNvPr id="541738" name="Rectangle 42">
            <a:extLst>
              <a:ext uri="{FF2B5EF4-FFF2-40B4-BE49-F238E27FC236}">
                <a16:creationId xmlns:a16="http://schemas.microsoft.com/office/drawing/2014/main" id="{5410AFF5-EEAD-D047-8DDB-5F3579698977}"/>
              </a:ext>
            </a:extLst>
          </p:cNvPr>
          <p:cNvSpPr>
            <a:spLocks noChangeArrowheads="1"/>
          </p:cNvSpPr>
          <p:nvPr/>
        </p:nvSpPr>
        <p:spPr bwMode="auto">
          <a:xfrm>
            <a:off x="3206750" y="1825625"/>
            <a:ext cx="2820988" cy="393700"/>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2000" b="1">
                <a:solidFill>
                  <a:schemeClr val="accent1"/>
                </a:solidFill>
                <a:effectLst>
                  <a:outerShdw blurRad="38100" dist="38100" dir="2700000" algn="tl">
                    <a:srgbClr val="000000"/>
                  </a:outerShdw>
                </a:effectLst>
                <a:latin typeface="Times" pitchFamily="2" charset="0"/>
                <a:ea typeface="Gulim" panose="020B0600000101010101" pitchFamily="34" charset="-127"/>
              </a:rPr>
              <a:t>&lt;&lt;&lt;&lt; </a:t>
            </a:r>
            <a:r>
              <a:rPr lang="en-US" altLang="ko-KR" sz="2000" b="1" i="1">
                <a:solidFill>
                  <a:schemeClr val="accent1"/>
                </a:solidFill>
                <a:effectLst>
                  <a:outerShdw blurRad="38100" dist="38100" dir="2700000" algn="tl">
                    <a:srgbClr val="000000"/>
                  </a:outerShdw>
                </a:effectLst>
                <a:latin typeface="Times" pitchFamily="2" charset="0"/>
                <a:ea typeface="Gulim" panose="020B0600000101010101" pitchFamily="34" charset="-127"/>
              </a:rPr>
              <a:t>TERBELAH</a:t>
            </a:r>
            <a:r>
              <a:rPr lang="en-US" altLang="ko-KR" sz="2000" b="1">
                <a:solidFill>
                  <a:schemeClr val="accent1"/>
                </a:solidFill>
                <a:effectLst>
                  <a:outerShdw blurRad="38100" dist="38100" dir="2700000" algn="tl">
                    <a:srgbClr val="000000"/>
                  </a:outerShdw>
                </a:effectLst>
                <a:latin typeface="Times" pitchFamily="2" charset="0"/>
                <a:ea typeface="Gulim" panose="020B0600000101010101" pitchFamily="34" charset="-127"/>
              </a:rPr>
              <a:t> &gt;&gt;&gt;&gt;</a:t>
            </a:r>
          </a:p>
        </p:txBody>
      </p:sp>
      <p:sp>
        <p:nvSpPr>
          <p:cNvPr id="92191" name="Line 43">
            <a:extLst>
              <a:ext uri="{FF2B5EF4-FFF2-40B4-BE49-F238E27FC236}">
                <a16:creationId xmlns:a16="http://schemas.microsoft.com/office/drawing/2014/main" id="{C7D3BBDA-B18E-8645-9D9E-18C5909D4807}"/>
              </a:ext>
            </a:extLst>
          </p:cNvPr>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1740" name="Rectangle 44">
            <a:extLst>
              <a:ext uri="{FF2B5EF4-FFF2-40B4-BE49-F238E27FC236}">
                <a16:creationId xmlns:a16="http://schemas.microsoft.com/office/drawing/2014/main" id="{2C4C4360-DD54-B24E-A22A-9FD78387A2B9}"/>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541741" name="Line 45">
            <a:extLst>
              <a:ext uri="{FF2B5EF4-FFF2-40B4-BE49-F238E27FC236}">
                <a16:creationId xmlns:a16="http://schemas.microsoft.com/office/drawing/2014/main" id="{1AF60673-4B8F-1E4C-A589-A507C26F47FA}"/>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92194" name="Line 46">
            <a:extLst>
              <a:ext uri="{FF2B5EF4-FFF2-40B4-BE49-F238E27FC236}">
                <a16:creationId xmlns:a16="http://schemas.microsoft.com/office/drawing/2014/main" id="{264A2425-2003-7945-A0C6-8A40DF5A0813}"/>
              </a:ext>
            </a:extLst>
          </p:cNvPr>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1743" name="Rectangle 47">
            <a:extLst>
              <a:ext uri="{FF2B5EF4-FFF2-40B4-BE49-F238E27FC236}">
                <a16:creationId xmlns:a16="http://schemas.microsoft.com/office/drawing/2014/main" id="{A68BA886-3668-1F44-AF04-E7BED6D0DF15}"/>
              </a:ext>
            </a:extLst>
          </p:cNvPr>
          <p:cNvSpPr>
            <a:spLocks noChangeArrowheads="1"/>
          </p:cNvSpPr>
          <p:nvPr/>
        </p:nvSpPr>
        <p:spPr bwMode="auto">
          <a:xfrm>
            <a:off x="3587750" y="3635375"/>
            <a:ext cx="2036763" cy="515938"/>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i="1">
                <a:solidFill>
                  <a:schemeClr val="accent1"/>
                </a:solidFill>
                <a:effectLst>
                  <a:outerShdw blurRad="38100" dist="38100" dir="2700000" algn="tl">
                    <a:srgbClr val="000000"/>
                  </a:outerShdw>
                </a:effectLst>
                <a:latin typeface="Times" pitchFamily="2" charset="0"/>
                <a:ea typeface="Gulim" panose="020B0600000101010101" pitchFamily="34" charset="-127"/>
              </a:rPr>
              <a:t>NABI-NABI</a:t>
            </a:r>
          </a:p>
        </p:txBody>
      </p:sp>
      <p:sp>
        <p:nvSpPr>
          <p:cNvPr id="92196" name="Text Box 180">
            <a:extLst>
              <a:ext uri="{FF2B5EF4-FFF2-40B4-BE49-F238E27FC236}">
                <a16:creationId xmlns:a16="http://schemas.microsoft.com/office/drawing/2014/main" id="{B3113E82-08C7-1543-939E-A4CB4C03B2C7}"/>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541904" name="Rectangle 208">
            <a:extLst>
              <a:ext uri="{FF2B5EF4-FFF2-40B4-BE49-F238E27FC236}">
                <a16:creationId xmlns:a16="http://schemas.microsoft.com/office/drawing/2014/main" id="{F45EF3DE-E944-C94C-BC58-2A3A38C1A5CE}"/>
              </a:ext>
            </a:extLst>
          </p:cNvPr>
          <p:cNvSpPr>
            <a:spLocks noChangeArrowheads="1"/>
          </p:cNvSpPr>
          <p:nvPr/>
        </p:nvSpPr>
        <p:spPr bwMode="auto">
          <a:xfrm>
            <a:off x="8093075"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43</a:t>
            </a:r>
          </a:p>
        </p:txBody>
      </p:sp>
      <p:sp>
        <p:nvSpPr>
          <p:cNvPr id="92198" name="Text Box 209">
            <a:extLst>
              <a:ext uri="{FF2B5EF4-FFF2-40B4-BE49-F238E27FC236}">
                <a16:creationId xmlns:a16="http://schemas.microsoft.com/office/drawing/2014/main" id="{98F38AF2-FABC-DE41-AAF2-E5E02010376F}"/>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sp>
        <p:nvSpPr>
          <p:cNvPr id="541930" name="Rectangle 234">
            <a:extLst>
              <a:ext uri="{FF2B5EF4-FFF2-40B4-BE49-F238E27FC236}">
                <a16:creationId xmlns:a16="http://schemas.microsoft.com/office/drawing/2014/main" id="{6BC9F753-4EE0-C243-9B1D-00CBDDF1D00B}"/>
              </a:ext>
            </a:extLst>
          </p:cNvPr>
          <p:cNvSpPr>
            <a:spLocks noChangeArrowheads="1"/>
          </p:cNvSpPr>
          <p:nvPr/>
        </p:nvSpPr>
        <p:spPr bwMode="auto">
          <a:xfrm>
            <a:off x="6188075" y="2247900"/>
            <a:ext cx="2498725"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altLang="ko-KR" b="1" i="1">
                <a:solidFill>
                  <a:schemeClr val="tx1"/>
                </a:solidFill>
                <a:latin typeface="Helvetica" charset="0"/>
                <a:ea typeface="Gulim" pitchFamily="34" charset="-127"/>
                <a:cs typeface="Gulim" pitchFamily="34" charset="-127"/>
              </a:rPr>
              <a:t>2 Sam 7: 4-16</a:t>
            </a:r>
          </a:p>
          <a:p>
            <a:pPr>
              <a:defRPr/>
            </a:pPr>
            <a:r>
              <a:rPr lang="en-US" altLang="ko-KR" b="1" i="1">
                <a:solidFill>
                  <a:schemeClr val="tx1"/>
                </a:solidFill>
                <a:latin typeface="Helvetica" charset="0"/>
                <a:ea typeface="Gulim" pitchFamily="34" charset="-127"/>
                <a:cs typeface="Gulim" pitchFamily="34" charset="-127"/>
              </a:rPr>
              <a:t>1 Taw 17:3-15</a:t>
            </a:r>
          </a:p>
        </p:txBody>
      </p:sp>
      <p:sp>
        <p:nvSpPr>
          <p:cNvPr id="541953" name="Text Box 257">
            <a:extLst>
              <a:ext uri="{FF2B5EF4-FFF2-40B4-BE49-F238E27FC236}">
                <a16:creationId xmlns:a16="http://schemas.microsoft.com/office/drawing/2014/main" id="{5AA86918-57F8-DC44-B541-86C56C73A223}"/>
              </a:ext>
            </a:extLst>
          </p:cNvPr>
          <p:cNvSpPr txBox="1">
            <a:spLocks noChangeArrowheads="1"/>
          </p:cNvSpPr>
          <p:nvPr/>
        </p:nvSpPr>
        <p:spPr bwMode="auto">
          <a:xfrm>
            <a:off x="6383338" y="1376363"/>
            <a:ext cx="863600" cy="5492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altLang="ko-KR" sz="3000" b="1" i="1">
                <a:solidFill>
                  <a:schemeClr val="tx1"/>
                </a:solidFill>
                <a:latin typeface="Kosher-Normal" charset="0"/>
                <a:ea typeface="Gulim" pitchFamily="34" charset="-127"/>
                <a:cs typeface="Gulim" pitchFamily="34" charset="-127"/>
              </a:rPr>
              <a:t>PD</a:t>
            </a:r>
          </a:p>
        </p:txBody>
      </p:sp>
      <p:sp>
        <p:nvSpPr>
          <p:cNvPr id="541954" name="Text Box 258">
            <a:extLst>
              <a:ext uri="{FF2B5EF4-FFF2-40B4-BE49-F238E27FC236}">
                <a16:creationId xmlns:a16="http://schemas.microsoft.com/office/drawing/2014/main" id="{0BCA77BD-1AF8-E943-B673-18DE7B4A1D1D}"/>
              </a:ext>
            </a:extLst>
          </p:cNvPr>
          <p:cNvSpPr txBox="1">
            <a:spLocks noChangeArrowheads="1"/>
          </p:cNvSpPr>
          <p:nvPr/>
        </p:nvSpPr>
        <p:spPr bwMode="auto">
          <a:xfrm>
            <a:off x="6362700" y="3448050"/>
            <a:ext cx="792163" cy="5492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altLang="ko-KR" sz="3000" i="1">
                <a:solidFill>
                  <a:schemeClr val="tx1"/>
                </a:solidFill>
                <a:latin typeface="Kosher-Normal" charset="0"/>
                <a:ea typeface="Gulim" pitchFamily="34" charset="-127"/>
                <a:cs typeface="Gulim" pitchFamily="34" charset="-127"/>
              </a:rPr>
              <a:t>PB</a:t>
            </a:r>
          </a:p>
        </p:txBody>
      </p:sp>
      <p:sp>
        <p:nvSpPr>
          <p:cNvPr id="541747" name="AutoShape 51">
            <a:extLst>
              <a:ext uri="{FF2B5EF4-FFF2-40B4-BE49-F238E27FC236}">
                <a16:creationId xmlns:a16="http://schemas.microsoft.com/office/drawing/2014/main" id="{C65DB3E1-BA15-F543-A831-F3C5E05AA5DD}"/>
              </a:ext>
            </a:extLst>
          </p:cNvPr>
          <p:cNvSpPr>
            <a:spLocks noChangeArrowheads="1"/>
          </p:cNvSpPr>
          <p:nvPr/>
        </p:nvSpPr>
        <p:spPr bwMode="auto">
          <a:xfrm>
            <a:off x="6119813" y="3438525"/>
            <a:ext cx="2628900" cy="2043113"/>
          </a:xfrm>
          <a:prstGeom prst="roundRect">
            <a:avLst>
              <a:gd name="adj" fmla="val 16667"/>
            </a:avLst>
          </a:prstGeom>
          <a:noFill/>
          <a:ln w="76200">
            <a:solidFill>
              <a:srgbClr val="D8310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41746" name="AutoShape 50">
            <a:extLst>
              <a:ext uri="{FF2B5EF4-FFF2-40B4-BE49-F238E27FC236}">
                <a16:creationId xmlns:a16="http://schemas.microsoft.com/office/drawing/2014/main" id="{8393054A-AD0D-0144-A437-640B9B1A2C97}"/>
              </a:ext>
            </a:extLst>
          </p:cNvPr>
          <p:cNvSpPr>
            <a:spLocks noChangeArrowheads="1"/>
          </p:cNvSpPr>
          <p:nvPr/>
        </p:nvSpPr>
        <p:spPr bwMode="auto">
          <a:xfrm rot="-8250459">
            <a:off x="5013325" y="4327525"/>
            <a:ext cx="1593850" cy="7699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83104"/>
          </a:solidFill>
          <a:ln w="12700">
            <a:solidFill>
              <a:schemeClr val="tx1"/>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41990" name="Text Box 294">
            <a:extLst>
              <a:ext uri="{FF2B5EF4-FFF2-40B4-BE49-F238E27FC236}">
                <a16:creationId xmlns:a16="http://schemas.microsoft.com/office/drawing/2014/main" id="{BA5C9AD9-45E4-E54F-AEE5-15C8A2D63F31}"/>
              </a:ext>
            </a:extLst>
          </p:cNvPr>
          <p:cNvSpPr txBox="1">
            <a:spLocks noChangeArrowheads="1"/>
          </p:cNvSpPr>
          <p:nvPr/>
        </p:nvSpPr>
        <p:spPr bwMode="auto">
          <a:xfrm>
            <a:off x="5984875" y="3962400"/>
            <a:ext cx="1809750" cy="67627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r">
              <a:lnSpc>
                <a:spcPct val="80000"/>
              </a:lnSpc>
              <a:spcBef>
                <a:spcPct val="50000"/>
              </a:spcBef>
              <a:defRPr/>
            </a:pPr>
            <a:r>
              <a:rPr lang="en-US" altLang="ko-KR" sz="2400" b="1">
                <a:solidFill>
                  <a:srgbClr val="FFEA18"/>
                </a:solidFill>
                <a:latin typeface="Arial" charset="0"/>
                <a:ea typeface="Gulim" pitchFamily="34" charset="-127"/>
                <a:cs typeface="Gulim" pitchFamily="34" charset="-127"/>
              </a:rPr>
              <a:t>Perjanjian Baru           </a:t>
            </a:r>
          </a:p>
        </p:txBody>
      </p:sp>
      <p:sp>
        <p:nvSpPr>
          <p:cNvPr id="92205" name="Rectangle 295">
            <a:extLst>
              <a:ext uri="{FF2B5EF4-FFF2-40B4-BE49-F238E27FC236}">
                <a16:creationId xmlns:a16="http://schemas.microsoft.com/office/drawing/2014/main" id="{27F5F2E4-52FF-7147-95CB-653DC10238EA}"/>
              </a:ext>
            </a:extLst>
          </p:cNvPr>
          <p:cNvSpPr>
            <a:spLocks noChangeArrowheads="1"/>
          </p:cNvSpPr>
          <p:nvPr/>
        </p:nvSpPr>
        <p:spPr bwMode="auto">
          <a:xfrm>
            <a:off x="3429000" y="2571750"/>
            <a:ext cx="18415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a:ea typeface="Gulim" panose="020B0600000101010101" pitchFamily="34" charset="-127"/>
            </a:endParaRPr>
          </a:p>
        </p:txBody>
      </p:sp>
      <p:sp>
        <p:nvSpPr>
          <p:cNvPr id="92206" name="Text Box 296">
            <a:extLst>
              <a:ext uri="{FF2B5EF4-FFF2-40B4-BE49-F238E27FC236}">
                <a16:creationId xmlns:a16="http://schemas.microsoft.com/office/drawing/2014/main" id="{C98F7F63-6A1D-1E4C-A978-6EBE19C8DF0F}"/>
              </a:ext>
            </a:extLst>
          </p:cNvPr>
          <p:cNvSpPr txBox="1">
            <a:spLocks noChangeArrowheads="1"/>
          </p:cNvSpPr>
          <p:nvPr/>
        </p:nvSpPr>
        <p:spPr bwMode="auto">
          <a:xfrm>
            <a:off x="8591550" y="640715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1</a:t>
            </a:r>
          </a:p>
        </p:txBody>
      </p:sp>
      <p:grpSp>
        <p:nvGrpSpPr>
          <p:cNvPr id="92207" name="Group 297">
            <a:extLst>
              <a:ext uri="{FF2B5EF4-FFF2-40B4-BE49-F238E27FC236}">
                <a16:creationId xmlns:a16="http://schemas.microsoft.com/office/drawing/2014/main" id="{0879D974-AE6D-0145-8915-F679110FAA2D}"/>
              </a:ext>
            </a:extLst>
          </p:cNvPr>
          <p:cNvGrpSpPr>
            <a:grpSpLocks/>
          </p:cNvGrpSpPr>
          <p:nvPr/>
        </p:nvGrpSpPr>
        <p:grpSpPr bwMode="auto">
          <a:xfrm>
            <a:off x="7951788" y="3436938"/>
            <a:ext cx="1168400" cy="1843087"/>
            <a:chOff x="5009" y="2165"/>
            <a:chExt cx="736" cy="1161"/>
          </a:xfrm>
        </p:grpSpPr>
        <p:sp>
          <p:nvSpPr>
            <p:cNvPr id="92211" name="Freeform 298">
              <a:extLst>
                <a:ext uri="{FF2B5EF4-FFF2-40B4-BE49-F238E27FC236}">
                  <a16:creationId xmlns:a16="http://schemas.microsoft.com/office/drawing/2014/main" id="{0314C350-0244-7B4D-BFBB-C6CED2B58292}"/>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2212" name="AutoShape 299">
              <a:extLst>
                <a:ext uri="{FF2B5EF4-FFF2-40B4-BE49-F238E27FC236}">
                  <a16:creationId xmlns:a16="http://schemas.microsoft.com/office/drawing/2014/main" id="{5277D8A4-E48C-7247-A404-17F44094FA2A}"/>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2213" name="Rectangle 300">
              <a:extLst>
                <a:ext uri="{FF2B5EF4-FFF2-40B4-BE49-F238E27FC236}">
                  <a16:creationId xmlns:a16="http://schemas.microsoft.com/office/drawing/2014/main" id="{321D7FCF-A9CA-B140-AF77-D374D03476A5}"/>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2214" name="Line 301">
              <a:extLst>
                <a:ext uri="{FF2B5EF4-FFF2-40B4-BE49-F238E27FC236}">
                  <a16:creationId xmlns:a16="http://schemas.microsoft.com/office/drawing/2014/main" id="{45DDB43B-00D1-9E4B-AEB4-FC7181FD7797}"/>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15" name="Rectangle 302">
              <a:extLst>
                <a:ext uri="{FF2B5EF4-FFF2-40B4-BE49-F238E27FC236}">
                  <a16:creationId xmlns:a16="http://schemas.microsoft.com/office/drawing/2014/main" id="{C190264A-601F-AA4B-8FB4-E652F72BBDBF}"/>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2216" name="Rectangle 303">
              <a:extLst>
                <a:ext uri="{FF2B5EF4-FFF2-40B4-BE49-F238E27FC236}">
                  <a16:creationId xmlns:a16="http://schemas.microsoft.com/office/drawing/2014/main" id="{1B10EF2B-16D3-5E4D-B7AF-A044531DDB31}"/>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2217" name="Line 304">
              <a:extLst>
                <a:ext uri="{FF2B5EF4-FFF2-40B4-BE49-F238E27FC236}">
                  <a16:creationId xmlns:a16="http://schemas.microsoft.com/office/drawing/2014/main" id="{75E64660-5278-4C40-95FF-07F88287E10D}"/>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18" name="Line 305">
              <a:extLst>
                <a:ext uri="{FF2B5EF4-FFF2-40B4-BE49-F238E27FC236}">
                  <a16:creationId xmlns:a16="http://schemas.microsoft.com/office/drawing/2014/main" id="{63A518EA-3C0E-9C47-BA8F-C8174663192C}"/>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19" name="Line 306">
              <a:extLst>
                <a:ext uri="{FF2B5EF4-FFF2-40B4-BE49-F238E27FC236}">
                  <a16:creationId xmlns:a16="http://schemas.microsoft.com/office/drawing/2014/main" id="{09E8F857-6B14-3647-A35A-96A3F680F1B4}"/>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20" name="Line 307">
              <a:extLst>
                <a:ext uri="{FF2B5EF4-FFF2-40B4-BE49-F238E27FC236}">
                  <a16:creationId xmlns:a16="http://schemas.microsoft.com/office/drawing/2014/main" id="{C5B79A49-23B5-3846-ACA4-0A94D3C3A951}"/>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21" name="Line 308">
              <a:extLst>
                <a:ext uri="{FF2B5EF4-FFF2-40B4-BE49-F238E27FC236}">
                  <a16:creationId xmlns:a16="http://schemas.microsoft.com/office/drawing/2014/main" id="{F7E6DFD6-19F7-DC42-8E49-B40E8753DE41}"/>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22" name="Line 309">
              <a:extLst>
                <a:ext uri="{FF2B5EF4-FFF2-40B4-BE49-F238E27FC236}">
                  <a16:creationId xmlns:a16="http://schemas.microsoft.com/office/drawing/2014/main" id="{F326A1BB-84D9-2A4B-BB04-E193779846D5}"/>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23" name="Line 310">
              <a:extLst>
                <a:ext uri="{FF2B5EF4-FFF2-40B4-BE49-F238E27FC236}">
                  <a16:creationId xmlns:a16="http://schemas.microsoft.com/office/drawing/2014/main" id="{6E00ED51-C30D-2B4D-8555-BEFE47715DAD}"/>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24" name="Line 311">
              <a:extLst>
                <a:ext uri="{FF2B5EF4-FFF2-40B4-BE49-F238E27FC236}">
                  <a16:creationId xmlns:a16="http://schemas.microsoft.com/office/drawing/2014/main" id="{5FEF4055-0A6F-2543-9DFE-5DCD7B3B0115}"/>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25" name="Line 312">
              <a:extLst>
                <a:ext uri="{FF2B5EF4-FFF2-40B4-BE49-F238E27FC236}">
                  <a16:creationId xmlns:a16="http://schemas.microsoft.com/office/drawing/2014/main" id="{249CCE9B-AEA0-CB47-8809-87741A21E72C}"/>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26" name="Line 313">
              <a:extLst>
                <a:ext uri="{FF2B5EF4-FFF2-40B4-BE49-F238E27FC236}">
                  <a16:creationId xmlns:a16="http://schemas.microsoft.com/office/drawing/2014/main" id="{85AE9871-4D25-5B4C-AA77-C508AED6AE93}"/>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2227" name="Rectangle 314">
              <a:extLst>
                <a:ext uri="{FF2B5EF4-FFF2-40B4-BE49-F238E27FC236}">
                  <a16:creationId xmlns:a16="http://schemas.microsoft.com/office/drawing/2014/main" id="{3FF98FF6-1F0A-4D4D-8212-93DE9D91435E}"/>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sp>
          <p:nvSpPr>
            <p:cNvPr id="92228" name="Rectangle 315">
              <a:extLst>
                <a:ext uri="{FF2B5EF4-FFF2-40B4-BE49-F238E27FC236}">
                  <a16:creationId xmlns:a16="http://schemas.microsoft.com/office/drawing/2014/main" id="{E83CED36-FED9-EE4F-BC58-A8D93A918A52}"/>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sp>
          <p:nvSpPr>
            <p:cNvPr id="542012" name="Rectangle 316">
              <a:extLst>
                <a:ext uri="{FF2B5EF4-FFF2-40B4-BE49-F238E27FC236}">
                  <a16:creationId xmlns:a16="http://schemas.microsoft.com/office/drawing/2014/main" id="{1DF446E5-C09D-E54A-8C9F-AB8A4214CBB9}"/>
                </a:ext>
              </a:extLst>
            </p:cNvPr>
            <p:cNvSpPr>
              <a:spLocks noChangeArrowheads="1"/>
            </p:cNvSpPr>
            <p:nvPr/>
          </p:nvSpPr>
          <p:spPr bwMode="auto">
            <a:xfrm>
              <a:off x="5009" y="2387"/>
              <a:ext cx="736" cy="142"/>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a:t>
              </a:r>
              <a:r>
                <a:rPr lang="en-US" altLang="ko-KR"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TERBELAH ••• </a:t>
              </a:r>
            </a:p>
          </p:txBody>
        </p:sp>
        <p:sp>
          <p:nvSpPr>
            <p:cNvPr id="92230" name="Rectangle 317">
              <a:extLst>
                <a:ext uri="{FF2B5EF4-FFF2-40B4-BE49-F238E27FC236}">
                  <a16:creationId xmlns:a16="http://schemas.microsoft.com/office/drawing/2014/main" id="{D0D1E576-4145-294C-8216-88BF86819E4B}"/>
                </a:ext>
              </a:extLst>
            </p:cNvPr>
            <p:cNvSpPr>
              <a:spLocks noChangeArrowheads="1"/>
            </p:cNvSpPr>
            <p:nvPr/>
          </p:nvSpPr>
          <p:spPr bwMode="auto">
            <a:xfrm>
              <a:off x="5060" y="2503"/>
              <a:ext cx="63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Utara       Selatan</a:t>
              </a:r>
            </a:p>
          </p:txBody>
        </p:sp>
        <p:grpSp>
          <p:nvGrpSpPr>
            <p:cNvPr id="92231" name="Group 318">
              <a:extLst>
                <a:ext uri="{FF2B5EF4-FFF2-40B4-BE49-F238E27FC236}">
                  <a16:creationId xmlns:a16="http://schemas.microsoft.com/office/drawing/2014/main" id="{2CE9A4F1-02FC-824A-87FA-A2A86974135E}"/>
                </a:ext>
              </a:extLst>
            </p:cNvPr>
            <p:cNvGrpSpPr>
              <a:grpSpLocks/>
            </p:cNvGrpSpPr>
            <p:nvPr/>
          </p:nvGrpSpPr>
          <p:grpSpPr bwMode="auto">
            <a:xfrm>
              <a:off x="5078" y="2601"/>
              <a:ext cx="587" cy="238"/>
              <a:chOff x="5078" y="2615"/>
              <a:chExt cx="587" cy="238"/>
            </a:xfrm>
          </p:grpSpPr>
          <p:sp>
            <p:nvSpPr>
              <p:cNvPr id="92232" name="Rectangle 319">
                <a:extLst>
                  <a:ext uri="{FF2B5EF4-FFF2-40B4-BE49-F238E27FC236}">
                    <a16:creationId xmlns:a16="http://schemas.microsoft.com/office/drawing/2014/main" id="{5D324AD3-61C3-F54A-B887-3177FE57178E}"/>
                  </a:ext>
                </a:extLst>
              </p:cNvPr>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Israel</a:t>
                </a:r>
              </a:p>
            </p:txBody>
          </p:sp>
          <p:sp>
            <p:nvSpPr>
              <p:cNvPr id="92233" name="Rectangle 320">
                <a:extLst>
                  <a:ext uri="{FF2B5EF4-FFF2-40B4-BE49-F238E27FC236}">
                    <a16:creationId xmlns:a16="http://schemas.microsoft.com/office/drawing/2014/main" id="{8FBCC3AD-2737-0D45-8D1E-242C36FDABF5}"/>
                  </a:ext>
                </a:extLst>
              </p:cNvPr>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Yehuda</a:t>
                </a:r>
              </a:p>
            </p:txBody>
          </p:sp>
          <p:sp>
            <p:nvSpPr>
              <p:cNvPr id="92234" name="Rectangle 321">
                <a:extLst>
                  <a:ext uri="{FF2B5EF4-FFF2-40B4-BE49-F238E27FC236}">
                    <a16:creationId xmlns:a16="http://schemas.microsoft.com/office/drawing/2014/main" id="{9622F8BE-0406-7645-AC2C-7A0D4CDC2F27}"/>
                  </a:ext>
                </a:extLst>
              </p:cNvPr>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10              2</a:t>
                </a:r>
              </a:p>
            </p:txBody>
          </p:sp>
        </p:grpSp>
      </p:grpSp>
      <p:grpSp>
        <p:nvGrpSpPr>
          <p:cNvPr id="92208" name="Group 322">
            <a:extLst>
              <a:ext uri="{FF2B5EF4-FFF2-40B4-BE49-F238E27FC236}">
                <a16:creationId xmlns:a16="http://schemas.microsoft.com/office/drawing/2014/main" id="{C83E1A95-335B-0B40-A29C-113F892CA5E3}"/>
              </a:ext>
            </a:extLst>
          </p:cNvPr>
          <p:cNvGrpSpPr>
            <a:grpSpLocks/>
          </p:cNvGrpSpPr>
          <p:nvPr/>
        </p:nvGrpSpPr>
        <p:grpSpPr bwMode="auto">
          <a:xfrm>
            <a:off x="1000125" y="3159125"/>
            <a:ext cx="1844675" cy="1397000"/>
            <a:chOff x="630" y="1990"/>
            <a:chExt cx="1162" cy="880"/>
          </a:xfrm>
        </p:grpSpPr>
        <p:sp>
          <p:nvSpPr>
            <p:cNvPr id="542019" name="Rectangle 323">
              <a:extLst>
                <a:ext uri="{FF2B5EF4-FFF2-40B4-BE49-F238E27FC236}">
                  <a16:creationId xmlns:a16="http://schemas.microsoft.com/office/drawing/2014/main" id="{BC9A7F32-AFB9-D14F-8C85-E598F49A067C}"/>
                </a:ext>
              </a:extLst>
            </p:cNvPr>
            <p:cNvSpPr>
              <a:spLocks noChangeArrowheads="1"/>
            </p:cNvSpPr>
            <p:nvPr/>
          </p:nvSpPr>
          <p:spPr bwMode="auto">
            <a:xfrm>
              <a:off x="630" y="2296"/>
              <a:ext cx="1162" cy="57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ltLang="ko-KR" sz="3600">
                  <a:solidFill>
                    <a:srgbClr val="FFEA18"/>
                  </a:solidFill>
                  <a:latin typeface="Times" charset="0"/>
                  <a:ea typeface="Gulim" pitchFamily="34" charset="-127"/>
                  <a:cs typeface="Gulim" pitchFamily="34" charset="-127"/>
                </a:rPr>
                <a:t>A</a:t>
              </a:r>
              <a:r>
                <a:rPr lang="en-US" altLang="ko-KR" sz="3600">
                  <a:solidFill>
                    <a:srgbClr val="51DC00"/>
                  </a:solidFill>
                  <a:latin typeface="Times" charset="0"/>
                  <a:ea typeface="Gulim" pitchFamily="34" charset="-127"/>
                  <a:cs typeface="Gulim" pitchFamily="34" charset="-127"/>
                </a:rPr>
                <a:t> </a:t>
              </a:r>
              <a:r>
                <a:rPr lang="en-US" altLang="ko-KR" sz="5400">
                  <a:solidFill>
                    <a:srgbClr val="1CFF23"/>
                  </a:solidFill>
                  <a:latin typeface="Times" charset="0"/>
                  <a:ea typeface="Gulim" pitchFamily="34" charset="-127"/>
                  <a:cs typeface="Gulim" pitchFamily="34" charset="-127"/>
                </a:rPr>
                <a:t>K</a:t>
              </a:r>
              <a:r>
                <a:rPr lang="en-US" altLang="ko-KR" sz="3600">
                  <a:solidFill>
                    <a:schemeClr val="tx2"/>
                  </a:solidFill>
                  <a:latin typeface="Times" charset="0"/>
                  <a:ea typeface="Gulim" pitchFamily="34" charset="-127"/>
                  <a:cs typeface="Gulim" pitchFamily="34" charset="-127"/>
                </a:rPr>
                <a:t> P</a:t>
              </a:r>
            </a:p>
          </p:txBody>
        </p:sp>
        <p:pic>
          <p:nvPicPr>
            <p:cNvPr id="542020" name="Picture 324" descr="Kakap">
              <a:extLst>
                <a:ext uri="{FF2B5EF4-FFF2-40B4-BE49-F238E27FC236}">
                  <a16:creationId xmlns:a16="http://schemas.microsoft.com/office/drawing/2014/main" id="{8BA9CB3E-56E6-6841-9A14-9777E6BF042A}"/>
                </a:ext>
              </a:extLst>
            </p:cNvPr>
            <p:cNvPicPr>
              <a:picLocks noChangeAspect="1" noChangeArrowheads="1"/>
            </p:cNvPicPr>
            <p:nvPr/>
          </p:nvPicPr>
          <p:blipFill>
            <a:blip r:embed="rId4"/>
            <a:srcRect/>
            <a:stretch>
              <a:fillRect/>
            </a:stretch>
          </p:blipFill>
          <p:spPr bwMode="auto">
            <a:xfrm>
              <a:off x="744" y="1990"/>
              <a:ext cx="882" cy="482"/>
            </a:xfrm>
            <a:prstGeom prst="rect">
              <a:avLst/>
            </a:prstGeom>
            <a:noFill/>
            <a:effectLst>
              <a:outerShdw blurRad="63500" dist="135003" dir="2471156" algn="ctr" rotWithShape="0">
                <a:schemeClr val="bg2">
                  <a:alpha val="74998"/>
                </a:schemeClr>
              </a:outerShdw>
            </a:effectLst>
          </p:spPr>
        </p:pic>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41747"/>
                                        </p:tgtEl>
                                        <p:attrNameLst>
                                          <p:attrName>style.visibility</p:attrName>
                                        </p:attrNameLst>
                                      </p:cBhvr>
                                      <p:to>
                                        <p:strVal val="visible"/>
                                      </p:to>
                                    </p:set>
                                    <p:anim calcmode="lin" valueType="num">
                                      <p:cBhvr additive="base">
                                        <p:cTn id="7" dur="500" fill="hold"/>
                                        <p:tgtEl>
                                          <p:spTgt spid="541747"/>
                                        </p:tgtEl>
                                        <p:attrNameLst>
                                          <p:attrName>ppt_x</p:attrName>
                                        </p:attrNameLst>
                                      </p:cBhvr>
                                      <p:tavLst>
                                        <p:tav tm="0">
                                          <p:val>
                                            <p:strVal val="1+#ppt_w/2"/>
                                          </p:val>
                                        </p:tav>
                                        <p:tav tm="100000">
                                          <p:val>
                                            <p:strVal val="#ppt_x"/>
                                          </p:val>
                                        </p:tav>
                                      </p:tavLst>
                                    </p:anim>
                                    <p:anim calcmode="lin" valueType="num">
                                      <p:cBhvr additive="base">
                                        <p:cTn id="8" dur="500" fill="hold"/>
                                        <p:tgtEl>
                                          <p:spTgt spid="54174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2" fill="hold" nodeType="afterEffect">
                                  <p:stCondLst>
                                    <p:cond delay="0"/>
                                  </p:stCondLst>
                                  <p:childTnLst>
                                    <p:set>
                                      <p:cBhvr>
                                        <p:cTn id="11" dur="1" fill="hold">
                                          <p:stCondLst>
                                            <p:cond delay="0"/>
                                          </p:stCondLst>
                                        </p:cTn>
                                        <p:tgtEl>
                                          <p:spTgt spid="541746"/>
                                        </p:tgtEl>
                                        <p:attrNameLst>
                                          <p:attrName>style.visibility</p:attrName>
                                        </p:attrNameLst>
                                      </p:cBhvr>
                                      <p:to>
                                        <p:strVal val="visible"/>
                                      </p:to>
                                    </p:set>
                                    <p:animEffect transition="in" filter="wipe(right)">
                                      <p:cBhvr>
                                        <p:cTn id="12" dur="500"/>
                                        <p:tgtEl>
                                          <p:spTgt spid="54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747"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7730" name="Rectangle 2">
            <a:extLst>
              <a:ext uri="{FF2B5EF4-FFF2-40B4-BE49-F238E27FC236}">
                <a16:creationId xmlns:a16="http://schemas.microsoft.com/office/drawing/2014/main" id="{A810809E-384D-704B-96A8-F4761E561D01}"/>
              </a:ext>
            </a:extLst>
          </p:cNvPr>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ko-KR" altLang="en-US" b="1">
                <a:solidFill>
                  <a:srgbClr val="FAFD00"/>
                </a:solidFill>
                <a:latin typeface="Times" charset="0"/>
                <a:ea typeface="Gulim" pitchFamily="34" charset="-127"/>
                <a:cs typeface="Gulim" pitchFamily="34" charset="-127"/>
              </a:rPr>
              <a:t>                            </a:t>
            </a:r>
          </a:p>
        </p:txBody>
      </p:sp>
      <p:sp>
        <p:nvSpPr>
          <p:cNvPr id="457731" name="Rectangle 3">
            <a:extLst>
              <a:ext uri="{FF2B5EF4-FFF2-40B4-BE49-F238E27FC236}">
                <a16:creationId xmlns:a16="http://schemas.microsoft.com/office/drawing/2014/main" id="{0842DA59-D0DF-F442-A928-4C7BD74BAB1B}"/>
              </a:ext>
            </a:extLst>
          </p:cNvPr>
          <p:cNvSpPr>
            <a:spLocks noChangeArrowheads="1"/>
          </p:cNvSpPr>
          <p:nvPr/>
        </p:nvSpPr>
        <p:spPr bwMode="auto">
          <a:xfrm>
            <a:off x="1757363" y="938213"/>
            <a:ext cx="6580187" cy="1063625"/>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defRPr/>
            </a:pPr>
            <a:r>
              <a:rPr lang="en-US" altLang="ko-KR" sz="3200" b="1">
                <a:solidFill>
                  <a:schemeClr val="tx1"/>
                </a:solidFill>
                <a:latin typeface="Times" charset="0"/>
                <a:ea typeface="Gulim" charset="0"/>
                <a:cs typeface="Gulim" charset="0"/>
              </a:rPr>
              <a:t>Yeremia 31</a:t>
            </a:r>
          </a:p>
          <a:p>
            <a:pPr algn="ctr">
              <a:defRPr/>
            </a:pPr>
            <a:r>
              <a:rPr lang="en-US" altLang="ko-KR" sz="3200" b="1">
                <a:solidFill>
                  <a:schemeClr val="folHlink"/>
                </a:solidFill>
                <a:latin typeface="Times" charset="0"/>
                <a:ea typeface="Gulim" charset="0"/>
                <a:cs typeface="Gulim" charset="0"/>
              </a:rPr>
              <a:t>PERJANJIAN BARU</a:t>
            </a:r>
            <a:endParaRPr lang="en-US" altLang="ko-KR" sz="3200" b="1">
              <a:solidFill>
                <a:schemeClr val="tx2"/>
              </a:solidFill>
              <a:latin typeface="Times" charset="0"/>
              <a:ea typeface="Gulim" charset="0"/>
              <a:cs typeface="Gulim" charset="0"/>
            </a:endParaRPr>
          </a:p>
        </p:txBody>
      </p:sp>
      <p:sp>
        <p:nvSpPr>
          <p:cNvPr id="457732" name="Rectangle 4">
            <a:extLst>
              <a:ext uri="{FF2B5EF4-FFF2-40B4-BE49-F238E27FC236}">
                <a16:creationId xmlns:a16="http://schemas.microsoft.com/office/drawing/2014/main" id="{588D1F75-33B4-504B-BEF0-65A3912A39DC}"/>
              </a:ext>
            </a:extLst>
          </p:cNvPr>
          <p:cNvSpPr>
            <a:spLocks noChangeArrowheads="1"/>
          </p:cNvSpPr>
          <p:nvPr/>
        </p:nvSpPr>
        <p:spPr bwMode="auto">
          <a:xfrm>
            <a:off x="817563" y="2725738"/>
            <a:ext cx="7397750" cy="205898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3600" b="1" baseline="30000">
                <a:solidFill>
                  <a:schemeClr val="tx1"/>
                </a:solidFill>
                <a:latin typeface="Times" pitchFamily="2" charset="0"/>
                <a:ea typeface="Gulim" panose="020B0600000101010101" pitchFamily="34" charset="-127"/>
              </a:rPr>
              <a:t>31</a:t>
            </a:r>
            <a:r>
              <a:rPr lang="en-US" altLang="ko-KR" sz="3200" b="1">
                <a:solidFill>
                  <a:schemeClr val="tx1"/>
                </a:solidFill>
                <a:latin typeface="Times" pitchFamily="2" charset="0"/>
                <a:ea typeface="Gulim" panose="020B0600000101010101" pitchFamily="34" charset="-127"/>
              </a:rPr>
              <a:t> “Akan datang waktunya,” demikianlah Firman Tuhan, “Aku </a:t>
            </a:r>
            <a:br>
              <a:rPr lang="en-US" altLang="ko-KR" sz="3200" b="1">
                <a:solidFill>
                  <a:schemeClr val="tx1"/>
                </a:solidFill>
                <a:latin typeface="Times" pitchFamily="2" charset="0"/>
                <a:ea typeface="Gulim" panose="020B0600000101010101" pitchFamily="34" charset="-127"/>
              </a:rPr>
            </a:br>
            <a:r>
              <a:rPr lang="en-US" altLang="ko-KR" sz="3200" b="1">
                <a:solidFill>
                  <a:schemeClr val="tx1"/>
                </a:solidFill>
                <a:latin typeface="Times" pitchFamily="2" charset="0"/>
                <a:ea typeface="Gulim" panose="020B0600000101010101" pitchFamily="34" charset="-127"/>
              </a:rPr>
              <a:t>akan mengadakan </a:t>
            </a:r>
            <a:r>
              <a:rPr lang="en-US" altLang="ko-KR" sz="3200" b="1">
                <a:solidFill>
                  <a:srgbClr val="FFEA18"/>
                </a:solidFill>
                <a:latin typeface="Times" pitchFamily="2" charset="0"/>
                <a:ea typeface="Gulim" panose="020B0600000101010101" pitchFamily="34" charset="-127"/>
              </a:rPr>
              <a:t>perjanjian baru</a:t>
            </a:r>
            <a:r>
              <a:rPr lang="en-US" altLang="ko-KR" sz="3200" b="1">
                <a:solidFill>
                  <a:schemeClr val="tx1"/>
                </a:solidFill>
                <a:latin typeface="Times" pitchFamily="2" charset="0"/>
                <a:ea typeface="Gulim" panose="020B0600000101010101" pitchFamily="34" charset="-127"/>
              </a:rPr>
              <a:t> </a:t>
            </a:r>
            <a:br>
              <a:rPr lang="en-US" altLang="ko-KR" sz="3200" b="1">
                <a:solidFill>
                  <a:schemeClr val="tx1"/>
                </a:solidFill>
                <a:latin typeface="Times" pitchFamily="2" charset="0"/>
                <a:ea typeface="Gulim" panose="020B0600000101010101" pitchFamily="34" charset="-127"/>
              </a:rPr>
            </a:br>
            <a:r>
              <a:rPr lang="en-US" altLang="ko-KR" sz="3200" b="1">
                <a:solidFill>
                  <a:schemeClr val="tx1"/>
                </a:solidFill>
                <a:latin typeface="Times" pitchFamily="2" charset="0"/>
                <a:ea typeface="Gulim" panose="020B0600000101010101" pitchFamily="34" charset="-127"/>
              </a:rPr>
              <a:t>dengan kaum Israel dan kaum Yehuda</a:t>
            </a:r>
            <a:r>
              <a:rPr lang="en-US" altLang="ko-KR" sz="3200" b="1">
                <a:solidFill>
                  <a:schemeClr val="folHlink"/>
                </a:solidFill>
                <a:latin typeface="Times" pitchFamily="2" charset="0"/>
                <a:ea typeface="Gulim" panose="020B0600000101010101" pitchFamily="34" charset="-127"/>
              </a:rPr>
              <a:t>.”</a:t>
            </a:r>
          </a:p>
        </p:txBody>
      </p:sp>
      <p:sp>
        <p:nvSpPr>
          <p:cNvPr id="457733" name="Rectangle 5">
            <a:extLst>
              <a:ext uri="{FF2B5EF4-FFF2-40B4-BE49-F238E27FC236}">
                <a16:creationId xmlns:a16="http://schemas.microsoft.com/office/drawing/2014/main" id="{9FF9802C-811B-B54E-ADC3-818928F6637D}"/>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457734" name="Line 6">
            <a:extLst>
              <a:ext uri="{FF2B5EF4-FFF2-40B4-BE49-F238E27FC236}">
                <a16:creationId xmlns:a16="http://schemas.microsoft.com/office/drawing/2014/main" id="{22612AA3-CB4B-DC4E-B650-5787AFC2FC83}"/>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7761" name="Text Box 33">
            <a:extLst>
              <a:ext uri="{FF2B5EF4-FFF2-40B4-BE49-F238E27FC236}">
                <a16:creationId xmlns:a16="http://schemas.microsoft.com/office/drawing/2014/main" id="{66585C3A-E564-EF42-AF4B-27A68D8BA2D2}"/>
              </a:ext>
            </a:extLst>
          </p:cNvPr>
          <p:cNvSpPr txBox="1">
            <a:spLocks noChangeArrowheads="1"/>
          </p:cNvSpPr>
          <p:nvPr/>
        </p:nvSpPr>
        <p:spPr bwMode="auto">
          <a:xfrm>
            <a:off x="1346200" y="5105400"/>
            <a:ext cx="7340600" cy="7016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4000" b="1">
                <a:solidFill>
                  <a:srgbClr val="FFFF00"/>
                </a:solidFill>
                <a:latin typeface="Comic Sans MS" charset="0"/>
                <a:ea typeface="Gulim" pitchFamily="34" charset="-127"/>
                <a:cs typeface="Gulim" pitchFamily="34" charset="-127"/>
              </a:rPr>
              <a:t>MESIAS DIJANJIKAN!</a:t>
            </a:r>
          </a:p>
        </p:txBody>
      </p:sp>
      <p:sp>
        <p:nvSpPr>
          <p:cNvPr id="457764" name="Rectangle 36">
            <a:extLst>
              <a:ext uri="{FF2B5EF4-FFF2-40B4-BE49-F238E27FC236}">
                <a16:creationId xmlns:a16="http://schemas.microsoft.com/office/drawing/2014/main" id="{D1E02767-A7FF-EF41-AF73-E508057F3E2C}"/>
              </a:ext>
            </a:extLst>
          </p:cNvPr>
          <p:cNvSpPr>
            <a:spLocks noChangeArrowheads="1"/>
          </p:cNvSpPr>
          <p:nvPr/>
        </p:nvSpPr>
        <p:spPr bwMode="auto">
          <a:xfrm>
            <a:off x="820738" y="4175125"/>
            <a:ext cx="7799387" cy="581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3200" b="1">
                <a:solidFill>
                  <a:srgbClr val="0F90C7"/>
                </a:solidFill>
                <a:latin typeface="Times" pitchFamily="2" charset="0"/>
                <a:ea typeface="Gulim" panose="020B0600000101010101" pitchFamily="34" charset="-127"/>
              </a:rPr>
              <a:t>dengan kaum Israel dan kaum Yehuda.”</a:t>
            </a:r>
          </a:p>
        </p:txBody>
      </p:sp>
      <p:sp>
        <p:nvSpPr>
          <p:cNvPr id="94216" name="Text Box 108">
            <a:extLst>
              <a:ext uri="{FF2B5EF4-FFF2-40B4-BE49-F238E27FC236}">
                <a16:creationId xmlns:a16="http://schemas.microsoft.com/office/drawing/2014/main" id="{10353EAE-76D2-A642-8B47-9AA209E83393}"/>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94217" name="Text Box 109">
            <a:extLst>
              <a:ext uri="{FF2B5EF4-FFF2-40B4-BE49-F238E27FC236}">
                <a16:creationId xmlns:a16="http://schemas.microsoft.com/office/drawing/2014/main" id="{CE1DDD23-5834-3F4F-B8B7-17D2E2524351}"/>
              </a:ext>
            </a:extLst>
          </p:cNvPr>
          <p:cNvSpPr txBox="1">
            <a:spLocks noChangeArrowheads="1"/>
          </p:cNvSpPr>
          <p:nvPr/>
        </p:nvSpPr>
        <p:spPr bwMode="auto">
          <a:xfrm>
            <a:off x="8594725" y="640080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3</a:t>
            </a:r>
            <a:endParaRPr lang="en-US" altLang="ko-KR" sz="2000">
              <a:solidFill>
                <a:srgbClr val="FFA27C"/>
              </a:solidFill>
              <a:latin typeface="B VAG Rounded Bold" charset="0"/>
              <a:ea typeface="Gulim" panose="020B0600000101010101" pitchFamily="34" charset="-127"/>
            </a:endParaRPr>
          </a:p>
        </p:txBody>
      </p:sp>
      <p:sp>
        <p:nvSpPr>
          <p:cNvPr id="457735" name="Oval 7">
            <a:extLst>
              <a:ext uri="{FF2B5EF4-FFF2-40B4-BE49-F238E27FC236}">
                <a16:creationId xmlns:a16="http://schemas.microsoft.com/office/drawing/2014/main" id="{27037D31-376E-5244-AC49-EC9BA27CEE44}"/>
              </a:ext>
            </a:extLst>
          </p:cNvPr>
          <p:cNvSpPr>
            <a:spLocks noChangeArrowheads="1"/>
          </p:cNvSpPr>
          <p:nvPr/>
        </p:nvSpPr>
        <p:spPr bwMode="auto">
          <a:xfrm>
            <a:off x="4064000" y="3738563"/>
            <a:ext cx="3001963" cy="569912"/>
          </a:xfrm>
          <a:prstGeom prst="ellipse">
            <a:avLst/>
          </a:prstGeom>
          <a:noFill/>
          <a:ln w="50800">
            <a:solidFill>
              <a:srgbClr val="FAFD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7864" name="Rectangle 136">
            <a:extLst>
              <a:ext uri="{FF2B5EF4-FFF2-40B4-BE49-F238E27FC236}">
                <a16:creationId xmlns:a16="http://schemas.microsoft.com/office/drawing/2014/main" id="{1ED6E55C-DA43-9045-91AC-CC198FB91C93}"/>
              </a:ext>
            </a:extLst>
          </p:cNvPr>
          <p:cNvSpPr>
            <a:spLocks noChangeArrowheads="1"/>
          </p:cNvSpPr>
          <p:nvPr/>
        </p:nvSpPr>
        <p:spPr bwMode="auto">
          <a:xfrm>
            <a:off x="808831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44</a:t>
            </a:r>
          </a:p>
        </p:txBody>
      </p:sp>
      <p:sp>
        <p:nvSpPr>
          <p:cNvPr id="94220" name="Text Box 137">
            <a:extLst>
              <a:ext uri="{FF2B5EF4-FFF2-40B4-BE49-F238E27FC236}">
                <a16:creationId xmlns:a16="http://schemas.microsoft.com/office/drawing/2014/main" id="{2431A899-72D6-0B42-9C8E-7044281D9EF5}"/>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grpSp>
        <p:nvGrpSpPr>
          <p:cNvPr id="94221" name="Group 238">
            <a:extLst>
              <a:ext uri="{FF2B5EF4-FFF2-40B4-BE49-F238E27FC236}">
                <a16:creationId xmlns:a16="http://schemas.microsoft.com/office/drawing/2014/main" id="{A8C88DA5-3F29-E441-83B6-15D61F4D46CE}"/>
              </a:ext>
            </a:extLst>
          </p:cNvPr>
          <p:cNvGrpSpPr>
            <a:grpSpLocks/>
          </p:cNvGrpSpPr>
          <p:nvPr/>
        </p:nvGrpSpPr>
        <p:grpSpPr bwMode="auto">
          <a:xfrm>
            <a:off x="7951788" y="3436938"/>
            <a:ext cx="1168400" cy="1843087"/>
            <a:chOff x="5009" y="2165"/>
            <a:chExt cx="736" cy="1161"/>
          </a:xfrm>
        </p:grpSpPr>
        <p:grpSp>
          <p:nvGrpSpPr>
            <p:cNvPr id="94222" name="Group 213">
              <a:extLst>
                <a:ext uri="{FF2B5EF4-FFF2-40B4-BE49-F238E27FC236}">
                  <a16:creationId xmlns:a16="http://schemas.microsoft.com/office/drawing/2014/main" id="{6088BFCD-BBE5-3048-8FC3-A304E463B187}"/>
                </a:ext>
              </a:extLst>
            </p:cNvPr>
            <p:cNvGrpSpPr>
              <a:grpSpLocks/>
            </p:cNvGrpSpPr>
            <p:nvPr/>
          </p:nvGrpSpPr>
          <p:grpSpPr bwMode="auto">
            <a:xfrm>
              <a:off x="5009" y="2165"/>
              <a:ext cx="736" cy="1161"/>
              <a:chOff x="5009" y="2165"/>
              <a:chExt cx="736" cy="1161"/>
            </a:xfrm>
          </p:grpSpPr>
          <p:sp>
            <p:nvSpPr>
              <p:cNvPr id="94224" name="Freeform 214">
                <a:extLst>
                  <a:ext uri="{FF2B5EF4-FFF2-40B4-BE49-F238E27FC236}">
                    <a16:creationId xmlns:a16="http://schemas.microsoft.com/office/drawing/2014/main" id="{E1D53E65-6E0C-CA4E-8C97-4B2EB7165976}"/>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4225" name="AutoShape 215">
                <a:extLst>
                  <a:ext uri="{FF2B5EF4-FFF2-40B4-BE49-F238E27FC236}">
                    <a16:creationId xmlns:a16="http://schemas.microsoft.com/office/drawing/2014/main" id="{0F936089-18A7-8341-8316-A6471DAD11F0}"/>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4226" name="Rectangle 216">
                <a:extLst>
                  <a:ext uri="{FF2B5EF4-FFF2-40B4-BE49-F238E27FC236}">
                    <a16:creationId xmlns:a16="http://schemas.microsoft.com/office/drawing/2014/main" id="{A2AE69C1-D979-8C4A-BE9A-7AAA68F02CA5}"/>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4227" name="Line 217">
                <a:extLst>
                  <a:ext uri="{FF2B5EF4-FFF2-40B4-BE49-F238E27FC236}">
                    <a16:creationId xmlns:a16="http://schemas.microsoft.com/office/drawing/2014/main" id="{4F22525B-FE42-D44B-A885-C4B20B3E021D}"/>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28" name="Rectangle 218">
                <a:extLst>
                  <a:ext uri="{FF2B5EF4-FFF2-40B4-BE49-F238E27FC236}">
                    <a16:creationId xmlns:a16="http://schemas.microsoft.com/office/drawing/2014/main" id="{70806549-532F-3C40-94E5-6A82CE0CE1B6}"/>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4229" name="Rectangle 219">
                <a:extLst>
                  <a:ext uri="{FF2B5EF4-FFF2-40B4-BE49-F238E27FC236}">
                    <a16:creationId xmlns:a16="http://schemas.microsoft.com/office/drawing/2014/main" id="{A0B2F170-EBFC-D142-951A-6EC4A24D691E}"/>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4230" name="Line 220">
                <a:extLst>
                  <a:ext uri="{FF2B5EF4-FFF2-40B4-BE49-F238E27FC236}">
                    <a16:creationId xmlns:a16="http://schemas.microsoft.com/office/drawing/2014/main" id="{2F2583D2-CFDB-9744-9D08-5CB73250B091}"/>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31" name="Line 221">
                <a:extLst>
                  <a:ext uri="{FF2B5EF4-FFF2-40B4-BE49-F238E27FC236}">
                    <a16:creationId xmlns:a16="http://schemas.microsoft.com/office/drawing/2014/main" id="{5016F99E-23A8-354C-AA95-C4FD34F1246E}"/>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32" name="Line 222">
                <a:extLst>
                  <a:ext uri="{FF2B5EF4-FFF2-40B4-BE49-F238E27FC236}">
                    <a16:creationId xmlns:a16="http://schemas.microsoft.com/office/drawing/2014/main" id="{764AFB80-0A2D-AF44-878C-DC0889B62ED3}"/>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33" name="Line 223">
                <a:extLst>
                  <a:ext uri="{FF2B5EF4-FFF2-40B4-BE49-F238E27FC236}">
                    <a16:creationId xmlns:a16="http://schemas.microsoft.com/office/drawing/2014/main" id="{0F689FA7-DCC6-6E4C-B701-EE082ACD7C51}"/>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34" name="Line 224">
                <a:extLst>
                  <a:ext uri="{FF2B5EF4-FFF2-40B4-BE49-F238E27FC236}">
                    <a16:creationId xmlns:a16="http://schemas.microsoft.com/office/drawing/2014/main" id="{B0788B4C-0EA6-D04F-ADE1-CE1017B0D8AA}"/>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35" name="Line 225">
                <a:extLst>
                  <a:ext uri="{FF2B5EF4-FFF2-40B4-BE49-F238E27FC236}">
                    <a16:creationId xmlns:a16="http://schemas.microsoft.com/office/drawing/2014/main" id="{83DA9F7C-E08B-9543-A46A-DC966105FA51}"/>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36" name="Line 226">
                <a:extLst>
                  <a:ext uri="{FF2B5EF4-FFF2-40B4-BE49-F238E27FC236}">
                    <a16:creationId xmlns:a16="http://schemas.microsoft.com/office/drawing/2014/main" id="{DEDF715D-D274-6D4C-8B3C-4D979D5C6068}"/>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37" name="Line 227">
                <a:extLst>
                  <a:ext uri="{FF2B5EF4-FFF2-40B4-BE49-F238E27FC236}">
                    <a16:creationId xmlns:a16="http://schemas.microsoft.com/office/drawing/2014/main" id="{A7D61390-E72E-7547-9A16-122F73D91DE3}"/>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38" name="Line 228">
                <a:extLst>
                  <a:ext uri="{FF2B5EF4-FFF2-40B4-BE49-F238E27FC236}">
                    <a16:creationId xmlns:a16="http://schemas.microsoft.com/office/drawing/2014/main" id="{CB7F44F3-7F2F-6444-9E9A-EC9FDFCC638B}"/>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39" name="Line 229">
                <a:extLst>
                  <a:ext uri="{FF2B5EF4-FFF2-40B4-BE49-F238E27FC236}">
                    <a16:creationId xmlns:a16="http://schemas.microsoft.com/office/drawing/2014/main" id="{694322FF-12A0-494C-A0C6-D30AD9E7317E}"/>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4240" name="Rectangle 230">
                <a:extLst>
                  <a:ext uri="{FF2B5EF4-FFF2-40B4-BE49-F238E27FC236}">
                    <a16:creationId xmlns:a16="http://schemas.microsoft.com/office/drawing/2014/main" id="{B6C24FD8-510E-2A4A-87ED-D6B882391135}"/>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sp>
            <p:nvSpPr>
              <p:cNvPr id="94241" name="Rectangle 231">
                <a:extLst>
                  <a:ext uri="{FF2B5EF4-FFF2-40B4-BE49-F238E27FC236}">
                    <a16:creationId xmlns:a16="http://schemas.microsoft.com/office/drawing/2014/main" id="{8E44CA26-AD5F-D944-BC62-EA1B53DDFB51}"/>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sp>
            <p:nvSpPr>
              <p:cNvPr id="457960" name="Rectangle 232">
                <a:extLst>
                  <a:ext uri="{FF2B5EF4-FFF2-40B4-BE49-F238E27FC236}">
                    <a16:creationId xmlns:a16="http://schemas.microsoft.com/office/drawing/2014/main" id="{6BE2FBCD-507A-D943-98F7-062A1563A1E6}"/>
                  </a:ext>
                </a:extLst>
              </p:cNvPr>
              <p:cNvSpPr>
                <a:spLocks noChangeArrowheads="1"/>
              </p:cNvSpPr>
              <p:nvPr/>
            </p:nvSpPr>
            <p:spPr bwMode="auto">
              <a:xfrm>
                <a:off x="5009" y="2387"/>
                <a:ext cx="736" cy="142"/>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a:t>
                </a:r>
                <a:r>
                  <a:rPr lang="en-US" altLang="ko-KR"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TERBELAH ••• </a:t>
                </a:r>
              </a:p>
            </p:txBody>
          </p:sp>
          <p:sp>
            <p:nvSpPr>
              <p:cNvPr id="94243" name="Rectangle 233">
                <a:extLst>
                  <a:ext uri="{FF2B5EF4-FFF2-40B4-BE49-F238E27FC236}">
                    <a16:creationId xmlns:a16="http://schemas.microsoft.com/office/drawing/2014/main" id="{EF0F5A8B-E3DE-8341-80CC-198A58BD69E7}"/>
                  </a:ext>
                </a:extLst>
              </p:cNvPr>
              <p:cNvSpPr>
                <a:spLocks noChangeArrowheads="1"/>
              </p:cNvSpPr>
              <p:nvPr/>
            </p:nvSpPr>
            <p:spPr bwMode="auto">
              <a:xfrm>
                <a:off x="5060" y="2503"/>
                <a:ext cx="63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Utara       Selatan</a:t>
                </a:r>
              </a:p>
            </p:txBody>
          </p:sp>
          <p:grpSp>
            <p:nvGrpSpPr>
              <p:cNvPr id="94244" name="Group 234">
                <a:extLst>
                  <a:ext uri="{FF2B5EF4-FFF2-40B4-BE49-F238E27FC236}">
                    <a16:creationId xmlns:a16="http://schemas.microsoft.com/office/drawing/2014/main" id="{2BC68C1E-E0B5-7945-889D-C4E41E25B29C}"/>
                  </a:ext>
                </a:extLst>
              </p:cNvPr>
              <p:cNvGrpSpPr>
                <a:grpSpLocks/>
              </p:cNvGrpSpPr>
              <p:nvPr/>
            </p:nvGrpSpPr>
            <p:grpSpPr bwMode="auto">
              <a:xfrm>
                <a:off x="5078" y="2601"/>
                <a:ext cx="587" cy="238"/>
                <a:chOff x="5078" y="2615"/>
                <a:chExt cx="587" cy="238"/>
              </a:xfrm>
            </p:grpSpPr>
            <p:sp>
              <p:nvSpPr>
                <p:cNvPr id="94245" name="Rectangle 235">
                  <a:extLst>
                    <a:ext uri="{FF2B5EF4-FFF2-40B4-BE49-F238E27FC236}">
                      <a16:creationId xmlns:a16="http://schemas.microsoft.com/office/drawing/2014/main" id="{2B9FE6B9-7D1C-5E48-8715-896CD9CDB023}"/>
                    </a:ext>
                  </a:extLst>
                </p:cNvPr>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Israel</a:t>
                  </a:r>
                </a:p>
              </p:txBody>
            </p:sp>
            <p:sp>
              <p:nvSpPr>
                <p:cNvPr id="94246" name="Rectangle 236">
                  <a:extLst>
                    <a:ext uri="{FF2B5EF4-FFF2-40B4-BE49-F238E27FC236}">
                      <a16:creationId xmlns:a16="http://schemas.microsoft.com/office/drawing/2014/main" id="{862E7D45-A1DA-BE47-9EA1-D4788B414B59}"/>
                    </a:ext>
                  </a:extLst>
                </p:cNvPr>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800" b="1">
                      <a:solidFill>
                        <a:srgbClr val="000000"/>
                      </a:solidFill>
                      <a:latin typeface="Helvetica" pitchFamily="2" charset="0"/>
                      <a:ea typeface="Gulim" panose="020B0600000101010101" pitchFamily="34" charset="-127"/>
                    </a:rPr>
                    <a:t> </a:t>
                  </a:r>
                  <a:r>
                    <a:rPr lang="en-US" altLang="ko-KR" sz="800" b="1">
                      <a:solidFill>
                        <a:srgbClr val="000000"/>
                      </a:solidFill>
                      <a:latin typeface="Helvetica" pitchFamily="2" charset="0"/>
                      <a:ea typeface="Gulim" panose="020B0600000101010101" pitchFamily="34" charset="-127"/>
                    </a:rPr>
                    <a:t>Jehuda</a:t>
                  </a:r>
                </a:p>
              </p:txBody>
            </p:sp>
            <p:sp>
              <p:nvSpPr>
                <p:cNvPr id="94247" name="Rectangle 237">
                  <a:extLst>
                    <a:ext uri="{FF2B5EF4-FFF2-40B4-BE49-F238E27FC236}">
                      <a16:creationId xmlns:a16="http://schemas.microsoft.com/office/drawing/2014/main" id="{BB335904-8A86-7643-A40A-1361F7218373}"/>
                    </a:ext>
                  </a:extLst>
                </p:cNvPr>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10              2</a:t>
                  </a:r>
                </a:p>
              </p:txBody>
            </p:sp>
          </p:grpSp>
        </p:grpSp>
        <p:sp>
          <p:nvSpPr>
            <p:cNvPr id="457859" name="Rectangle 131">
              <a:extLst>
                <a:ext uri="{FF2B5EF4-FFF2-40B4-BE49-F238E27FC236}">
                  <a16:creationId xmlns:a16="http://schemas.microsoft.com/office/drawing/2014/main" id="{A57DB469-CC13-6C41-8DC1-EDE3C4A4A4D5}"/>
                </a:ext>
              </a:extLst>
            </p:cNvPr>
            <p:cNvSpPr>
              <a:spLocks noChangeArrowheads="1"/>
            </p:cNvSpPr>
            <p:nvPr/>
          </p:nvSpPr>
          <p:spPr bwMode="auto">
            <a:xfrm>
              <a:off x="5129" y="2819"/>
              <a:ext cx="465" cy="133"/>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effectLst>
                    <a:outerShdw blurRad="38100" dist="38100" dir="2700000" algn="tl">
                      <a:srgbClr val="FFFFFF"/>
                    </a:outerShdw>
                  </a:effectLst>
                  <a:latin typeface="Helvetica" pitchFamily="2" charset="0"/>
                  <a:ea typeface="Gulim" panose="020B0600000101010101" pitchFamily="34" charset="-127"/>
                </a:rPr>
                <a:t>NABI-NABI </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57735"/>
                                        </p:tgtEl>
                                        <p:attrNameLst>
                                          <p:attrName>style.visibility</p:attrName>
                                        </p:attrNameLst>
                                      </p:cBhvr>
                                      <p:to>
                                        <p:strVal val="visible"/>
                                      </p:to>
                                    </p:set>
                                    <p:anim calcmode="lin" valueType="num">
                                      <p:cBhvr>
                                        <p:cTn id="7" dur="500" fill="hold"/>
                                        <p:tgtEl>
                                          <p:spTgt spid="457735"/>
                                        </p:tgtEl>
                                        <p:attrNameLst>
                                          <p:attrName>ppt_w</p:attrName>
                                        </p:attrNameLst>
                                      </p:cBhvr>
                                      <p:tavLst>
                                        <p:tav tm="0">
                                          <p:val>
                                            <p:fltVal val="0"/>
                                          </p:val>
                                        </p:tav>
                                        <p:tav tm="100000">
                                          <p:val>
                                            <p:strVal val="#ppt_w"/>
                                          </p:val>
                                        </p:tav>
                                      </p:tavLst>
                                    </p:anim>
                                    <p:anim calcmode="lin" valueType="num">
                                      <p:cBhvr>
                                        <p:cTn id="8" dur="500" fill="hold"/>
                                        <p:tgtEl>
                                          <p:spTgt spid="457735"/>
                                        </p:tgtEl>
                                        <p:attrNameLst>
                                          <p:attrName>ppt_h</p:attrName>
                                        </p:attrNameLst>
                                      </p:cBhvr>
                                      <p:tavLst>
                                        <p:tav tm="0">
                                          <p:val>
                                            <p:fltVal val="0"/>
                                          </p:val>
                                        </p:tav>
                                        <p:tav tm="100000">
                                          <p:val>
                                            <p:strVal val="#ppt_h"/>
                                          </p:val>
                                        </p:tav>
                                      </p:tavLst>
                                    </p:anim>
                                    <p:anim calcmode="lin" valueType="num">
                                      <p:cBhvr>
                                        <p:cTn id="9" dur="500" fill="hold"/>
                                        <p:tgtEl>
                                          <p:spTgt spid="457735"/>
                                        </p:tgtEl>
                                        <p:attrNameLst>
                                          <p:attrName>ppt_x</p:attrName>
                                        </p:attrNameLst>
                                      </p:cBhvr>
                                      <p:tavLst>
                                        <p:tav tm="0">
                                          <p:val>
                                            <p:fltVal val="0.5"/>
                                          </p:val>
                                        </p:tav>
                                        <p:tav tm="100000">
                                          <p:val>
                                            <p:strVal val="#ppt_x"/>
                                          </p:val>
                                        </p:tav>
                                      </p:tavLst>
                                    </p:anim>
                                    <p:anim calcmode="lin" valueType="num">
                                      <p:cBhvr>
                                        <p:cTn id="10" dur="500" fill="hold"/>
                                        <p:tgtEl>
                                          <p:spTgt spid="457735"/>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57764"/>
                                        </p:tgtEl>
                                        <p:attrNameLst>
                                          <p:attrName>style.visibility</p:attrName>
                                        </p:attrNameLst>
                                      </p:cBhvr>
                                      <p:to>
                                        <p:strVal val="visible"/>
                                      </p:to>
                                    </p:set>
                                    <p:anim calcmode="lin" valueType="num">
                                      <p:cBhvr>
                                        <p:cTn id="15" dur="500" fill="hold"/>
                                        <p:tgtEl>
                                          <p:spTgt spid="457764"/>
                                        </p:tgtEl>
                                        <p:attrNameLst>
                                          <p:attrName>ppt_w</p:attrName>
                                        </p:attrNameLst>
                                      </p:cBhvr>
                                      <p:tavLst>
                                        <p:tav tm="0">
                                          <p:val>
                                            <p:fltVal val="0"/>
                                          </p:val>
                                        </p:tav>
                                        <p:tav tm="100000">
                                          <p:val>
                                            <p:strVal val="#ppt_w"/>
                                          </p:val>
                                        </p:tav>
                                      </p:tavLst>
                                    </p:anim>
                                    <p:anim calcmode="lin" valueType="num">
                                      <p:cBhvr>
                                        <p:cTn id="16" dur="500" fill="hold"/>
                                        <p:tgtEl>
                                          <p:spTgt spid="457764"/>
                                        </p:tgtEl>
                                        <p:attrNameLst>
                                          <p:attrName>ppt_h</p:attrName>
                                        </p:attrNameLst>
                                      </p:cBhvr>
                                      <p:tavLst>
                                        <p:tav tm="0">
                                          <p:val>
                                            <p:fltVal val="0"/>
                                          </p:val>
                                        </p:tav>
                                        <p:tav tm="100000">
                                          <p:val>
                                            <p:strVal val="#ppt_h"/>
                                          </p:val>
                                        </p:tav>
                                      </p:tavLst>
                                    </p:anim>
                                    <p:anim calcmode="lin" valueType="num">
                                      <p:cBhvr>
                                        <p:cTn id="17" dur="500" fill="hold"/>
                                        <p:tgtEl>
                                          <p:spTgt spid="457764"/>
                                        </p:tgtEl>
                                        <p:attrNameLst>
                                          <p:attrName>ppt_x</p:attrName>
                                        </p:attrNameLst>
                                      </p:cBhvr>
                                      <p:tavLst>
                                        <p:tav tm="0">
                                          <p:val>
                                            <p:fltVal val="0.5"/>
                                          </p:val>
                                        </p:tav>
                                        <p:tav tm="100000">
                                          <p:val>
                                            <p:strVal val="#ppt_x"/>
                                          </p:val>
                                        </p:tav>
                                      </p:tavLst>
                                    </p:anim>
                                    <p:anim calcmode="lin" valueType="num">
                                      <p:cBhvr>
                                        <p:cTn id="18" dur="500" fill="hold"/>
                                        <p:tgtEl>
                                          <p:spTgt spid="457764"/>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457761"/>
                                        </p:tgtEl>
                                        <p:attrNameLst>
                                          <p:attrName>style.visibility</p:attrName>
                                        </p:attrNameLst>
                                      </p:cBhvr>
                                      <p:to>
                                        <p:strVal val="visible"/>
                                      </p:to>
                                    </p:set>
                                    <p:anim calcmode="lin" valueType="num">
                                      <p:cBhvr>
                                        <p:cTn id="23" dur="500" fill="hold"/>
                                        <p:tgtEl>
                                          <p:spTgt spid="457761"/>
                                        </p:tgtEl>
                                        <p:attrNameLst>
                                          <p:attrName>ppt_w</p:attrName>
                                        </p:attrNameLst>
                                      </p:cBhvr>
                                      <p:tavLst>
                                        <p:tav tm="0">
                                          <p:val>
                                            <p:fltVal val="0"/>
                                          </p:val>
                                        </p:tav>
                                        <p:tav tm="100000">
                                          <p:val>
                                            <p:strVal val="#ppt_w"/>
                                          </p:val>
                                        </p:tav>
                                      </p:tavLst>
                                    </p:anim>
                                    <p:anim calcmode="lin" valueType="num">
                                      <p:cBhvr>
                                        <p:cTn id="24" dur="500" fill="hold"/>
                                        <p:tgtEl>
                                          <p:spTgt spid="457761"/>
                                        </p:tgtEl>
                                        <p:attrNameLst>
                                          <p:attrName>ppt_h</p:attrName>
                                        </p:attrNameLst>
                                      </p:cBhvr>
                                      <p:tavLst>
                                        <p:tav tm="0">
                                          <p:val>
                                            <p:fltVal val="0"/>
                                          </p:val>
                                        </p:tav>
                                        <p:tav tm="100000">
                                          <p:val>
                                            <p:strVal val="#ppt_h"/>
                                          </p:val>
                                        </p:tav>
                                      </p:tavLst>
                                    </p:anim>
                                    <p:anim calcmode="lin" valueType="num">
                                      <p:cBhvr>
                                        <p:cTn id="25" dur="500" fill="hold"/>
                                        <p:tgtEl>
                                          <p:spTgt spid="457761"/>
                                        </p:tgtEl>
                                        <p:attrNameLst>
                                          <p:attrName>ppt_x</p:attrName>
                                        </p:attrNameLst>
                                      </p:cBhvr>
                                      <p:tavLst>
                                        <p:tav tm="0">
                                          <p:val>
                                            <p:fltVal val="0.5"/>
                                          </p:val>
                                        </p:tav>
                                        <p:tav tm="100000">
                                          <p:val>
                                            <p:strVal val="#ppt_x"/>
                                          </p:val>
                                        </p:tav>
                                      </p:tavLst>
                                    </p:anim>
                                    <p:anim calcmode="lin" valueType="num">
                                      <p:cBhvr>
                                        <p:cTn id="26" dur="500" fill="hold"/>
                                        <p:tgtEl>
                                          <p:spTgt spid="45776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61" grpId="0" autoUpdateAnimBg="0"/>
      <p:bldP spid="457764" grpId="0" autoUpdateAnimBg="0"/>
      <p:bldP spid="457735"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257" name="Rectangle 205" descr="Green marble">
            <a:extLst>
              <a:ext uri="{FF2B5EF4-FFF2-40B4-BE49-F238E27FC236}">
                <a16:creationId xmlns:a16="http://schemas.microsoft.com/office/drawing/2014/main" id="{7D6BDF76-1D9E-954C-A45C-D1FED0A484E0}"/>
              </a:ext>
            </a:extLst>
          </p:cNvPr>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8754" name="Rectangle 2">
            <a:extLst>
              <a:ext uri="{FF2B5EF4-FFF2-40B4-BE49-F238E27FC236}">
                <a16:creationId xmlns:a16="http://schemas.microsoft.com/office/drawing/2014/main" id="{3C748DC3-527A-6543-8B67-B6BDC36ACBFD}"/>
              </a:ext>
            </a:extLst>
          </p:cNvPr>
          <p:cNvSpPr>
            <a:spLocks noChangeArrowheads="1"/>
          </p:cNvSpPr>
          <p:nvPr/>
        </p:nvSpPr>
        <p:spPr bwMode="auto">
          <a:xfrm>
            <a:off x="85725" y="954088"/>
            <a:ext cx="8942388" cy="319881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defRPr/>
            </a:pPr>
            <a:r>
              <a:rPr lang="en-US" altLang="ko-KR" sz="3600">
                <a:solidFill>
                  <a:srgbClr val="FAFD00"/>
                </a:solidFill>
                <a:latin typeface="Times" charset="0"/>
                <a:ea typeface="Gulim" pitchFamily="34" charset="-127"/>
                <a:cs typeface="Gulim" pitchFamily="34" charset="-127"/>
              </a:rPr>
              <a:t>Perjanjian Abraham</a:t>
            </a:r>
          </a:p>
          <a:p>
            <a:pPr algn="ctr">
              <a:defRPr/>
            </a:pPr>
            <a:r>
              <a:rPr lang="en-US" altLang="ko-KR" sz="3200" i="1">
                <a:solidFill>
                  <a:srgbClr val="00FF00"/>
                </a:solidFill>
                <a:latin typeface="Times" charset="0"/>
                <a:ea typeface="Gulim" pitchFamily="34" charset="-127"/>
                <a:cs typeface="Gulim" pitchFamily="34" charset="-127"/>
              </a:rPr>
              <a:t>Kej. 12: 1-3</a:t>
            </a:r>
          </a:p>
          <a:p>
            <a:pPr algn="ctr">
              <a:defRPr/>
            </a:pPr>
            <a:endParaRPr lang="en-US" altLang="ko-KR" sz="3200" i="1">
              <a:solidFill>
                <a:srgbClr val="00FF00"/>
              </a:solidFill>
              <a:latin typeface="Times" charset="0"/>
              <a:ea typeface="Gulim" pitchFamily="34" charset="-127"/>
              <a:cs typeface="Gulim" pitchFamily="34" charset="-127"/>
            </a:endParaRPr>
          </a:p>
          <a:p>
            <a:pPr algn="ctr">
              <a:defRPr/>
            </a:pPr>
            <a:endParaRPr lang="en-US" altLang="ko-KR" sz="3200" i="1">
              <a:solidFill>
                <a:srgbClr val="00FF00"/>
              </a:solidFill>
              <a:latin typeface="Times" charset="0"/>
              <a:ea typeface="Gulim" pitchFamily="34" charset="-127"/>
              <a:cs typeface="Gulim" pitchFamily="34" charset="-127"/>
            </a:endParaRPr>
          </a:p>
          <a:p>
            <a:pPr algn="ctr">
              <a:defRPr/>
            </a:pPr>
            <a:endParaRPr lang="en-US" altLang="ko-KR" sz="3600">
              <a:latin typeface="Times" charset="0"/>
              <a:ea typeface="Gulim" pitchFamily="34" charset="-127"/>
              <a:cs typeface="Gulim" pitchFamily="34" charset="-127"/>
            </a:endParaRPr>
          </a:p>
          <a:p>
            <a:pPr>
              <a:defRPr/>
            </a:pPr>
            <a:r>
              <a:rPr lang="en-US" altLang="ko-KR" sz="3600">
                <a:solidFill>
                  <a:srgbClr val="FAFD00"/>
                </a:solidFill>
                <a:latin typeface="Times" charset="0"/>
                <a:ea typeface="Gulim" pitchFamily="34" charset="-127"/>
                <a:cs typeface="Gulim" pitchFamily="34" charset="-127"/>
              </a:rPr>
              <a:t>      </a:t>
            </a:r>
            <a:r>
              <a:rPr lang="en-US" altLang="ko-KR" sz="3600">
                <a:solidFill>
                  <a:srgbClr val="00FF00"/>
                </a:solidFill>
                <a:latin typeface="Times" charset="0"/>
                <a:ea typeface="Gulim" pitchFamily="34" charset="-127"/>
                <a:cs typeface="Gulim" pitchFamily="34" charset="-127"/>
              </a:rPr>
              <a:t>TANAH           BENIH         BERKAT</a:t>
            </a:r>
          </a:p>
        </p:txBody>
      </p:sp>
      <p:sp>
        <p:nvSpPr>
          <p:cNvPr id="458755" name="Line 3">
            <a:extLst>
              <a:ext uri="{FF2B5EF4-FFF2-40B4-BE49-F238E27FC236}">
                <a16:creationId xmlns:a16="http://schemas.microsoft.com/office/drawing/2014/main" id="{8B1E9509-5E3E-294E-B813-671CA2BC7AA8}"/>
              </a:ext>
            </a:extLst>
          </p:cNvPr>
          <p:cNvSpPr>
            <a:spLocks noChangeShapeType="1"/>
          </p:cNvSpPr>
          <p:nvPr/>
        </p:nvSpPr>
        <p:spPr bwMode="auto">
          <a:xfrm>
            <a:off x="4537075" y="2208213"/>
            <a:ext cx="1588" cy="788987"/>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8756" name="Line 4">
            <a:extLst>
              <a:ext uri="{FF2B5EF4-FFF2-40B4-BE49-F238E27FC236}">
                <a16:creationId xmlns:a16="http://schemas.microsoft.com/office/drawing/2014/main" id="{19CA0E0E-357F-6349-809D-A06DB2B55EDB}"/>
              </a:ext>
            </a:extLst>
          </p:cNvPr>
          <p:cNvSpPr>
            <a:spLocks noChangeShapeType="1"/>
          </p:cNvSpPr>
          <p:nvPr/>
        </p:nvSpPr>
        <p:spPr bwMode="auto">
          <a:xfrm>
            <a:off x="1785938" y="3025775"/>
            <a:ext cx="5519737" cy="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8757" name="Line 5">
            <a:extLst>
              <a:ext uri="{FF2B5EF4-FFF2-40B4-BE49-F238E27FC236}">
                <a16:creationId xmlns:a16="http://schemas.microsoft.com/office/drawing/2014/main" id="{68131EF4-B760-CE45-80AF-D91A531D7DD9}"/>
              </a:ext>
            </a:extLst>
          </p:cNvPr>
          <p:cNvSpPr>
            <a:spLocks noChangeShapeType="1"/>
          </p:cNvSpPr>
          <p:nvPr/>
        </p:nvSpPr>
        <p:spPr bwMode="auto">
          <a:xfrm>
            <a:off x="7334250" y="3036888"/>
            <a:ext cx="0" cy="13652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8758" name="Line 6">
            <a:extLst>
              <a:ext uri="{FF2B5EF4-FFF2-40B4-BE49-F238E27FC236}">
                <a16:creationId xmlns:a16="http://schemas.microsoft.com/office/drawing/2014/main" id="{B136C1DA-1A4A-A54C-9B84-555078739FB7}"/>
              </a:ext>
            </a:extLst>
          </p:cNvPr>
          <p:cNvSpPr>
            <a:spLocks noChangeShapeType="1"/>
          </p:cNvSpPr>
          <p:nvPr/>
        </p:nvSpPr>
        <p:spPr bwMode="auto">
          <a:xfrm>
            <a:off x="4538663" y="3052763"/>
            <a:ext cx="0" cy="13652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8759" name="Line 7">
            <a:extLst>
              <a:ext uri="{FF2B5EF4-FFF2-40B4-BE49-F238E27FC236}">
                <a16:creationId xmlns:a16="http://schemas.microsoft.com/office/drawing/2014/main" id="{8BC4C317-67AF-9445-B134-16F600D1A501}"/>
              </a:ext>
            </a:extLst>
          </p:cNvPr>
          <p:cNvSpPr>
            <a:spLocks noChangeShapeType="1"/>
          </p:cNvSpPr>
          <p:nvPr/>
        </p:nvSpPr>
        <p:spPr bwMode="auto">
          <a:xfrm>
            <a:off x="1795463" y="3054350"/>
            <a:ext cx="0" cy="13652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8760" name="Rectangle 8">
            <a:extLst>
              <a:ext uri="{FF2B5EF4-FFF2-40B4-BE49-F238E27FC236}">
                <a16:creationId xmlns:a16="http://schemas.microsoft.com/office/drawing/2014/main" id="{EBC29F6D-1B69-7440-9525-1EE5DCA5BFF9}"/>
              </a:ext>
            </a:extLst>
          </p:cNvPr>
          <p:cNvSpPr>
            <a:spLocks noChangeArrowheads="1"/>
          </p:cNvSpPr>
          <p:nvPr/>
        </p:nvSpPr>
        <p:spPr bwMode="auto">
          <a:xfrm>
            <a:off x="3433763" y="4881563"/>
            <a:ext cx="2419350" cy="950912"/>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defRPr/>
            </a:pPr>
            <a:r>
              <a:rPr lang="en-US" altLang="ko-KR" i="1">
                <a:solidFill>
                  <a:srgbClr val="00FF00"/>
                </a:solidFill>
                <a:latin typeface="Times" charset="0"/>
                <a:ea typeface="Gulim" charset="0"/>
                <a:cs typeface="Gulim" charset="0"/>
              </a:rPr>
              <a:t>2 Sam 7:4-16</a:t>
            </a:r>
          </a:p>
          <a:p>
            <a:pPr>
              <a:defRPr/>
            </a:pPr>
            <a:r>
              <a:rPr lang="en-US" altLang="ko-KR" i="1">
                <a:solidFill>
                  <a:srgbClr val="00FF00"/>
                </a:solidFill>
                <a:latin typeface="Times" charset="0"/>
                <a:ea typeface="Gulim" charset="0"/>
                <a:cs typeface="Gulim" charset="0"/>
              </a:rPr>
              <a:t>1 Taw 17:3-15</a:t>
            </a:r>
          </a:p>
        </p:txBody>
      </p:sp>
      <p:sp>
        <p:nvSpPr>
          <p:cNvPr id="458761" name="Rectangle 9">
            <a:extLst>
              <a:ext uri="{FF2B5EF4-FFF2-40B4-BE49-F238E27FC236}">
                <a16:creationId xmlns:a16="http://schemas.microsoft.com/office/drawing/2014/main" id="{4E6D27E2-29A5-9E48-B6A2-013530EB4C3F}"/>
              </a:ext>
            </a:extLst>
          </p:cNvPr>
          <p:cNvSpPr>
            <a:spLocks noChangeArrowheads="1"/>
          </p:cNvSpPr>
          <p:nvPr/>
        </p:nvSpPr>
        <p:spPr bwMode="auto">
          <a:xfrm>
            <a:off x="6135688" y="4916488"/>
            <a:ext cx="2209800" cy="520700"/>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defRPr/>
            </a:pPr>
            <a:r>
              <a:rPr lang="en-US" altLang="ko-KR" i="1">
                <a:solidFill>
                  <a:srgbClr val="00FF00"/>
                </a:solidFill>
                <a:latin typeface="Times" charset="0"/>
                <a:ea typeface="Gulim" charset="0"/>
                <a:cs typeface="Gulim" charset="0"/>
              </a:rPr>
              <a:t>Yer 31:31-33</a:t>
            </a:r>
          </a:p>
        </p:txBody>
      </p:sp>
      <p:sp>
        <p:nvSpPr>
          <p:cNvPr id="458762" name="Rectangle 10">
            <a:extLst>
              <a:ext uri="{FF2B5EF4-FFF2-40B4-BE49-F238E27FC236}">
                <a16:creationId xmlns:a16="http://schemas.microsoft.com/office/drawing/2014/main" id="{81C895C8-5E55-D747-B064-E618EDF1681B}"/>
              </a:ext>
            </a:extLst>
          </p:cNvPr>
          <p:cNvSpPr>
            <a:spLocks noChangeArrowheads="1"/>
          </p:cNvSpPr>
          <p:nvPr/>
        </p:nvSpPr>
        <p:spPr bwMode="auto">
          <a:xfrm>
            <a:off x="798513" y="4899025"/>
            <a:ext cx="1922462" cy="520700"/>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defRPr/>
            </a:pPr>
            <a:r>
              <a:rPr lang="en-US" altLang="ko-KR" i="1">
                <a:solidFill>
                  <a:srgbClr val="00FF00"/>
                </a:solidFill>
                <a:latin typeface="Times" charset="0"/>
                <a:ea typeface="Gulim" charset="0"/>
                <a:cs typeface="Gulim" charset="0"/>
              </a:rPr>
              <a:t>Ul 30:1-10</a:t>
            </a:r>
          </a:p>
        </p:txBody>
      </p:sp>
      <p:sp>
        <p:nvSpPr>
          <p:cNvPr id="458763" name="Rectangle 11">
            <a:extLst>
              <a:ext uri="{FF2B5EF4-FFF2-40B4-BE49-F238E27FC236}">
                <a16:creationId xmlns:a16="http://schemas.microsoft.com/office/drawing/2014/main" id="{6638ABEE-36EF-F04C-92CB-C6DD83C6BEDA}"/>
              </a:ext>
            </a:extLst>
          </p:cNvPr>
          <p:cNvSpPr>
            <a:spLocks noChangeArrowheads="1"/>
          </p:cNvSpPr>
          <p:nvPr/>
        </p:nvSpPr>
        <p:spPr bwMode="auto">
          <a:xfrm>
            <a:off x="631825" y="4127500"/>
            <a:ext cx="7743825" cy="698500"/>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defRPr/>
            </a:pPr>
            <a:r>
              <a:rPr lang="ko-KR" altLang="en-US" sz="4000">
                <a:solidFill>
                  <a:srgbClr val="FAFD00"/>
                </a:solidFill>
                <a:latin typeface="Arial" charset="0"/>
                <a:ea typeface="Gulim" pitchFamily="34" charset="-127"/>
                <a:cs typeface="Gulim" pitchFamily="34" charset="-127"/>
              </a:rPr>
              <a:t>  </a:t>
            </a:r>
            <a:r>
              <a:rPr lang="en-US" altLang="ko-KR" sz="4000">
                <a:solidFill>
                  <a:srgbClr val="FAFD00"/>
                </a:solidFill>
                <a:latin typeface="Arial" charset="0"/>
                <a:ea typeface="Gulim" pitchFamily="34" charset="-127"/>
                <a:cs typeface="Gulim" pitchFamily="34" charset="-127"/>
              </a:rPr>
              <a:t>Tanah           Daud           Baru</a:t>
            </a:r>
          </a:p>
        </p:txBody>
      </p:sp>
      <p:sp>
        <p:nvSpPr>
          <p:cNvPr id="458764" name="Rectangle 12">
            <a:extLst>
              <a:ext uri="{FF2B5EF4-FFF2-40B4-BE49-F238E27FC236}">
                <a16:creationId xmlns:a16="http://schemas.microsoft.com/office/drawing/2014/main" id="{0E1A6DA0-AA1A-9E4D-BAF4-170A8019E13B}"/>
              </a:ext>
            </a:extLst>
          </p:cNvPr>
          <p:cNvSpPr>
            <a:spLocks noChangeArrowheads="1"/>
          </p:cNvSpPr>
          <p:nvPr/>
        </p:nvSpPr>
        <p:spPr bwMode="auto">
          <a:xfrm>
            <a:off x="635000" y="3468688"/>
            <a:ext cx="7840663" cy="2406650"/>
          </a:xfrm>
          <a:prstGeom prst="rect">
            <a:avLst/>
          </a:prstGeom>
          <a:noFill/>
          <a:ln w="50800">
            <a:solidFill>
              <a:srgbClr val="FAFD00"/>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8765" name="Oval 13">
            <a:extLst>
              <a:ext uri="{FF2B5EF4-FFF2-40B4-BE49-F238E27FC236}">
                <a16:creationId xmlns:a16="http://schemas.microsoft.com/office/drawing/2014/main" id="{AE2486B3-2206-9549-B290-147712AAD4C4}"/>
              </a:ext>
            </a:extLst>
          </p:cNvPr>
          <p:cNvSpPr>
            <a:spLocks noChangeArrowheads="1"/>
          </p:cNvSpPr>
          <p:nvPr/>
        </p:nvSpPr>
        <p:spPr bwMode="auto">
          <a:xfrm>
            <a:off x="6354763" y="4110038"/>
            <a:ext cx="1808162" cy="746125"/>
          </a:xfrm>
          <a:prstGeom prst="ellipse">
            <a:avLst/>
          </a:prstGeom>
          <a:noFill/>
          <a:ln w="50800">
            <a:solidFill>
              <a:srgbClr val="66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8821" name="Oval 69">
            <a:extLst>
              <a:ext uri="{FF2B5EF4-FFF2-40B4-BE49-F238E27FC236}">
                <a16:creationId xmlns:a16="http://schemas.microsoft.com/office/drawing/2014/main" id="{CFD82901-6797-E346-9FA8-0DFCCB542D7E}"/>
              </a:ext>
            </a:extLst>
          </p:cNvPr>
          <p:cNvSpPr>
            <a:spLocks noChangeArrowheads="1"/>
          </p:cNvSpPr>
          <p:nvPr/>
        </p:nvSpPr>
        <p:spPr bwMode="auto">
          <a:xfrm>
            <a:off x="3397250" y="4090988"/>
            <a:ext cx="2254250" cy="746125"/>
          </a:xfrm>
          <a:prstGeom prst="ellipse">
            <a:avLst/>
          </a:prstGeom>
          <a:noFill/>
          <a:ln w="50800">
            <a:solidFill>
              <a:srgbClr val="66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8822" name="Oval 70">
            <a:extLst>
              <a:ext uri="{FF2B5EF4-FFF2-40B4-BE49-F238E27FC236}">
                <a16:creationId xmlns:a16="http://schemas.microsoft.com/office/drawing/2014/main" id="{EF941445-223E-AF4E-8ABB-6A5476DE3054}"/>
              </a:ext>
            </a:extLst>
          </p:cNvPr>
          <p:cNvSpPr>
            <a:spLocks noChangeArrowheads="1"/>
          </p:cNvSpPr>
          <p:nvPr/>
        </p:nvSpPr>
        <p:spPr bwMode="auto">
          <a:xfrm>
            <a:off x="363538" y="4110038"/>
            <a:ext cx="2878137" cy="746125"/>
          </a:xfrm>
          <a:prstGeom prst="ellipse">
            <a:avLst/>
          </a:prstGeom>
          <a:noFill/>
          <a:ln w="50800">
            <a:solidFill>
              <a:srgbClr val="66FFFF"/>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8823" name="Oval 71">
            <a:extLst>
              <a:ext uri="{FF2B5EF4-FFF2-40B4-BE49-F238E27FC236}">
                <a16:creationId xmlns:a16="http://schemas.microsoft.com/office/drawing/2014/main" id="{F8FA54FF-EA1F-594C-8AC5-8D5A24168E5B}"/>
              </a:ext>
            </a:extLst>
          </p:cNvPr>
          <p:cNvSpPr>
            <a:spLocks noChangeArrowheads="1"/>
          </p:cNvSpPr>
          <p:nvPr/>
        </p:nvSpPr>
        <p:spPr bwMode="auto">
          <a:xfrm>
            <a:off x="2136775" y="876300"/>
            <a:ext cx="4860925" cy="746125"/>
          </a:xfrm>
          <a:prstGeom prst="ellipse">
            <a:avLst/>
          </a:prstGeom>
          <a:noFill/>
          <a:ln w="508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ko-KR" altLang="en-US">
              <a:solidFill>
                <a:srgbClr val="FF0000"/>
              </a:solidFill>
              <a:latin typeface="Comic Sans MS" charset="0"/>
              <a:ea typeface="Gulim" pitchFamily="34" charset="-127"/>
              <a:cs typeface="Gulim" pitchFamily="34" charset="-127"/>
            </a:endParaRPr>
          </a:p>
        </p:txBody>
      </p:sp>
      <p:sp>
        <p:nvSpPr>
          <p:cNvPr id="458824" name="Oval 72">
            <a:extLst>
              <a:ext uri="{FF2B5EF4-FFF2-40B4-BE49-F238E27FC236}">
                <a16:creationId xmlns:a16="http://schemas.microsoft.com/office/drawing/2014/main" id="{7417C23D-027F-5943-BAF8-4C1DEB896878}"/>
              </a:ext>
            </a:extLst>
          </p:cNvPr>
          <p:cNvSpPr>
            <a:spLocks noChangeArrowheads="1"/>
          </p:cNvSpPr>
          <p:nvPr/>
        </p:nvSpPr>
        <p:spPr bwMode="auto">
          <a:xfrm>
            <a:off x="5870575" y="3402013"/>
            <a:ext cx="2365375" cy="746125"/>
          </a:xfrm>
          <a:prstGeom prst="ellipse">
            <a:avLst/>
          </a:prstGeom>
          <a:noFill/>
          <a:ln w="50800">
            <a:solidFill>
              <a:srgbClr val="00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8825" name="Oval 73">
            <a:extLst>
              <a:ext uri="{FF2B5EF4-FFF2-40B4-BE49-F238E27FC236}">
                <a16:creationId xmlns:a16="http://schemas.microsoft.com/office/drawing/2014/main" id="{CF22D2AD-B77C-F24A-9207-39F476280B4D}"/>
              </a:ext>
            </a:extLst>
          </p:cNvPr>
          <p:cNvSpPr>
            <a:spLocks noChangeArrowheads="1"/>
          </p:cNvSpPr>
          <p:nvPr/>
        </p:nvSpPr>
        <p:spPr bwMode="auto">
          <a:xfrm>
            <a:off x="3571875" y="3398838"/>
            <a:ext cx="1808163" cy="746125"/>
          </a:xfrm>
          <a:prstGeom prst="ellipse">
            <a:avLst/>
          </a:prstGeom>
          <a:noFill/>
          <a:ln w="50800">
            <a:solidFill>
              <a:srgbClr val="00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8826" name="Oval 74">
            <a:extLst>
              <a:ext uri="{FF2B5EF4-FFF2-40B4-BE49-F238E27FC236}">
                <a16:creationId xmlns:a16="http://schemas.microsoft.com/office/drawing/2014/main" id="{FB9CB4A8-B849-A44A-89A9-CCF279AC02F4}"/>
              </a:ext>
            </a:extLst>
          </p:cNvPr>
          <p:cNvSpPr>
            <a:spLocks noChangeArrowheads="1"/>
          </p:cNvSpPr>
          <p:nvPr/>
        </p:nvSpPr>
        <p:spPr bwMode="auto">
          <a:xfrm>
            <a:off x="671513" y="3417888"/>
            <a:ext cx="2076450" cy="746125"/>
          </a:xfrm>
          <a:prstGeom prst="ellipse">
            <a:avLst/>
          </a:prstGeom>
          <a:noFill/>
          <a:ln w="50800">
            <a:solidFill>
              <a:srgbClr val="00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58828" name="AutoShape 76">
            <a:extLst>
              <a:ext uri="{FF2B5EF4-FFF2-40B4-BE49-F238E27FC236}">
                <a16:creationId xmlns:a16="http://schemas.microsoft.com/office/drawing/2014/main" id="{F2239CEC-1989-4742-A280-B07ACC03CE9A}"/>
              </a:ext>
            </a:extLst>
          </p:cNvPr>
          <p:cNvSpPr>
            <a:spLocks noChangeArrowheads="1"/>
          </p:cNvSpPr>
          <p:nvPr/>
        </p:nvSpPr>
        <p:spPr bwMode="auto">
          <a:xfrm rot="-9443151">
            <a:off x="7431088" y="2319338"/>
            <a:ext cx="730250" cy="1328737"/>
          </a:xfrm>
          <a:prstGeom prst="upArrow">
            <a:avLst>
              <a:gd name="adj1" fmla="val 50000"/>
              <a:gd name="adj2" fmla="val 45489"/>
            </a:avLst>
          </a:prstGeom>
          <a:solidFill>
            <a:schemeClr val="tx1"/>
          </a:solidFill>
          <a:ln w="9525">
            <a:miter lim="800000"/>
            <a:headEnd/>
            <a:tailEnd/>
          </a:ln>
          <a:scene3d>
            <a:camera prst="legacyPerspectiveTop">
              <a:rot lat="0" lon="1500000" rev="0"/>
            </a:camera>
            <a:lightRig rig="legacyFlat3" dir="b"/>
          </a:scene3d>
          <a:sp3d extrusionH="430200" prstMaterial="legacyMatte">
            <a:bevelT w="13500" h="13500" prst="angle"/>
            <a:bevelB w="13500" h="13500" prst="angle"/>
            <a:extrusionClr>
              <a:srgbClr val="95A0C7"/>
            </a:extrusionClr>
            <a:contourClr>
              <a:schemeClr val="tx1"/>
            </a:contourClr>
          </a:sp3d>
        </p:spPr>
        <p:txBody>
          <a:bodyPr wrap="none" anchor="ctr">
            <a:flatTx/>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6277" name="Text Box 148">
            <a:extLst>
              <a:ext uri="{FF2B5EF4-FFF2-40B4-BE49-F238E27FC236}">
                <a16:creationId xmlns:a16="http://schemas.microsoft.com/office/drawing/2014/main" id="{D9A58EFC-5B61-E24A-924F-7E2BDFD06F6D}"/>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96278" name="Text Box 149">
            <a:extLst>
              <a:ext uri="{FF2B5EF4-FFF2-40B4-BE49-F238E27FC236}">
                <a16:creationId xmlns:a16="http://schemas.microsoft.com/office/drawing/2014/main" id="{FC19F8AC-B2F1-D04A-9FC8-2A5158BCE8A8}"/>
              </a:ext>
            </a:extLst>
          </p:cNvPr>
          <p:cNvSpPr txBox="1">
            <a:spLocks noChangeArrowheads="1"/>
          </p:cNvSpPr>
          <p:nvPr/>
        </p:nvSpPr>
        <p:spPr bwMode="auto">
          <a:xfrm>
            <a:off x="8594725" y="6405563"/>
            <a:ext cx="323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5</a:t>
            </a:r>
            <a:endParaRPr lang="en-US" altLang="ko-KR" sz="2000">
              <a:solidFill>
                <a:srgbClr val="FFA27C"/>
              </a:solidFill>
              <a:latin typeface="B VAG Rounded Bold" charset="0"/>
              <a:ea typeface="Gulim" panose="020B0600000101010101" pitchFamily="34" charset="-127"/>
            </a:endParaRPr>
          </a:p>
        </p:txBody>
      </p:sp>
      <p:sp>
        <p:nvSpPr>
          <p:cNvPr id="458928" name="Rectangle 176">
            <a:extLst>
              <a:ext uri="{FF2B5EF4-FFF2-40B4-BE49-F238E27FC236}">
                <a16:creationId xmlns:a16="http://schemas.microsoft.com/office/drawing/2014/main" id="{E93009EA-3D4D-8E42-8930-A5EBD441B5CA}"/>
              </a:ext>
            </a:extLst>
          </p:cNvPr>
          <p:cNvSpPr>
            <a:spLocks noChangeArrowheads="1"/>
          </p:cNvSpPr>
          <p:nvPr/>
        </p:nvSpPr>
        <p:spPr bwMode="auto">
          <a:xfrm>
            <a:off x="8091488" y="6532563"/>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45</a:t>
            </a:r>
          </a:p>
        </p:txBody>
      </p:sp>
      <p:sp>
        <p:nvSpPr>
          <p:cNvPr id="96280" name="Text Box 177">
            <a:extLst>
              <a:ext uri="{FF2B5EF4-FFF2-40B4-BE49-F238E27FC236}">
                <a16:creationId xmlns:a16="http://schemas.microsoft.com/office/drawing/2014/main" id="{A70ED492-C152-2D41-9B49-0DE48131519C}"/>
              </a:ext>
            </a:extLst>
          </p:cNvPr>
          <p:cNvSpPr txBox="1">
            <a:spLocks noChangeArrowheads="1"/>
          </p:cNvSpPr>
          <p:nvPr/>
        </p:nvSpPr>
        <p:spPr bwMode="auto">
          <a:xfrm>
            <a:off x="6838950" y="6284913"/>
            <a:ext cx="19462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grpSp>
        <p:nvGrpSpPr>
          <p:cNvPr id="96281" name="Group 178">
            <a:extLst>
              <a:ext uri="{FF2B5EF4-FFF2-40B4-BE49-F238E27FC236}">
                <a16:creationId xmlns:a16="http://schemas.microsoft.com/office/drawing/2014/main" id="{71CF99BB-397E-D140-AE0B-DE69E6479D0A}"/>
              </a:ext>
            </a:extLst>
          </p:cNvPr>
          <p:cNvGrpSpPr>
            <a:grpSpLocks/>
          </p:cNvGrpSpPr>
          <p:nvPr/>
        </p:nvGrpSpPr>
        <p:grpSpPr bwMode="auto">
          <a:xfrm>
            <a:off x="7951788" y="3436938"/>
            <a:ext cx="1168400" cy="1843087"/>
            <a:chOff x="5009" y="2165"/>
            <a:chExt cx="736" cy="1161"/>
          </a:xfrm>
        </p:grpSpPr>
        <p:grpSp>
          <p:nvGrpSpPr>
            <p:cNvPr id="96282" name="Group 179">
              <a:extLst>
                <a:ext uri="{FF2B5EF4-FFF2-40B4-BE49-F238E27FC236}">
                  <a16:creationId xmlns:a16="http://schemas.microsoft.com/office/drawing/2014/main" id="{E1C24822-5B4B-BF4A-B1C6-10FB4D0CA6E0}"/>
                </a:ext>
              </a:extLst>
            </p:cNvPr>
            <p:cNvGrpSpPr>
              <a:grpSpLocks/>
            </p:cNvGrpSpPr>
            <p:nvPr/>
          </p:nvGrpSpPr>
          <p:grpSpPr bwMode="auto">
            <a:xfrm>
              <a:off x="5009" y="2165"/>
              <a:ext cx="736" cy="1161"/>
              <a:chOff x="5009" y="2165"/>
              <a:chExt cx="736" cy="1161"/>
            </a:xfrm>
          </p:grpSpPr>
          <p:sp>
            <p:nvSpPr>
              <p:cNvPr id="96284" name="Freeform 180">
                <a:extLst>
                  <a:ext uri="{FF2B5EF4-FFF2-40B4-BE49-F238E27FC236}">
                    <a16:creationId xmlns:a16="http://schemas.microsoft.com/office/drawing/2014/main" id="{391AFF20-B663-0C43-98EE-111E90881DE3}"/>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6285" name="AutoShape 181">
                <a:extLst>
                  <a:ext uri="{FF2B5EF4-FFF2-40B4-BE49-F238E27FC236}">
                    <a16:creationId xmlns:a16="http://schemas.microsoft.com/office/drawing/2014/main" id="{7523ED9C-6247-8846-BE56-ED348E4EA4D1}"/>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6286" name="Rectangle 182">
                <a:extLst>
                  <a:ext uri="{FF2B5EF4-FFF2-40B4-BE49-F238E27FC236}">
                    <a16:creationId xmlns:a16="http://schemas.microsoft.com/office/drawing/2014/main" id="{A7642A89-A7C7-3C42-8F6F-2905F3DAAE15}"/>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6287" name="Line 183">
                <a:extLst>
                  <a:ext uri="{FF2B5EF4-FFF2-40B4-BE49-F238E27FC236}">
                    <a16:creationId xmlns:a16="http://schemas.microsoft.com/office/drawing/2014/main" id="{67109E74-4B54-D64A-9A79-BCFC61B6E7F7}"/>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88" name="Rectangle 184">
                <a:extLst>
                  <a:ext uri="{FF2B5EF4-FFF2-40B4-BE49-F238E27FC236}">
                    <a16:creationId xmlns:a16="http://schemas.microsoft.com/office/drawing/2014/main" id="{BA211454-6014-3249-B192-E887A54FD9B8}"/>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6289" name="Rectangle 185">
                <a:extLst>
                  <a:ext uri="{FF2B5EF4-FFF2-40B4-BE49-F238E27FC236}">
                    <a16:creationId xmlns:a16="http://schemas.microsoft.com/office/drawing/2014/main" id="{F5D08C48-92DF-FA4D-92BE-7E257176DD9B}"/>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6290" name="Line 186">
                <a:extLst>
                  <a:ext uri="{FF2B5EF4-FFF2-40B4-BE49-F238E27FC236}">
                    <a16:creationId xmlns:a16="http://schemas.microsoft.com/office/drawing/2014/main" id="{4612E561-CB71-5C4E-913F-3E5C84B00CC5}"/>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1" name="Line 187">
                <a:extLst>
                  <a:ext uri="{FF2B5EF4-FFF2-40B4-BE49-F238E27FC236}">
                    <a16:creationId xmlns:a16="http://schemas.microsoft.com/office/drawing/2014/main" id="{5ABB15F9-3399-A141-993A-396B7643A519}"/>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2" name="Line 188">
                <a:extLst>
                  <a:ext uri="{FF2B5EF4-FFF2-40B4-BE49-F238E27FC236}">
                    <a16:creationId xmlns:a16="http://schemas.microsoft.com/office/drawing/2014/main" id="{8378C5B0-606A-6D44-BFCE-676113C52BB5}"/>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3" name="Line 189">
                <a:extLst>
                  <a:ext uri="{FF2B5EF4-FFF2-40B4-BE49-F238E27FC236}">
                    <a16:creationId xmlns:a16="http://schemas.microsoft.com/office/drawing/2014/main" id="{2BF1B5F9-90D0-B74D-B1E9-B06D2A408D56}"/>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4" name="Line 190">
                <a:extLst>
                  <a:ext uri="{FF2B5EF4-FFF2-40B4-BE49-F238E27FC236}">
                    <a16:creationId xmlns:a16="http://schemas.microsoft.com/office/drawing/2014/main" id="{2EB06F59-661F-E94A-8DD9-2BE0F9ED4C95}"/>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5" name="Line 191">
                <a:extLst>
                  <a:ext uri="{FF2B5EF4-FFF2-40B4-BE49-F238E27FC236}">
                    <a16:creationId xmlns:a16="http://schemas.microsoft.com/office/drawing/2014/main" id="{E95A356D-2479-424B-86CB-4CC26365208D}"/>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6" name="Line 192">
                <a:extLst>
                  <a:ext uri="{FF2B5EF4-FFF2-40B4-BE49-F238E27FC236}">
                    <a16:creationId xmlns:a16="http://schemas.microsoft.com/office/drawing/2014/main" id="{D171B1A1-BA4E-7542-B22B-93C27DD2F803}"/>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7" name="Line 193">
                <a:extLst>
                  <a:ext uri="{FF2B5EF4-FFF2-40B4-BE49-F238E27FC236}">
                    <a16:creationId xmlns:a16="http://schemas.microsoft.com/office/drawing/2014/main" id="{D42DA2E4-8BF7-E942-8DEE-07519C9C3614}"/>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8" name="Line 194">
                <a:extLst>
                  <a:ext uri="{FF2B5EF4-FFF2-40B4-BE49-F238E27FC236}">
                    <a16:creationId xmlns:a16="http://schemas.microsoft.com/office/drawing/2014/main" id="{3F1E59C1-F393-154F-B2BB-D32D56AA2B5F}"/>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299" name="Line 195">
                <a:extLst>
                  <a:ext uri="{FF2B5EF4-FFF2-40B4-BE49-F238E27FC236}">
                    <a16:creationId xmlns:a16="http://schemas.microsoft.com/office/drawing/2014/main" id="{F2A5AF88-1843-684D-A5FF-488461D3EFD3}"/>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6300" name="Rectangle 196">
                <a:extLst>
                  <a:ext uri="{FF2B5EF4-FFF2-40B4-BE49-F238E27FC236}">
                    <a16:creationId xmlns:a16="http://schemas.microsoft.com/office/drawing/2014/main" id="{999CB278-111D-204F-AF2A-B625D77B2E19}"/>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sp>
            <p:nvSpPr>
              <p:cNvPr id="96301" name="Rectangle 197">
                <a:extLst>
                  <a:ext uri="{FF2B5EF4-FFF2-40B4-BE49-F238E27FC236}">
                    <a16:creationId xmlns:a16="http://schemas.microsoft.com/office/drawing/2014/main" id="{CC725542-DBC7-BE49-8FE0-20738F6E4DD1}"/>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sp>
            <p:nvSpPr>
              <p:cNvPr id="458950" name="Rectangle 198">
                <a:extLst>
                  <a:ext uri="{FF2B5EF4-FFF2-40B4-BE49-F238E27FC236}">
                    <a16:creationId xmlns:a16="http://schemas.microsoft.com/office/drawing/2014/main" id="{191A97C7-DDB5-3943-9BA4-7E274CFD9CE9}"/>
                  </a:ext>
                </a:extLst>
              </p:cNvPr>
              <p:cNvSpPr>
                <a:spLocks noChangeArrowheads="1"/>
              </p:cNvSpPr>
              <p:nvPr/>
            </p:nvSpPr>
            <p:spPr bwMode="auto">
              <a:xfrm>
                <a:off x="5009" y="2387"/>
                <a:ext cx="736" cy="142"/>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a:t>
                </a:r>
                <a:r>
                  <a:rPr lang="en-US" altLang="ko-KR"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TERBELAH ••• </a:t>
                </a:r>
              </a:p>
            </p:txBody>
          </p:sp>
          <p:sp>
            <p:nvSpPr>
              <p:cNvPr id="96303" name="Rectangle 199">
                <a:extLst>
                  <a:ext uri="{FF2B5EF4-FFF2-40B4-BE49-F238E27FC236}">
                    <a16:creationId xmlns:a16="http://schemas.microsoft.com/office/drawing/2014/main" id="{40F9DB79-534C-F54E-8C1F-848920C5796A}"/>
                  </a:ext>
                </a:extLst>
              </p:cNvPr>
              <p:cNvSpPr>
                <a:spLocks noChangeArrowheads="1"/>
              </p:cNvSpPr>
              <p:nvPr/>
            </p:nvSpPr>
            <p:spPr bwMode="auto">
              <a:xfrm>
                <a:off x="5060" y="2503"/>
                <a:ext cx="63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Utara       Selatan</a:t>
                </a:r>
              </a:p>
            </p:txBody>
          </p:sp>
          <p:grpSp>
            <p:nvGrpSpPr>
              <p:cNvPr id="96304" name="Group 200">
                <a:extLst>
                  <a:ext uri="{FF2B5EF4-FFF2-40B4-BE49-F238E27FC236}">
                    <a16:creationId xmlns:a16="http://schemas.microsoft.com/office/drawing/2014/main" id="{A5BDAF7E-74B5-0046-9E11-7BBA4DF95ACA}"/>
                  </a:ext>
                </a:extLst>
              </p:cNvPr>
              <p:cNvGrpSpPr>
                <a:grpSpLocks/>
              </p:cNvGrpSpPr>
              <p:nvPr/>
            </p:nvGrpSpPr>
            <p:grpSpPr bwMode="auto">
              <a:xfrm>
                <a:off x="5078" y="2601"/>
                <a:ext cx="587" cy="238"/>
                <a:chOff x="5078" y="2615"/>
                <a:chExt cx="587" cy="238"/>
              </a:xfrm>
            </p:grpSpPr>
            <p:sp>
              <p:nvSpPr>
                <p:cNvPr id="96305" name="Rectangle 201">
                  <a:extLst>
                    <a:ext uri="{FF2B5EF4-FFF2-40B4-BE49-F238E27FC236}">
                      <a16:creationId xmlns:a16="http://schemas.microsoft.com/office/drawing/2014/main" id="{4ACB78E5-077C-1D46-A4EB-F0B6C4916A04}"/>
                    </a:ext>
                  </a:extLst>
                </p:cNvPr>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Israel</a:t>
                  </a:r>
                </a:p>
              </p:txBody>
            </p:sp>
            <p:sp>
              <p:nvSpPr>
                <p:cNvPr id="96306" name="Rectangle 202">
                  <a:extLst>
                    <a:ext uri="{FF2B5EF4-FFF2-40B4-BE49-F238E27FC236}">
                      <a16:creationId xmlns:a16="http://schemas.microsoft.com/office/drawing/2014/main" id="{D9DD3203-2236-4643-AFA9-0A0295EED11F}"/>
                    </a:ext>
                  </a:extLst>
                </p:cNvPr>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Yehuda</a:t>
                  </a:r>
                </a:p>
              </p:txBody>
            </p:sp>
            <p:sp>
              <p:nvSpPr>
                <p:cNvPr id="96307" name="Rectangle 203">
                  <a:extLst>
                    <a:ext uri="{FF2B5EF4-FFF2-40B4-BE49-F238E27FC236}">
                      <a16:creationId xmlns:a16="http://schemas.microsoft.com/office/drawing/2014/main" id="{9D8A9E82-3C01-BB42-A98C-4EBB2F65694B}"/>
                    </a:ext>
                  </a:extLst>
                </p:cNvPr>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10              2</a:t>
                  </a:r>
                </a:p>
              </p:txBody>
            </p:sp>
          </p:grpSp>
        </p:grpSp>
        <p:sp>
          <p:nvSpPr>
            <p:cNvPr id="458956" name="Rectangle 204">
              <a:extLst>
                <a:ext uri="{FF2B5EF4-FFF2-40B4-BE49-F238E27FC236}">
                  <a16:creationId xmlns:a16="http://schemas.microsoft.com/office/drawing/2014/main" id="{560387B1-4547-9E42-A601-8D55C2F15D5B}"/>
                </a:ext>
              </a:extLst>
            </p:cNvPr>
            <p:cNvSpPr>
              <a:spLocks noChangeArrowheads="1"/>
            </p:cNvSpPr>
            <p:nvPr/>
          </p:nvSpPr>
          <p:spPr bwMode="auto">
            <a:xfrm>
              <a:off x="5129" y="2819"/>
              <a:ext cx="465" cy="133"/>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effectLst>
                    <a:outerShdw blurRad="38100" dist="38100" dir="2700000" algn="tl">
                      <a:srgbClr val="FFFFFF"/>
                    </a:outerShdw>
                  </a:effectLst>
                  <a:latin typeface="Helvetica" pitchFamily="2" charset="0"/>
                  <a:ea typeface="Gulim" panose="020B0600000101010101" pitchFamily="34" charset="-127"/>
                </a:rPr>
                <a:t>NABI-NABI </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58823"/>
                                        </p:tgtEl>
                                        <p:attrNameLst>
                                          <p:attrName>style.visibility</p:attrName>
                                        </p:attrNameLst>
                                      </p:cBhvr>
                                      <p:to>
                                        <p:strVal val="visible"/>
                                      </p:to>
                                    </p:set>
                                    <p:anim calcmode="lin" valueType="num">
                                      <p:cBhvr>
                                        <p:cTn id="7" dur="500" fill="hold"/>
                                        <p:tgtEl>
                                          <p:spTgt spid="458823"/>
                                        </p:tgtEl>
                                        <p:attrNameLst>
                                          <p:attrName>ppt_w</p:attrName>
                                        </p:attrNameLst>
                                      </p:cBhvr>
                                      <p:tavLst>
                                        <p:tav tm="0">
                                          <p:val>
                                            <p:fltVal val="0"/>
                                          </p:val>
                                        </p:tav>
                                        <p:tav tm="100000">
                                          <p:val>
                                            <p:strVal val="#ppt_w"/>
                                          </p:val>
                                        </p:tav>
                                      </p:tavLst>
                                    </p:anim>
                                    <p:anim calcmode="lin" valueType="num">
                                      <p:cBhvr>
                                        <p:cTn id="8" dur="500" fill="hold"/>
                                        <p:tgtEl>
                                          <p:spTgt spid="458823"/>
                                        </p:tgtEl>
                                        <p:attrNameLst>
                                          <p:attrName>ppt_h</p:attrName>
                                        </p:attrNameLst>
                                      </p:cBhvr>
                                      <p:tavLst>
                                        <p:tav tm="0">
                                          <p:val>
                                            <p:fltVal val="0"/>
                                          </p:val>
                                        </p:tav>
                                        <p:tav tm="100000">
                                          <p:val>
                                            <p:strVal val="#ppt_h"/>
                                          </p:val>
                                        </p:tav>
                                      </p:tavLst>
                                    </p:anim>
                                    <p:anim calcmode="lin" valueType="num">
                                      <p:cBhvr>
                                        <p:cTn id="9" dur="500" fill="hold"/>
                                        <p:tgtEl>
                                          <p:spTgt spid="458823"/>
                                        </p:tgtEl>
                                        <p:attrNameLst>
                                          <p:attrName>ppt_x</p:attrName>
                                        </p:attrNameLst>
                                      </p:cBhvr>
                                      <p:tavLst>
                                        <p:tav tm="0">
                                          <p:val>
                                            <p:fltVal val="0.5"/>
                                          </p:val>
                                        </p:tav>
                                        <p:tav tm="100000">
                                          <p:val>
                                            <p:strVal val="#ppt_x"/>
                                          </p:val>
                                        </p:tav>
                                      </p:tavLst>
                                    </p:anim>
                                    <p:anim calcmode="lin" valueType="num">
                                      <p:cBhvr>
                                        <p:cTn id="10" dur="500" fill="hold"/>
                                        <p:tgtEl>
                                          <p:spTgt spid="45882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58826"/>
                                        </p:tgtEl>
                                        <p:attrNameLst>
                                          <p:attrName>style.visibility</p:attrName>
                                        </p:attrNameLst>
                                      </p:cBhvr>
                                      <p:to>
                                        <p:strVal val="visible"/>
                                      </p:to>
                                    </p:set>
                                    <p:anim calcmode="lin" valueType="num">
                                      <p:cBhvr>
                                        <p:cTn id="15" dur="500" fill="hold"/>
                                        <p:tgtEl>
                                          <p:spTgt spid="458826"/>
                                        </p:tgtEl>
                                        <p:attrNameLst>
                                          <p:attrName>ppt_w</p:attrName>
                                        </p:attrNameLst>
                                      </p:cBhvr>
                                      <p:tavLst>
                                        <p:tav tm="0">
                                          <p:val>
                                            <p:fltVal val="0"/>
                                          </p:val>
                                        </p:tav>
                                        <p:tav tm="100000">
                                          <p:val>
                                            <p:strVal val="#ppt_w"/>
                                          </p:val>
                                        </p:tav>
                                      </p:tavLst>
                                    </p:anim>
                                    <p:anim calcmode="lin" valueType="num">
                                      <p:cBhvr>
                                        <p:cTn id="16" dur="500" fill="hold"/>
                                        <p:tgtEl>
                                          <p:spTgt spid="458826"/>
                                        </p:tgtEl>
                                        <p:attrNameLst>
                                          <p:attrName>ppt_h</p:attrName>
                                        </p:attrNameLst>
                                      </p:cBhvr>
                                      <p:tavLst>
                                        <p:tav tm="0">
                                          <p:val>
                                            <p:fltVal val="0"/>
                                          </p:val>
                                        </p:tav>
                                        <p:tav tm="100000">
                                          <p:val>
                                            <p:strVal val="#ppt_h"/>
                                          </p:val>
                                        </p:tav>
                                      </p:tavLst>
                                    </p:anim>
                                    <p:anim calcmode="lin" valueType="num">
                                      <p:cBhvr>
                                        <p:cTn id="17" dur="500" fill="hold"/>
                                        <p:tgtEl>
                                          <p:spTgt spid="458826"/>
                                        </p:tgtEl>
                                        <p:attrNameLst>
                                          <p:attrName>ppt_x</p:attrName>
                                        </p:attrNameLst>
                                      </p:cBhvr>
                                      <p:tavLst>
                                        <p:tav tm="0">
                                          <p:val>
                                            <p:fltVal val="0.5"/>
                                          </p:val>
                                        </p:tav>
                                        <p:tav tm="100000">
                                          <p:val>
                                            <p:strVal val="#ppt_x"/>
                                          </p:val>
                                        </p:tav>
                                      </p:tavLst>
                                    </p:anim>
                                    <p:anim calcmode="lin" valueType="num">
                                      <p:cBhvr>
                                        <p:cTn id="18" dur="500" fill="hold"/>
                                        <p:tgtEl>
                                          <p:spTgt spid="458826"/>
                                        </p:tgtEl>
                                        <p:attrNameLst>
                                          <p:attrName>ppt_y</p:attrName>
                                        </p:attrNameLst>
                                      </p:cBhvr>
                                      <p:tavLst>
                                        <p:tav tm="0">
                                          <p:val>
                                            <p:fltVal val="0.5"/>
                                          </p:val>
                                        </p:tav>
                                        <p:tav tm="100000">
                                          <p:val>
                                            <p:strVal val="#ppt_y"/>
                                          </p:val>
                                        </p:tav>
                                      </p:tavLst>
                                    </p:anim>
                                  </p:childTnLst>
                                </p:cTn>
                              </p:par>
                            </p:childTnLst>
                          </p:cTn>
                        </p:par>
                        <p:par>
                          <p:cTn id="19" fill="hold" nodeType="afterGroup">
                            <p:stCondLst>
                              <p:cond delay="500"/>
                            </p:stCondLst>
                            <p:childTnLst>
                              <p:par>
                                <p:cTn id="20" presetID="23" presetClass="entr" presetSubtype="528" fill="hold" grpId="0" nodeType="afterEffect">
                                  <p:stCondLst>
                                    <p:cond delay="0"/>
                                  </p:stCondLst>
                                  <p:childTnLst>
                                    <p:set>
                                      <p:cBhvr>
                                        <p:cTn id="21" dur="1" fill="hold">
                                          <p:stCondLst>
                                            <p:cond delay="0"/>
                                          </p:stCondLst>
                                        </p:cTn>
                                        <p:tgtEl>
                                          <p:spTgt spid="458825"/>
                                        </p:tgtEl>
                                        <p:attrNameLst>
                                          <p:attrName>style.visibility</p:attrName>
                                        </p:attrNameLst>
                                      </p:cBhvr>
                                      <p:to>
                                        <p:strVal val="visible"/>
                                      </p:to>
                                    </p:set>
                                    <p:anim calcmode="lin" valueType="num">
                                      <p:cBhvr>
                                        <p:cTn id="22" dur="500" fill="hold"/>
                                        <p:tgtEl>
                                          <p:spTgt spid="458825"/>
                                        </p:tgtEl>
                                        <p:attrNameLst>
                                          <p:attrName>ppt_w</p:attrName>
                                        </p:attrNameLst>
                                      </p:cBhvr>
                                      <p:tavLst>
                                        <p:tav tm="0">
                                          <p:val>
                                            <p:fltVal val="0"/>
                                          </p:val>
                                        </p:tav>
                                        <p:tav tm="100000">
                                          <p:val>
                                            <p:strVal val="#ppt_w"/>
                                          </p:val>
                                        </p:tav>
                                      </p:tavLst>
                                    </p:anim>
                                    <p:anim calcmode="lin" valueType="num">
                                      <p:cBhvr>
                                        <p:cTn id="23" dur="500" fill="hold"/>
                                        <p:tgtEl>
                                          <p:spTgt spid="458825"/>
                                        </p:tgtEl>
                                        <p:attrNameLst>
                                          <p:attrName>ppt_h</p:attrName>
                                        </p:attrNameLst>
                                      </p:cBhvr>
                                      <p:tavLst>
                                        <p:tav tm="0">
                                          <p:val>
                                            <p:fltVal val="0"/>
                                          </p:val>
                                        </p:tav>
                                        <p:tav tm="100000">
                                          <p:val>
                                            <p:strVal val="#ppt_h"/>
                                          </p:val>
                                        </p:tav>
                                      </p:tavLst>
                                    </p:anim>
                                    <p:anim calcmode="lin" valueType="num">
                                      <p:cBhvr>
                                        <p:cTn id="24" dur="500" fill="hold"/>
                                        <p:tgtEl>
                                          <p:spTgt spid="458825"/>
                                        </p:tgtEl>
                                        <p:attrNameLst>
                                          <p:attrName>ppt_x</p:attrName>
                                        </p:attrNameLst>
                                      </p:cBhvr>
                                      <p:tavLst>
                                        <p:tav tm="0">
                                          <p:val>
                                            <p:fltVal val="0.5"/>
                                          </p:val>
                                        </p:tav>
                                        <p:tav tm="100000">
                                          <p:val>
                                            <p:strVal val="#ppt_x"/>
                                          </p:val>
                                        </p:tav>
                                      </p:tavLst>
                                    </p:anim>
                                    <p:anim calcmode="lin" valueType="num">
                                      <p:cBhvr>
                                        <p:cTn id="25" dur="500" fill="hold"/>
                                        <p:tgtEl>
                                          <p:spTgt spid="458825"/>
                                        </p:tgtEl>
                                        <p:attrNameLst>
                                          <p:attrName>ppt_y</p:attrName>
                                        </p:attrNameLst>
                                      </p:cBhvr>
                                      <p:tavLst>
                                        <p:tav tm="0">
                                          <p:val>
                                            <p:fltVal val="0.5"/>
                                          </p:val>
                                        </p:tav>
                                        <p:tav tm="100000">
                                          <p:val>
                                            <p:strVal val="#ppt_y"/>
                                          </p:val>
                                        </p:tav>
                                      </p:tavLst>
                                    </p:anim>
                                  </p:childTnLst>
                                </p:cTn>
                              </p:par>
                            </p:childTnLst>
                          </p:cTn>
                        </p:par>
                        <p:par>
                          <p:cTn id="26" fill="hold" nodeType="afterGroup">
                            <p:stCondLst>
                              <p:cond delay="1000"/>
                            </p:stCondLst>
                            <p:childTnLst>
                              <p:par>
                                <p:cTn id="27" presetID="23" presetClass="entr" presetSubtype="528" fill="hold" grpId="0" nodeType="afterEffect">
                                  <p:stCondLst>
                                    <p:cond delay="0"/>
                                  </p:stCondLst>
                                  <p:childTnLst>
                                    <p:set>
                                      <p:cBhvr>
                                        <p:cTn id="28" dur="1" fill="hold">
                                          <p:stCondLst>
                                            <p:cond delay="0"/>
                                          </p:stCondLst>
                                        </p:cTn>
                                        <p:tgtEl>
                                          <p:spTgt spid="458824"/>
                                        </p:tgtEl>
                                        <p:attrNameLst>
                                          <p:attrName>style.visibility</p:attrName>
                                        </p:attrNameLst>
                                      </p:cBhvr>
                                      <p:to>
                                        <p:strVal val="visible"/>
                                      </p:to>
                                    </p:set>
                                    <p:anim calcmode="lin" valueType="num">
                                      <p:cBhvr>
                                        <p:cTn id="29" dur="500" fill="hold"/>
                                        <p:tgtEl>
                                          <p:spTgt spid="458824"/>
                                        </p:tgtEl>
                                        <p:attrNameLst>
                                          <p:attrName>ppt_w</p:attrName>
                                        </p:attrNameLst>
                                      </p:cBhvr>
                                      <p:tavLst>
                                        <p:tav tm="0">
                                          <p:val>
                                            <p:fltVal val="0"/>
                                          </p:val>
                                        </p:tav>
                                        <p:tav tm="100000">
                                          <p:val>
                                            <p:strVal val="#ppt_w"/>
                                          </p:val>
                                        </p:tav>
                                      </p:tavLst>
                                    </p:anim>
                                    <p:anim calcmode="lin" valueType="num">
                                      <p:cBhvr>
                                        <p:cTn id="30" dur="500" fill="hold"/>
                                        <p:tgtEl>
                                          <p:spTgt spid="458824"/>
                                        </p:tgtEl>
                                        <p:attrNameLst>
                                          <p:attrName>ppt_h</p:attrName>
                                        </p:attrNameLst>
                                      </p:cBhvr>
                                      <p:tavLst>
                                        <p:tav tm="0">
                                          <p:val>
                                            <p:fltVal val="0"/>
                                          </p:val>
                                        </p:tav>
                                        <p:tav tm="100000">
                                          <p:val>
                                            <p:strVal val="#ppt_h"/>
                                          </p:val>
                                        </p:tav>
                                      </p:tavLst>
                                    </p:anim>
                                    <p:anim calcmode="lin" valueType="num">
                                      <p:cBhvr>
                                        <p:cTn id="31" dur="500" fill="hold"/>
                                        <p:tgtEl>
                                          <p:spTgt spid="458824"/>
                                        </p:tgtEl>
                                        <p:attrNameLst>
                                          <p:attrName>ppt_x</p:attrName>
                                        </p:attrNameLst>
                                      </p:cBhvr>
                                      <p:tavLst>
                                        <p:tav tm="0">
                                          <p:val>
                                            <p:fltVal val="0.5"/>
                                          </p:val>
                                        </p:tav>
                                        <p:tav tm="100000">
                                          <p:val>
                                            <p:strVal val="#ppt_x"/>
                                          </p:val>
                                        </p:tav>
                                      </p:tavLst>
                                    </p:anim>
                                    <p:anim calcmode="lin" valueType="num">
                                      <p:cBhvr>
                                        <p:cTn id="32" dur="500" fill="hold"/>
                                        <p:tgtEl>
                                          <p:spTgt spid="458824"/>
                                        </p:tgtEl>
                                        <p:attrNameLst>
                                          <p:attrName>ppt_y</p:attrName>
                                        </p:attrNameLst>
                                      </p:cBhvr>
                                      <p:tavLst>
                                        <p:tav tm="0">
                                          <p:val>
                                            <p:fltVal val="0.5"/>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528" fill="hold" grpId="0" nodeType="clickEffect">
                                  <p:stCondLst>
                                    <p:cond delay="0"/>
                                  </p:stCondLst>
                                  <p:childTnLst>
                                    <p:set>
                                      <p:cBhvr>
                                        <p:cTn id="36" dur="1" fill="hold">
                                          <p:stCondLst>
                                            <p:cond delay="0"/>
                                          </p:stCondLst>
                                        </p:cTn>
                                        <p:tgtEl>
                                          <p:spTgt spid="458822"/>
                                        </p:tgtEl>
                                        <p:attrNameLst>
                                          <p:attrName>style.visibility</p:attrName>
                                        </p:attrNameLst>
                                      </p:cBhvr>
                                      <p:to>
                                        <p:strVal val="visible"/>
                                      </p:to>
                                    </p:set>
                                    <p:anim calcmode="lin" valueType="num">
                                      <p:cBhvr>
                                        <p:cTn id="37" dur="500" fill="hold"/>
                                        <p:tgtEl>
                                          <p:spTgt spid="458822"/>
                                        </p:tgtEl>
                                        <p:attrNameLst>
                                          <p:attrName>ppt_w</p:attrName>
                                        </p:attrNameLst>
                                      </p:cBhvr>
                                      <p:tavLst>
                                        <p:tav tm="0">
                                          <p:val>
                                            <p:fltVal val="0"/>
                                          </p:val>
                                        </p:tav>
                                        <p:tav tm="100000">
                                          <p:val>
                                            <p:strVal val="#ppt_w"/>
                                          </p:val>
                                        </p:tav>
                                      </p:tavLst>
                                    </p:anim>
                                    <p:anim calcmode="lin" valueType="num">
                                      <p:cBhvr>
                                        <p:cTn id="38" dur="500" fill="hold"/>
                                        <p:tgtEl>
                                          <p:spTgt spid="458822"/>
                                        </p:tgtEl>
                                        <p:attrNameLst>
                                          <p:attrName>ppt_h</p:attrName>
                                        </p:attrNameLst>
                                      </p:cBhvr>
                                      <p:tavLst>
                                        <p:tav tm="0">
                                          <p:val>
                                            <p:fltVal val="0"/>
                                          </p:val>
                                        </p:tav>
                                        <p:tav tm="100000">
                                          <p:val>
                                            <p:strVal val="#ppt_h"/>
                                          </p:val>
                                        </p:tav>
                                      </p:tavLst>
                                    </p:anim>
                                    <p:anim calcmode="lin" valueType="num">
                                      <p:cBhvr>
                                        <p:cTn id="39" dur="500" fill="hold"/>
                                        <p:tgtEl>
                                          <p:spTgt spid="458822"/>
                                        </p:tgtEl>
                                        <p:attrNameLst>
                                          <p:attrName>ppt_x</p:attrName>
                                        </p:attrNameLst>
                                      </p:cBhvr>
                                      <p:tavLst>
                                        <p:tav tm="0">
                                          <p:val>
                                            <p:fltVal val="0.5"/>
                                          </p:val>
                                        </p:tav>
                                        <p:tav tm="100000">
                                          <p:val>
                                            <p:strVal val="#ppt_x"/>
                                          </p:val>
                                        </p:tav>
                                      </p:tavLst>
                                    </p:anim>
                                    <p:anim calcmode="lin" valueType="num">
                                      <p:cBhvr>
                                        <p:cTn id="40" dur="500" fill="hold"/>
                                        <p:tgtEl>
                                          <p:spTgt spid="458822"/>
                                        </p:tgtEl>
                                        <p:attrNameLst>
                                          <p:attrName>ppt_y</p:attrName>
                                        </p:attrNameLst>
                                      </p:cBhvr>
                                      <p:tavLst>
                                        <p:tav tm="0">
                                          <p:val>
                                            <p:fltVal val="0.5"/>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528" fill="hold" grpId="0" nodeType="clickEffect">
                                  <p:stCondLst>
                                    <p:cond delay="0"/>
                                  </p:stCondLst>
                                  <p:childTnLst>
                                    <p:set>
                                      <p:cBhvr>
                                        <p:cTn id="44" dur="1" fill="hold">
                                          <p:stCondLst>
                                            <p:cond delay="0"/>
                                          </p:stCondLst>
                                        </p:cTn>
                                        <p:tgtEl>
                                          <p:spTgt spid="458821"/>
                                        </p:tgtEl>
                                        <p:attrNameLst>
                                          <p:attrName>style.visibility</p:attrName>
                                        </p:attrNameLst>
                                      </p:cBhvr>
                                      <p:to>
                                        <p:strVal val="visible"/>
                                      </p:to>
                                    </p:set>
                                    <p:anim calcmode="lin" valueType="num">
                                      <p:cBhvr>
                                        <p:cTn id="45" dur="500" fill="hold"/>
                                        <p:tgtEl>
                                          <p:spTgt spid="458821"/>
                                        </p:tgtEl>
                                        <p:attrNameLst>
                                          <p:attrName>ppt_w</p:attrName>
                                        </p:attrNameLst>
                                      </p:cBhvr>
                                      <p:tavLst>
                                        <p:tav tm="0">
                                          <p:val>
                                            <p:fltVal val="0"/>
                                          </p:val>
                                        </p:tav>
                                        <p:tav tm="100000">
                                          <p:val>
                                            <p:strVal val="#ppt_w"/>
                                          </p:val>
                                        </p:tav>
                                      </p:tavLst>
                                    </p:anim>
                                    <p:anim calcmode="lin" valueType="num">
                                      <p:cBhvr>
                                        <p:cTn id="46" dur="500" fill="hold"/>
                                        <p:tgtEl>
                                          <p:spTgt spid="458821"/>
                                        </p:tgtEl>
                                        <p:attrNameLst>
                                          <p:attrName>ppt_h</p:attrName>
                                        </p:attrNameLst>
                                      </p:cBhvr>
                                      <p:tavLst>
                                        <p:tav tm="0">
                                          <p:val>
                                            <p:fltVal val="0"/>
                                          </p:val>
                                        </p:tav>
                                        <p:tav tm="100000">
                                          <p:val>
                                            <p:strVal val="#ppt_h"/>
                                          </p:val>
                                        </p:tav>
                                      </p:tavLst>
                                    </p:anim>
                                    <p:anim calcmode="lin" valueType="num">
                                      <p:cBhvr>
                                        <p:cTn id="47" dur="500" fill="hold"/>
                                        <p:tgtEl>
                                          <p:spTgt spid="458821"/>
                                        </p:tgtEl>
                                        <p:attrNameLst>
                                          <p:attrName>ppt_x</p:attrName>
                                        </p:attrNameLst>
                                      </p:cBhvr>
                                      <p:tavLst>
                                        <p:tav tm="0">
                                          <p:val>
                                            <p:fltVal val="0.5"/>
                                          </p:val>
                                        </p:tav>
                                        <p:tav tm="100000">
                                          <p:val>
                                            <p:strVal val="#ppt_x"/>
                                          </p:val>
                                        </p:tav>
                                      </p:tavLst>
                                    </p:anim>
                                    <p:anim calcmode="lin" valueType="num">
                                      <p:cBhvr>
                                        <p:cTn id="48" dur="500" fill="hold"/>
                                        <p:tgtEl>
                                          <p:spTgt spid="458821"/>
                                        </p:tgtEl>
                                        <p:attrNameLst>
                                          <p:attrName>ppt_y</p:attrName>
                                        </p:attrNameLst>
                                      </p:cBhvr>
                                      <p:tavLst>
                                        <p:tav tm="0">
                                          <p:val>
                                            <p:fltVal val="0.5"/>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3" presetClass="entr" presetSubtype="528" fill="hold" grpId="0" nodeType="clickEffect">
                                  <p:stCondLst>
                                    <p:cond delay="0"/>
                                  </p:stCondLst>
                                  <p:childTnLst>
                                    <p:set>
                                      <p:cBhvr>
                                        <p:cTn id="52" dur="1" fill="hold">
                                          <p:stCondLst>
                                            <p:cond delay="0"/>
                                          </p:stCondLst>
                                        </p:cTn>
                                        <p:tgtEl>
                                          <p:spTgt spid="458765"/>
                                        </p:tgtEl>
                                        <p:attrNameLst>
                                          <p:attrName>style.visibility</p:attrName>
                                        </p:attrNameLst>
                                      </p:cBhvr>
                                      <p:to>
                                        <p:strVal val="visible"/>
                                      </p:to>
                                    </p:set>
                                    <p:anim calcmode="lin" valueType="num">
                                      <p:cBhvr>
                                        <p:cTn id="53" dur="500" fill="hold"/>
                                        <p:tgtEl>
                                          <p:spTgt spid="458765"/>
                                        </p:tgtEl>
                                        <p:attrNameLst>
                                          <p:attrName>ppt_w</p:attrName>
                                        </p:attrNameLst>
                                      </p:cBhvr>
                                      <p:tavLst>
                                        <p:tav tm="0">
                                          <p:val>
                                            <p:fltVal val="0"/>
                                          </p:val>
                                        </p:tav>
                                        <p:tav tm="100000">
                                          <p:val>
                                            <p:strVal val="#ppt_w"/>
                                          </p:val>
                                        </p:tav>
                                      </p:tavLst>
                                    </p:anim>
                                    <p:anim calcmode="lin" valueType="num">
                                      <p:cBhvr>
                                        <p:cTn id="54" dur="500" fill="hold"/>
                                        <p:tgtEl>
                                          <p:spTgt spid="458765"/>
                                        </p:tgtEl>
                                        <p:attrNameLst>
                                          <p:attrName>ppt_h</p:attrName>
                                        </p:attrNameLst>
                                      </p:cBhvr>
                                      <p:tavLst>
                                        <p:tav tm="0">
                                          <p:val>
                                            <p:fltVal val="0"/>
                                          </p:val>
                                        </p:tav>
                                        <p:tav tm="100000">
                                          <p:val>
                                            <p:strVal val="#ppt_h"/>
                                          </p:val>
                                        </p:tav>
                                      </p:tavLst>
                                    </p:anim>
                                    <p:anim calcmode="lin" valueType="num">
                                      <p:cBhvr>
                                        <p:cTn id="55" dur="500" fill="hold"/>
                                        <p:tgtEl>
                                          <p:spTgt spid="458765"/>
                                        </p:tgtEl>
                                        <p:attrNameLst>
                                          <p:attrName>ppt_x</p:attrName>
                                        </p:attrNameLst>
                                      </p:cBhvr>
                                      <p:tavLst>
                                        <p:tav tm="0">
                                          <p:val>
                                            <p:fltVal val="0.5"/>
                                          </p:val>
                                        </p:tav>
                                        <p:tav tm="100000">
                                          <p:val>
                                            <p:strVal val="#ppt_x"/>
                                          </p:val>
                                        </p:tav>
                                      </p:tavLst>
                                    </p:anim>
                                    <p:anim calcmode="lin" valueType="num">
                                      <p:cBhvr>
                                        <p:cTn id="56" dur="500" fill="hold"/>
                                        <p:tgtEl>
                                          <p:spTgt spid="458765"/>
                                        </p:tgtEl>
                                        <p:attrNameLst>
                                          <p:attrName>ppt_y</p:attrName>
                                        </p:attrNameLst>
                                      </p:cBhvr>
                                      <p:tavLst>
                                        <p:tav tm="0">
                                          <p:val>
                                            <p:fltVal val="0.5"/>
                                          </p:val>
                                        </p:tav>
                                        <p:tav tm="100000">
                                          <p:val>
                                            <p:strVal val="#ppt_y"/>
                                          </p:val>
                                        </p:tav>
                                      </p:tavLst>
                                    </p:anim>
                                  </p:childTnLst>
                                </p:cTn>
                              </p:par>
                            </p:childTnLst>
                          </p:cTn>
                        </p:par>
                        <p:par>
                          <p:cTn id="57" fill="hold" nodeType="afterGroup">
                            <p:stCondLst>
                              <p:cond delay="500"/>
                            </p:stCondLst>
                            <p:childTnLst>
                              <p:par>
                                <p:cTn id="58" presetID="2" presetClass="entr" presetSubtype="1" fill="hold" grpId="0" nodeType="afterEffect">
                                  <p:stCondLst>
                                    <p:cond delay="0"/>
                                  </p:stCondLst>
                                  <p:childTnLst>
                                    <p:set>
                                      <p:cBhvr>
                                        <p:cTn id="59" dur="1" fill="hold">
                                          <p:stCondLst>
                                            <p:cond delay="0"/>
                                          </p:stCondLst>
                                        </p:cTn>
                                        <p:tgtEl>
                                          <p:spTgt spid="458828"/>
                                        </p:tgtEl>
                                        <p:attrNameLst>
                                          <p:attrName>style.visibility</p:attrName>
                                        </p:attrNameLst>
                                      </p:cBhvr>
                                      <p:to>
                                        <p:strVal val="visible"/>
                                      </p:to>
                                    </p:set>
                                    <p:anim calcmode="lin" valueType="num">
                                      <p:cBhvr additive="base">
                                        <p:cTn id="60" dur="500" fill="hold"/>
                                        <p:tgtEl>
                                          <p:spTgt spid="458828"/>
                                        </p:tgtEl>
                                        <p:attrNameLst>
                                          <p:attrName>ppt_x</p:attrName>
                                        </p:attrNameLst>
                                      </p:cBhvr>
                                      <p:tavLst>
                                        <p:tav tm="0">
                                          <p:val>
                                            <p:strVal val="#ppt_x"/>
                                          </p:val>
                                        </p:tav>
                                        <p:tav tm="100000">
                                          <p:val>
                                            <p:strVal val="#ppt_x"/>
                                          </p:val>
                                        </p:tav>
                                      </p:tavLst>
                                    </p:anim>
                                    <p:anim calcmode="lin" valueType="num">
                                      <p:cBhvr additive="base">
                                        <p:cTn id="61" dur="500" fill="hold"/>
                                        <p:tgtEl>
                                          <p:spTgt spid="4588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8765" grpId="0" animBg="1"/>
      <p:bldP spid="458821" grpId="0" animBg="1"/>
      <p:bldP spid="458822" grpId="0" animBg="1"/>
      <p:bldP spid="458823" grpId="0" animBg="1" autoUpdateAnimBg="0"/>
      <p:bldP spid="458824" grpId="0" animBg="1"/>
      <p:bldP spid="458825" grpId="0" animBg="1"/>
      <p:bldP spid="458826" grpId="0" animBg="1"/>
      <p:bldP spid="458828"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4" name="Group 113">
            <a:extLst>
              <a:ext uri="{FF2B5EF4-FFF2-40B4-BE49-F238E27FC236}">
                <a16:creationId xmlns:a16="http://schemas.microsoft.com/office/drawing/2014/main" id="{9F698116-8DFE-E448-8C76-21CB83BFB073}"/>
              </a:ext>
            </a:extLst>
          </p:cNvPr>
          <p:cNvGrpSpPr>
            <a:grpSpLocks/>
          </p:cNvGrpSpPr>
          <p:nvPr/>
        </p:nvGrpSpPr>
        <p:grpSpPr bwMode="auto">
          <a:xfrm>
            <a:off x="6289985" y="1290059"/>
            <a:ext cx="919814" cy="1010116"/>
            <a:chOff x="1557" y="1007"/>
            <a:chExt cx="2105" cy="1949"/>
          </a:xfrm>
        </p:grpSpPr>
        <p:grpSp>
          <p:nvGrpSpPr>
            <p:cNvPr id="105" name="Group 115">
              <a:extLst>
                <a:ext uri="{FF2B5EF4-FFF2-40B4-BE49-F238E27FC236}">
                  <a16:creationId xmlns:a16="http://schemas.microsoft.com/office/drawing/2014/main" id="{D1B2A612-32B0-7A45-9AD4-721B914E8A79}"/>
                </a:ext>
              </a:extLst>
            </p:cNvPr>
            <p:cNvGrpSpPr>
              <a:grpSpLocks/>
            </p:cNvGrpSpPr>
            <p:nvPr/>
          </p:nvGrpSpPr>
          <p:grpSpPr bwMode="auto">
            <a:xfrm>
              <a:off x="1557" y="1209"/>
              <a:ext cx="2105" cy="1421"/>
              <a:chOff x="578" y="2316"/>
              <a:chExt cx="2105" cy="1421"/>
            </a:xfrm>
          </p:grpSpPr>
          <p:sp>
            <p:nvSpPr>
              <p:cNvPr id="111" name="Freeform 116" descr="Cork">
                <a:extLst>
                  <a:ext uri="{FF2B5EF4-FFF2-40B4-BE49-F238E27FC236}">
                    <a16:creationId xmlns:a16="http://schemas.microsoft.com/office/drawing/2014/main" id="{2C41E681-8C8E-F64F-B6E1-DD13F0069716}"/>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 name="Freeform 117" descr="Cork">
                <a:extLst>
                  <a:ext uri="{FF2B5EF4-FFF2-40B4-BE49-F238E27FC236}">
                    <a16:creationId xmlns:a16="http://schemas.microsoft.com/office/drawing/2014/main" id="{231F49CA-DFB4-6247-9A4C-1A912BEB60DD}"/>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06" name="Freeform 119">
              <a:extLst>
                <a:ext uri="{FF2B5EF4-FFF2-40B4-BE49-F238E27FC236}">
                  <a16:creationId xmlns:a16="http://schemas.microsoft.com/office/drawing/2014/main" id="{5734D943-61B5-0D4C-99E3-8C3F2F608996}"/>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7" name="Freeform 120">
              <a:extLst>
                <a:ext uri="{FF2B5EF4-FFF2-40B4-BE49-F238E27FC236}">
                  <a16:creationId xmlns:a16="http://schemas.microsoft.com/office/drawing/2014/main" id="{1A01AF41-D3C4-F543-861B-7734BE047185}"/>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8" name="Freeform 121">
              <a:extLst>
                <a:ext uri="{FF2B5EF4-FFF2-40B4-BE49-F238E27FC236}">
                  <a16:creationId xmlns:a16="http://schemas.microsoft.com/office/drawing/2014/main" id="{6994FFA2-602C-8D4B-A238-19B312B45F7C}"/>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9" name="Freeform 122">
              <a:extLst>
                <a:ext uri="{FF2B5EF4-FFF2-40B4-BE49-F238E27FC236}">
                  <a16:creationId xmlns:a16="http://schemas.microsoft.com/office/drawing/2014/main" id="{ED6FAE24-F607-A445-B7A3-A5BD62265F4E}"/>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0" name="Freeform 123">
              <a:extLst>
                <a:ext uri="{FF2B5EF4-FFF2-40B4-BE49-F238E27FC236}">
                  <a16:creationId xmlns:a16="http://schemas.microsoft.com/office/drawing/2014/main" id="{D6529976-0841-8342-8F7A-8FA786573506}"/>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13" name="Group 113">
            <a:extLst>
              <a:ext uri="{FF2B5EF4-FFF2-40B4-BE49-F238E27FC236}">
                <a16:creationId xmlns:a16="http://schemas.microsoft.com/office/drawing/2014/main" id="{4567F880-8AD4-9B4C-9128-F3E2E426A622}"/>
              </a:ext>
            </a:extLst>
          </p:cNvPr>
          <p:cNvGrpSpPr>
            <a:grpSpLocks/>
          </p:cNvGrpSpPr>
          <p:nvPr/>
        </p:nvGrpSpPr>
        <p:grpSpPr bwMode="auto">
          <a:xfrm>
            <a:off x="6289985" y="3307772"/>
            <a:ext cx="919814" cy="1010116"/>
            <a:chOff x="1557" y="1007"/>
            <a:chExt cx="2105" cy="1949"/>
          </a:xfrm>
        </p:grpSpPr>
        <p:grpSp>
          <p:nvGrpSpPr>
            <p:cNvPr id="114" name="Group 115">
              <a:extLst>
                <a:ext uri="{FF2B5EF4-FFF2-40B4-BE49-F238E27FC236}">
                  <a16:creationId xmlns:a16="http://schemas.microsoft.com/office/drawing/2014/main" id="{1581A0D8-0345-B04E-B77E-565FAF3173C8}"/>
                </a:ext>
              </a:extLst>
            </p:cNvPr>
            <p:cNvGrpSpPr>
              <a:grpSpLocks/>
            </p:cNvGrpSpPr>
            <p:nvPr/>
          </p:nvGrpSpPr>
          <p:grpSpPr bwMode="auto">
            <a:xfrm>
              <a:off x="1557" y="1209"/>
              <a:ext cx="2105" cy="1421"/>
              <a:chOff x="578" y="2316"/>
              <a:chExt cx="2105" cy="1421"/>
            </a:xfrm>
          </p:grpSpPr>
          <p:sp>
            <p:nvSpPr>
              <p:cNvPr id="120" name="Freeform 116" descr="Cork">
                <a:extLst>
                  <a:ext uri="{FF2B5EF4-FFF2-40B4-BE49-F238E27FC236}">
                    <a16:creationId xmlns:a16="http://schemas.microsoft.com/office/drawing/2014/main" id="{AE661F7F-FE8A-1A4B-AC04-629F47DBB5F3}"/>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21" name="Freeform 117" descr="Cork">
                <a:extLst>
                  <a:ext uri="{FF2B5EF4-FFF2-40B4-BE49-F238E27FC236}">
                    <a16:creationId xmlns:a16="http://schemas.microsoft.com/office/drawing/2014/main" id="{0B60FAF8-E76B-8C4D-8407-22459C78608C}"/>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15" name="Freeform 119">
              <a:extLst>
                <a:ext uri="{FF2B5EF4-FFF2-40B4-BE49-F238E27FC236}">
                  <a16:creationId xmlns:a16="http://schemas.microsoft.com/office/drawing/2014/main" id="{CCDFBF06-4B4E-2A43-9C62-54428A663B39}"/>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6" name="Freeform 120">
              <a:extLst>
                <a:ext uri="{FF2B5EF4-FFF2-40B4-BE49-F238E27FC236}">
                  <a16:creationId xmlns:a16="http://schemas.microsoft.com/office/drawing/2014/main" id="{B9194FF8-C097-D841-BE70-78AE6165A52E}"/>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7" name="Freeform 121">
              <a:extLst>
                <a:ext uri="{FF2B5EF4-FFF2-40B4-BE49-F238E27FC236}">
                  <a16:creationId xmlns:a16="http://schemas.microsoft.com/office/drawing/2014/main" id="{D3FE74B2-4FD1-E545-A924-0F540ACBB9B8}"/>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8" name="Freeform 122">
              <a:extLst>
                <a:ext uri="{FF2B5EF4-FFF2-40B4-BE49-F238E27FC236}">
                  <a16:creationId xmlns:a16="http://schemas.microsoft.com/office/drawing/2014/main" id="{CF77745F-BF83-3B4A-90CE-24EA484AA5C7}"/>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9" name="Freeform 123">
              <a:extLst>
                <a:ext uri="{FF2B5EF4-FFF2-40B4-BE49-F238E27FC236}">
                  <a16:creationId xmlns:a16="http://schemas.microsoft.com/office/drawing/2014/main" id="{DDED96DA-729E-534B-92A3-C5DFE3027BE5}"/>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98307" name="Group 279">
            <a:extLst>
              <a:ext uri="{FF2B5EF4-FFF2-40B4-BE49-F238E27FC236}">
                <a16:creationId xmlns:a16="http://schemas.microsoft.com/office/drawing/2014/main" id="{DEC019BC-E3D7-7140-A8DB-D25FC1847455}"/>
              </a:ext>
            </a:extLst>
          </p:cNvPr>
          <p:cNvGrpSpPr>
            <a:grpSpLocks/>
          </p:cNvGrpSpPr>
          <p:nvPr/>
        </p:nvGrpSpPr>
        <p:grpSpPr bwMode="auto">
          <a:xfrm>
            <a:off x="1000125" y="3159125"/>
            <a:ext cx="1844675" cy="1397000"/>
            <a:chOff x="630" y="1990"/>
            <a:chExt cx="1162" cy="880"/>
          </a:xfrm>
        </p:grpSpPr>
        <p:sp>
          <p:nvSpPr>
            <p:cNvPr id="460056" name="Rectangle 280">
              <a:extLst>
                <a:ext uri="{FF2B5EF4-FFF2-40B4-BE49-F238E27FC236}">
                  <a16:creationId xmlns:a16="http://schemas.microsoft.com/office/drawing/2014/main" id="{082FC07B-0630-5940-8DD5-110100BD9F96}"/>
                </a:ext>
              </a:extLst>
            </p:cNvPr>
            <p:cNvSpPr>
              <a:spLocks noChangeArrowheads="1"/>
            </p:cNvSpPr>
            <p:nvPr/>
          </p:nvSpPr>
          <p:spPr bwMode="auto">
            <a:xfrm>
              <a:off x="630" y="2296"/>
              <a:ext cx="1162" cy="57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ltLang="ko-KR" sz="3600">
                  <a:solidFill>
                    <a:srgbClr val="FFEA18"/>
                  </a:solidFill>
                  <a:latin typeface="Times" charset="0"/>
                  <a:ea typeface="Gulim" pitchFamily="34" charset="-127"/>
                  <a:cs typeface="Gulim" pitchFamily="34" charset="-127"/>
                </a:rPr>
                <a:t>A</a:t>
              </a:r>
              <a:r>
                <a:rPr lang="en-US" altLang="ko-KR" sz="3600">
                  <a:solidFill>
                    <a:srgbClr val="51DC00"/>
                  </a:solidFill>
                  <a:latin typeface="Times" charset="0"/>
                  <a:ea typeface="Gulim" pitchFamily="34" charset="-127"/>
                  <a:cs typeface="Gulim" pitchFamily="34" charset="-127"/>
                </a:rPr>
                <a:t> </a:t>
              </a:r>
              <a:r>
                <a:rPr lang="en-US" altLang="ko-KR" sz="5400">
                  <a:solidFill>
                    <a:srgbClr val="1CFF23"/>
                  </a:solidFill>
                  <a:latin typeface="Times" charset="0"/>
                  <a:ea typeface="Gulim" pitchFamily="34" charset="-127"/>
                  <a:cs typeface="Gulim" pitchFamily="34" charset="-127"/>
                </a:rPr>
                <a:t>K</a:t>
              </a:r>
              <a:r>
                <a:rPr lang="en-US" altLang="ko-KR" sz="3600">
                  <a:solidFill>
                    <a:schemeClr val="tx2"/>
                  </a:solidFill>
                  <a:latin typeface="Times" charset="0"/>
                  <a:ea typeface="Gulim" pitchFamily="34" charset="-127"/>
                  <a:cs typeface="Gulim" pitchFamily="34" charset="-127"/>
                </a:rPr>
                <a:t> P</a:t>
              </a:r>
            </a:p>
          </p:txBody>
        </p:sp>
        <p:pic>
          <p:nvPicPr>
            <p:cNvPr id="460057" name="Picture 281" descr="Kakap">
              <a:extLst>
                <a:ext uri="{FF2B5EF4-FFF2-40B4-BE49-F238E27FC236}">
                  <a16:creationId xmlns:a16="http://schemas.microsoft.com/office/drawing/2014/main" id="{84F7063D-2961-7047-A414-3023F3588782}"/>
                </a:ext>
              </a:extLst>
            </p:cNvPr>
            <p:cNvPicPr>
              <a:picLocks noChangeAspect="1" noChangeArrowheads="1"/>
            </p:cNvPicPr>
            <p:nvPr/>
          </p:nvPicPr>
          <p:blipFill>
            <a:blip r:embed="rId4"/>
            <a:srcRect/>
            <a:stretch>
              <a:fillRect/>
            </a:stretch>
          </p:blipFill>
          <p:spPr bwMode="auto">
            <a:xfrm>
              <a:off x="744" y="1990"/>
              <a:ext cx="882" cy="482"/>
            </a:xfrm>
            <a:prstGeom prst="rect">
              <a:avLst/>
            </a:prstGeom>
            <a:noFill/>
            <a:effectLst>
              <a:outerShdw blurRad="63500" dist="135003" dir="2471156" algn="ctr" rotWithShape="0">
                <a:schemeClr val="bg2">
                  <a:alpha val="74998"/>
                </a:schemeClr>
              </a:outerShdw>
            </a:effectLst>
          </p:spPr>
        </p:pic>
      </p:grpSp>
      <p:sp>
        <p:nvSpPr>
          <p:cNvPr id="459778" name="Rectangle 2">
            <a:extLst>
              <a:ext uri="{FF2B5EF4-FFF2-40B4-BE49-F238E27FC236}">
                <a16:creationId xmlns:a16="http://schemas.microsoft.com/office/drawing/2014/main" id="{49EC029C-669C-D649-9D97-AC4DBF18D0FD}"/>
              </a:ext>
            </a:extLst>
          </p:cNvPr>
          <p:cNvSpPr>
            <a:spLocks noChangeArrowheads="1"/>
          </p:cNvSpPr>
          <p:nvPr/>
        </p:nvSpPr>
        <p:spPr bwMode="auto">
          <a:xfrm>
            <a:off x="3130550" y="13906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98309" name="AutoShape 3">
            <a:extLst>
              <a:ext uri="{FF2B5EF4-FFF2-40B4-BE49-F238E27FC236}">
                <a16:creationId xmlns:a16="http://schemas.microsoft.com/office/drawing/2014/main" id="{7706F462-FF23-9943-91B2-973532C2C51C}"/>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8310" name="Rectangle 4">
            <a:extLst>
              <a:ext uri="{FF2B5EF4-FFF2-40B4-BE49-F238E27FC236}">
                <a16:creationId xmlns:a16="http://schemas.microsoft.com/office/drawing/2014/main" id="{FA0E49A7-E545-8A45-9967-403408EDBA75}"/>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8311" name="Rectangle 5">
            <a:extLst>
              <a:ext uri="{FF2B5EF4-FFF2-40B4-BE49-F238E27FC236}">
                <a16:creationId xmlns:a16="http://schemas.microsoft.com/office/drawing/2014/main" id="{B56E48D5-5780-5F4A-9B8C-1F03CBDB83BA}"/>
              </a:ext>
            </a:extLst>
          </p:cNvPr>
          <p:cNvSpPr>
            <a:spLocks noChangeArrowheads="1"/>
          </p:cNvSpPr>
          <p:nvPr/>
        </p:nvSpPr>
        <p:spPr bwMode="auto">
          <a:xfrm>
            <a:off x="3059113" y="879475"/>
            <a:ext cx="19653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b="1">
                <a:solidFill>
                  <a:schemeClr val="accent2"/>
                </a:solidFill>
                <a:latin typeface="Times" pitchFamily="2" charset="0"/>
                <a:ea typeface="Gulim" panose="020B0600000101010101" pitchFamily="34" charset="-127"/>
              </a:rPr>
              <a:t> </a:t>
            </a:r>
            <a:r>
              <a:rPr lang="en-US" altLang="ko-KR" sz="2400" b="1">
                <a:solidFill>
                  <a:schemeClr val="accent2"/>
                </a:solidFill>
                <a:latin typeface="Times" pitchFamily="2" charset="0"/>
                <a:ea typeface="Gulim" panose="020B0600000101010101" pitchFamily="34" charset="-127"/>
              </a:rPr>
              <a:t>KERAJAAN</a:t>
            </a:r>
          </a:p>
        </p:txBody>
      </p:sp>
      <p:sp>
        <p:nvSpPr>
          <p:cNvPr id="98312" name="Rectangle 6">
            <a:extLst>
              <a:ext uri="{FF2B5EF4-FFF2-40B4-BE49-F238E27FC236}">
                <a16:creationId xmlns:a16="http://schemas.microsoft.com/office/drawing/2014/main" id="{0D81EFDF-8A12-B94C-9BF5-719387ABF7DE}"/>
              </a:ext>
            </a:extLst>
          </p:cNvPr>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9783" name="Rectangle 7">
            <a:extLst>
              <a:ext uri="{FF2B5EF4-FFF2-40B4-BE49-F238E27FC236}">
                <a16:creationId xmlns:a16="http://schemas.microsoft.com/office/drawing/2014/main" id="{70250FDC-B71C-2F46-AFD9-79C483C030B3}"/>
              </a:ext>
            </a:extLst>
          </p:cNvPr>
          <p:cNvSpPr>
            <a:spLocks noChangeArrowheads="1"/>
          </p:cNvSpPr>
          <p:nvPr/>
        </p:nvSpPr>
        <p:spPr bwMode="auto">
          <a:xfrm>
            <a:off x="4786313" y="928688"/>
            <a:ext cx="1627187"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2000" b="1">
                <a:solidFill>
                  <a:srgbClr val="FAFD00"/>
                </a:solidFill>
                <a:latin typeface="Times" charset="0"/>
                <a:ea typeface="Gulim" pitchFamily="34" charset="-127"/>
                <a:cs typeface="Gulim" pitchFamily="34" charset="-127"/>
              </a:rPr>
              <a:t>ca. 1000 S.M.</a:t>
            </a:r>
          </a:p>
        </p:txBody>
      </p:sp>
      <p:sp>
        <p:nvSpPr>
          <p:cNvPr id="98314" name="Rectangle 9">
            <a:extLst>
              <a:ext uri="{FF2B5EF4-FFF2-40B4-BE49-F238E27FC236}">
                <a16:creationId xmlns:a16="http://schemas.microsoft.com/office/drawing/2014/main" id="{2937B90B-B294-FB45-9AAB-F2EA029637D3}"/>
              </a:ext>
            </a:extLst>
          </p:cNvPr>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8315" name="Rectangle 10">
            <a:extLst>
              <a:ext uri="{FF2B5EF4-FFF2-40B4-BE49-F238E27FC236}">
                <a16:creationId xmlns:a16="http://schemas.microsoft.com/office/drawing/2014/main" id="{F523ACBB-8327-8649-B680-80EA714C969F}"/>
              </a:ext>
            </a:extLst>
          </p:cNvPr>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bg2"/>
                </a:solidFill>
                <a:latin typeface="Times" pitchFamily="2" charset="0"/>
                <a:ea typeface="Gulim" panose="020B0600000101010101" pitchFamily="34" charset="-127"/>
              </a:rPr>
              <a:t>S - D - S</a:t>
            </a:r>
          </a:p>
        </p:txBody>
      </p:sp>
      <p:sp>
        <p:nvSpPr>
          <p:cNvPr id="98316" name="Rectangle 11">
            <a:extLst>
              <a:ext uri="{FF2B5EF4-FFF2-40B4-BE49-F238E27FC236}">
                <a16:creationId xmlns:a16="http://schemas.microsoft.com/office/drawing/2014/main" id="{75C992B4-5F39-754E-B150-13DC8330663B}"/>
              </a:ext>
            </a:extLst>
          </p:cNvPr>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bg2"/>
                </a:solidFill>
                <a:latin typeface="Times" pitchFamily="2" charset="0"/>
                <a:ea typeface="Gulim" panose="020B0600000101010101" pitchFamily="34" charset="-127"/>
              </a:rPr>
              <a:t>10             2</a:t>
            </a:r>
          </a:p>
        </p:txBody>
      </p:sp>
      <p:sp>
        <p:nvSpPr>
          <p:cNvPr id="459788" name="Rectangle 12">
            <a:extLst>
              <a:ext uri="{FF2B5EF4-FFF2-40B4-BE49-F238E27FC236}">
                <a16:creationId xmlns:a16="http://schemas.microsoft.com/office/drawing/2014/main" id="{819A6475-39C3-C44A-8362-781FE20B8620}"/>
              </a:ext>
            </a:extLst>
          </p:cNvPr>
          <p:cNvSpPr>
            <a:spLocks noChangeArrowheads="1"/>
          </p:cNvSpPr>
          <p:nvPr/>
        </p:nvSpPr>
        <p:spPr bwMode="auto">
          <a:xfrm>
            <a:off x="3338513" y="4130675"/>
            <a:ext cx="26225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b="1">
                <a:solidFill>
                  <a:schemeClr val="accent2"/>
                </a:solidFill>
                <a:latin typeface="Times" pitchFamily="2" charset="0"/>
                <a:ea typeface="Gulim" panose="020B0600000101010101" pitchFamily="34" charset="-127"/>
              </a:rPr>
              <a:t>   </a:t>
            </a:r>
            <a:r>
              <a:rPr lang="en-US" altLang="ko-KR" b="1">
                <a:solidFill>
                  <a:schemeClr val="accent2"/>
                </a:solidFill>
                <a:latin typeface="Times" pitchFamily="2" charset="0"/>
                <a:ea typeface="Gulim" panose="020B0600000101010101" pitchFamily="34" charset="-127"/>
              </a:rPr>
              <a:t>20-Y        20-R</a:t>
            </a:r>
          </a:p>
        </p:txBody>
      </p:sp>
      <p:sp>
        <p:nvSpPr>
          <p:cNvPr id="459790" name="Rectangle 14">
            <a:extLst>
              <a:ext uri="{FF2B5EF4-FFF2-40B4-BE49-F238E27FC236}">
                <a16:creationId xmlns:a16="http://schemas.microsoft.com/office/drawing/2014/main" id="{114C6946-8CC8-FD4E-8DA8-96D13E9DA49D}"/>
              </a:ext>
            </a:extLst>
          </p:cNvPr>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98319" name="Rectangle 21">
            <a:extLst>
              <a:ext uri="{FF2B5EF4-FFF2-40B4-BE49-F238E27FC236}">
                <a16:creationId xmlns:a16="http://schemas.microsoft.com/office/drawing/2014/main" id="{549D43EC-9F98-B243-BA3C-9D330C72A1B6}"/>
              </a:ext>
            </a:extLst>
          </p:cNvPr>
          <p:cNvSpPr>
            <a:spLocks noChangeArrowheads="1"/>
          </p:cNvSpPr>
          <p:nvPr/>
        </p:nvSpPr>
        <p:spPr bwMode="auto">
          <a:xfrm>
            <a:off x="3033713" y="2246313"/>
            <a:ext cx="38989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2400" b="1">
                <a:solidFill>
                  <a:schemeClr val="bg2"/>
                </a:solidFill>
                <a:latin typeface="Times" pitchFamily="2" charset="0"/>
                <a:ea typeface="Gulim" panose="020B0600000101010101" pitchFamily="34" charset="-127"/>
              </a:rPr>
              <a:t>  </a:t>
            </a:r>
            <a:r>
              <a:rPr lang="en-US" altLang="ko-KR" sz="2400" b="1">
                <a:solidFill>
                  <a:schemeClr val="bg2"/>
                </a:solidFill>
                <a:latin typeface="Times" pitchFamily="2" charset="0"/>
                <a:ea typeface="Gulim" panose="020B0600000101010101" pitchFamily="34" charset="-127"/>
              </a:rPr>
              <a:t>UTARA     SELATAN</a:t>
            </a:r>
          </a:p>
        </p:txBody>
      </p:sp>
      <p:sp>
        <p:nvSpPr>
          <p:cNvPr id="98320" name="Rectangle 22">
            <a:extLst>
              <a:ext uri="{FF2B5EF4-FFF2-40B4-BE49-F238E27FC236}">
                <a16:creationId xmlns:a16="http://schemas.microsoft.com/office/drawing/2014/main" id="{E762D2A7-B8D0-384D-AD96-8426A46E4175}"/>
              </a:ext>
            </a:extLst>
          </p:cNvPr>
          <p:cNvSpPr>
            <a:spLocks noChangeArrowheads="1"/>
          </p:cNvSpPr>
          <p:nvPr/>
        </p:nvSpPr>
        <p:spPr bwMode="auto">
          <a:xfrm>
            <a:off x="3065463" y="2746375"/>
            <a:ext cx="32242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bg2"/>
                </a:solidFill>
                <a:latin typeface="Times" pitchFamily="2" charset="0"/>
                <a:ea typeface="Gulim" panose="020B0600000101010101" pitchFamily="34" charset="-127"/>
              </a:rPr>
              <a:t>ISRAEL  YEHUDA</a:t>
            </a:r>
          </a:p>
        </p:txBody>
      </p:sp>
      <p:sp>
        <p:nvSpPr>
          <p:cNvPr id="98321" name="Rectangle 23">
            <a:extLst>
              <a:ext uri="{FF2B5EF4-FFF2-40B4-BE49-F238E27FC236}">
                <a16:creationId xmlns:a16="http://schemas.microsoft.com/office/drawing/2014/main" id="{66961A5B-8E7D-1849-A31A-D30FB030FB41}"/>
              </a:ext>
            </a:extLst>
          </p:cNvPr>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8322" name="Line 24">
            <a:extLst>
              <a:ext uri="{FF2B5EF4-FFF2-40B4-BE49-F238E27FC236}">
                <a16:creationId xmlns:a16="http://schemas.microsoft.com/office/drawing/2014/main" id="{A82C4F9B-0545-7940-8B3A-106B25A03C6E}"/>
              </a:ext>
            </a:extLst>
          </p:cNvPr>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3" name="Line 25">
            <a:extLst>
              <a:ext uri="{FF2B5EF4-FFF2-40B4-BE49-F238E27FC236}">
                <a16:creationId xmlns:a16="http://schemas.microsoft.com/office/drawing/2014/main" id="{3577FC5C-A824-094C-810D-54499597537E}"/>
              </a:ext>
            </a:extLst>
          </p:cNvPr>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4" name="Line 26">
            <a:extLst>
              <a:ext uri="{FF2B5EF4-FFF2-40B4-BE49-F238E27FC236}">
                <a16:creationId xmlns:a16="http://schemas.microsoft.com/office/drawing/2014/main" id="{8A3B9104-4770-684D-ACEF-6FBDE0618FF2}"/>
              </a:ext>
            </a:extLst>
          </p:cNvPr>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5" name="Line 27">
            <a:extLst>
              <a:ext uri="{FF2B5EF4-FFF2-40B4-BE49-F238E27FC236}">
                <a16:creationId xmlns:a16="http://schemas.microsoft.com/office/drawing/2014/main" id="{E2B4FB6A-69FD-3E43-8399-A40864DF01F1}"/>
              </a:ext>
            </a:extLst>
          </p:cNvPr>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6" name="Line 28">
            <a:extLst>
              <a:ext uri="{FF2B5EF4-FFF2-40B4-BE49-F238E27FC236}">
                <a16:creationId xmlns:a16="http://schemas.microsoft.com/office/drawing/2014/main" id="{C9142A96-B044-6442-AEC5-094DC21EA3AB}"/>
              </a:ext>
            </a:extLst>
          </p:cNvPr>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7" name="Line 29">
            <a:extLst>
              <a:ext uri="{FF2B5EF4-FFF2-40B4-BE49-F238E27FC236}">
                <a16:creationId xmlns:a16="http://schemas.microsoft.com/office/drawing/2014/main" id="{5D059155-F16C-3E4C-976F-D6CCA73E038A}"/>
              </a:ext>
            </a:extLst>
          </p:cNvPr>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8" name="Line 30">
            <a:extLst>
              <a:ext uri="{FF2B5EF4-FFF2-40B4-BE49-F238E27FC236}">
                <a16:creationId xmlns:a16="http://schemas.microsoft.com/office/drawing/2014/main" id="{F27B36C8-4E8E-5142-964B-DEB190501B16}"/>
              </a:ext>
            </a:extLst>
          </p:cNvPr>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29" name="Line 31">
            <a:extLst>
              <a:ext uri="{FF2B5EF4-FFF2-40B4-BE49-F238E27FC236}">
                <a16:creationId xmlns:a16="http://schemas.microsoft.com/office/drawing/2014/main" id="{7A22F456-789B-0F42-9955-1ACB006A0D5B}"/>
              </a:ext>
            </a:extLst>
          </p:cNvPr>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30" name="Line 32">
            <a:extLst>
              <a:ext uri="{FF2B5EF4-FFF2-40B4-BE49-F238E27FC236}">
                <a16:creationId xmlns:a16="http://schemas.microsoft.com/office/drawing/2014/main" id="{25DB04B9-BC13-A74B-BECC-CD1CE5D62283}"/>
              </a:ext>
            </a:extLst>
          </p:cNvPr>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31" name="Rectangle 33">
            <a:extLst>
              <a:ext uri="{FF2B5EF4-FFF2-40B4-BE49-F238E27FC236}">
                <a16:creationId xmlns:a16="http://schemas.microsoft.com/office/drawing/2014/main" id="{0817A640-C77F-FF45-9353-13588D83CC54}"/>
              </a:ext>
            </a:extLst>
          </p:cNvPr>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8332" name="Rectangle 34">
            <a:extLst>
              <a:ext uri="{FF2B5EF4-FFF2-40B4-BE49-F238E27FC236}">
                <a16:creationId xmlns:a16="http://schemas.microsoft.com/office/drawing/2014/main" id="{45AE1EED-FAB2-1A4E-A91F-4B64FA5F8364}"/>
              </a:ext>
            </a:extLst>
          </p:cNvPr>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8333" name="Rectangle 35">
            <a:extLst>
              <a:ext uri="{FF2B5EF4-FFF2-40B4-BE49-F238E27FC236}">
                <a16:creationId xmlns:a16="http://schemas.microsoft.com/office/drawing/2014/main" id="{03B02088-36AB-4B4C-B912-B62E02A2A8B8}"/>
              </a:ext>
            </a:extLst>
          </p:cNvPr>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8334" name="Rectangle 36">
            <a:extLst>
              <a:ext uri="{FF2B5EF4-FFF2-40B4-BE49-F238E27FC236}">
                <a16:creationId xmlns:a16="http://schemas.microsoft.com/office/drawing/2014/main" id="{4301FF58-F0DD-6B4F-A7A7-14D0840C293B}"/>
              </a:ext>
            </a:extLst>
          </p:cNvPr>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59819" name="Rectangle 43">
            <a:extLst>
              <a:ext uri="{FF2B5EF4-FFF2-40B4-BE49-F238E27FC236}">
                <a16:creationId xmlns:a16="http://schemas.microsoft.com/office/drawing/2014/main" id="{9467AE63-7DE7-8D4B-8DC2-6E986A61D450}"/>
              </a:ext>
            </a:extLst>
          </p:cNvPr>
          <p:cNvSpPr>
            <a:spLocks noChangeArrowheads="1"/>
          </p:cNvSpPr>
          <p:nvPr/>
        </p:nvSpPr>
        <p:spPr bwMode="auto">
          <a:xfrm>
            <a:off x="3217863" y="1825625"/>
            <a:ext cx="2820987" cy="393700"/>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2000" b="1">
                <a:solidFill>
                  <a:schemeClr val="accent1"/>
                </a:solidFill>
                <a:effectLst>
                  <a:outerShdw blurRad="38100" dist="38100" dir="2700000" algn="tl">
                    <a:srgbClr val="000000"/>
                  </a:outerShdw>
                </a:effectLst>
                <a:latin typeface="Times" pitchFamily="2" charset="0"/>
                <a:ea typeface="Gulim" panose="020B0600000101010101" pitchFamily="34" charset="-127"/>
              </a:rPr>
              <a:t>&lt;&lt;&lt;&lt; </a:t>
            </a:r>
            <a:r>
              <a:rPr lang="en-US" altLang="ko-KR" sz="2000" b="1" i="1">
                <a:solidFill>
                  <a:schemeClr val="accent1"/>
                </a:solidFill>
                <a:effectLst>
                  <a:outerShdw blurRad="38100" dist="38100" dir="2700000" algn="tl">
                    <a:srgbClr val="000000"/>
                  </a:outerShdw>
                </a:effectLst>
                <a:latin typeface="Times" pitchFamily="2" charset="0"/>
                <a:ea typeface="Gulim" panose="020B0600000101010101" pitchFamily="34" charset="-127"/>
              </a:rPr>
              <a:t>TERBELAH</a:t>
            </a:r>
            <a:r>
              <a:rPr lang="en-US" altLang="ko-KR" sz="2000" b="1">
                <a:solidFill>
                  <a:schemeClr val="accent1"/>
                </a:solidFill>
                <a:effectLst>
                  <a:outerShdw blurRad="38100" dist="38100" dir="2700000" algn="tl">
                    <a:srgbClr val="000000"/>
                  </a:outerShdw>
                </a:effectLst>
                <a:latin typeface="Times" pitchFamily="2" charset="0"/>
                <a:ea typeface="Gulim" panose="020B0600000101010101" pitchFamily="34" charset="-127"/>
              </a:rPr>
              <a:t> &gt;&gt;&gt;&gt;</a:t>
            </a:r>
          </a:p>
        </p:txBody>
      </p:sp>
      <p:sp>
        <p:nvSpPr>
          <p:cNvPr id="98336" name="Line 44">
            <a:extLst>
              <a:ext uri="{FF2B5EF4-FFF2-40B4-BE49-F238E27FC236}">
                <a16:creationId xmlns:a16="http://schemas.microsoft.com/office/drawing/2014/main" id="{E754AB6A-1028-AF43-A1AE-AA0B78D9C721}"/>
              </a:ext>
            </a:extLst>
          </p:cNvPr>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9821" name="Rectangle 45">
            <a:extLst>
              <a:ext uri="{FF2B5EF4-FFF2-40B4-BE49-F238E27FC236}">
                <a16:creationId xmlns:a16="http://schemas.microsoft.com/office/drawing/2014/main" id="{6D401F55-8011-2A42-9959-6DC069EF83D0}"/>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459822" name="Line 46">
            <a:extLst>
              <a:ext uri="{FF2B5EF4-FFF2-40B4-BE49-F238E27FC236}">
                <a16:creationId xmlns:a16="http://schemas.microsoft.com/office/drawing/2014/main" id="{BB9ED110-3978-B043-8062-FE75D9E9297A}"/>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98339" name="Line 47">
            <a:extLst>
              <a:ext uri="{FF2B5EF4-FFF2-40B4-BE49-F238E27FC236}">
                <a16:creationId xmlns:a16="http://schemas.microsoft.com/office/drawing/2014/main" id="{EC1CDE46-72FB-3B40-BA1E-43DD0A24BA28}"/>
              </a:ext>
            </a:extLst>
          </p:cNvPr>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59824" name="Rectangle 48">
            <a:extLst>
              <a:ext uri="{FF2B5EF4-FFF2-40B4-BE49-F238E27FC236}">
                <a16:creationId xmlns:a16="http://schemas.microsoft.com/office/drawing/2014/main" id="{D2C0E328-30FA-E547-8902-0ABE9E642941}"/>
              </a:ext>
            </a:extLst>
          </p:cNvPr>
          <p:cNvSpPr>
            <a:spLocks noChangeArrowheads="1"/>
          </p:cNvSpPr>
          <p:nvPr/>
        </p:nvSpPr>
        <p:spPr bwMode="auto">
          <a:xfrm>
            <a:off x="3587750" y="3635375"/>
            <a:ext cx="2036763" cy="515938"/>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i="1">
                <a:solidFill>
                  <a:schemeClr val="accent1"/>
                </a:solidFill>
                <a:effectLst>
                  <a:outerShdw blurRad="38100" dist="38100" dir="2700000" algn="tl">
                    <a:srgbClr val="000000"/>
                  </a:outerShdw>
                </a:effectLst>
                <a:latin typeface="Times" pitchFamily="2" charset="0"/>
                <a:ea typeface="Gulim" panose="020B0600000101010101" pitchFamily="34" charset="-127"/>
              </a:rPr>
              <a:t>NABI-NABI</a:t>
            </a:r>
          </a:p>
        </p:txBody>
      </p:sp>
      <p:grpSp>
        <p:nvGrpSpPr>
          <p:cNvPr id="9" name="Group 123">
            <a:extLst>
              <a:ext uri="{FF2B5EF4-FFF2-40B4-BE49-F238E27FC236}">
                <a16:creationId xmlns:a16="http://schemas.microsoft.com/office/drawing/2014/main" id="{3D06E682-6337-664E-8DB9-456094A502CD}"/>
              </a:ext>
            </a:extLst>
          </p:cNvPr>
          <p:cNvGrpSpPr>
            <a:grpSpLocks/>
          </p:cNvGrpSpPr>
          <p:nvPr/>
        </p:nvGrpSpPr>
        <p:grpSpPr bwMode="auto">
          <a:xfrm>
            <a:off x="1203325" y="4641850"/>
            <a:ext cx="6832600" cy="541338"/>
            <a:chOff x="1203325" y="3929063"/>
            <a:chExt cx="6832600" cy="541337"/>
          </a:xfrm>
        </p:grpSpPr>
        <p:sp>
          <p:nvSpPr>
            <p:cNvPr id="459825" name="Rectangle 49">
              <a:extLst>
                <a:ext uri="{FF2B5EF4-FFF2-40B4-BE49-F238E27FC236}">
                  <a16:creationId xmlns:a16="http://schemas.microsoft.com/office/drawing/2014/main" id="{4E83E20F-7B2C-3041-8762-2441082686CE}"/>
                </a:ext>
              </a:extLst>
            </p:cNvPr>
            <p:cNvSpPr>
              <a:spLocks noChangeArrowheads="1"/>
            </p:cNvSpPr>
            <p:nvPr/>
          </p:nvSpPr>
          <p:spPr bwMode="auto">
            <a:xfrm>
              <a:off x="1203325" y="3940176"/>
              <a:ext cx="2995613" cy="530224"/>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ko-KR" altLang="en-US" sz="2400" b="1">
                  <a:solidFill>
                    <a:srgbClr val="A8001C"/>
                  </a:solidFill>
                  <a:latin typeface="Comic Sans MS" charset="0"/>
                  <a:ea typeface="Gulim" charset="0"/>
                  <a:cs typeface="Gulim" charset="0"/>
                </a:rPr>
                <a:t> </a:t>
              </a:r>
              <a:r>
                <a:rPr lang="en-US" altLang="ko-KR" sz="2400" b="1">
                  <a:solidFill>
                    <a:srgbClr val="A8001C"/>
                  </a:solidFill>
                  <a:latin typeface="Comic Sans MS" charset="0"/>
                  <a:ea typeface="Gulim" charset="0"/>
                  <a:cs typeface="Gulim" charset="0"/>
                </a:rPr>
                <a:t>Utara: Yerobeam</a:t>
              </a:r>
              <a:endParaRPr lang="en-US" altLang="ko-KR" b="1">
                <a:solidFill>
                  <a:srgbClr val="A8001C"/>
                </a:solidFill>
                <a:latin typeface="Comic Sans MS" charset="0"/>
                <a:ea typeface="Gulim" charset="0"/>
                <a:cs typeface="Gulim" charset="0"/>
              </a:endParaRPr>
            </a:p>
          </p:txBody>
        </p:sp>
        <p:sp>
          <p:nvSpPr>
            <p:cNvPr id="459826" name="Rectangle 50">
              <a:extLst>
                <a:ext uri="{FF2B5EF4-FFF2-40B4-BE49-F238E27FC236}">
                  <a16:creationId xmlns:a16="http://schemas.microsoft.com/office/drawing/2014/main" id="{C3A67646-E81A-D14E-A1FC-82B4A9F24E4A}"/>
                </a:ext>
              </a:extLst>
            </p:cNvPr>
            <p:cNvSpPr>
              <a:spLocks noChangeArrowheads="1"/>
            </p:cNvSpPr>
            <p:nvPr/>
          </p:nvSpPr>
          <p:spPr bwMode="auto">
            <a:xfrm>
              <a:off x="4778375" y="3929063"/>
              <a:ext cx="3257550" cy="530224"/>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ko-KR" altLang="en-US" sz="2400" b="1">
                  <a:solidFill>
                    <a:srgbClr val="A8001C"/>
                  </a:solidFill>
                  <a:latin typeface="Comic Sans MS" charset="0"/>
                  <a:ea typeface="Gulim" charset="0"/>
                  <a:cs typeface="Gulim" charset="0"/>
                </a:rPr>
                <a:t> </a:t>
              </a:r>
              <a:r>
                <a:rPr lang="en-US" altLang="ko-KR" sz="2400" b="1">
                  <a:solidFill>
                    <a:srgbClr val="A8001C"/>
                  </a:solidFill>
                  <a:latin typeface="Comic Sans MS" charset="0"/>
                  <a:ea typeface="Gulim" charset="0"/>
                  <a:cs typeface="Gulim" charset="0"/>
                </a:rPr>
                <a:t>Selatan: Rehobeam</a:t>
              </a:r>
              <a:endParaRPr lang="en-US" altLang="ko-KR" b="1">
                <a:solidFill>
                  <a:srgbClr val="A8001C"/>
                </a:solidFill>
                <a:latin typeface="Comic Sans MS" charset="0"/>
                <a:ea typeface="Gulim" charset="0"/>
                <a:cs typeface="Gulim" charset="0"/>
              </a:endParaRPr>
            </a:p>
          </p:txBody>
        </p:sp>
      </p:grpSp>
      <p:grpSp>
        <p:nvGrpSpPr>
          <p:cNvPr id="10" name="Group 124">
            <a:extLst>
              <a:ext uri="{FF2B5EF4-FFF2-40B4-BE49-F238E27FC236}">
                <a16:creationId xmlns:a16="http://schemas.microsoft.com/office/drawing/2014/main" id="{4DB733D6-23C9-B649-BEFB-C380CE060364}"/>
              </a:ext>
            </a:extLst>
          </p:cNvPr>
          <p:cNvGrpSpPr>
            <a:grpSpLocks/>
          </p:cNvGrpSpPr>
          <p:nvPr/>
        </p:nvGrpSpPr>
        <p:grpSpPr bwMode="auto">
          <a:xfrm>
            <a:off x="963613" y="5389563"/>
            <a:ext cx="7016750" cy="828675"/>
            <a:chOff x="963761" y="4676775"/>
            <a:chExt cx="7016757" cy="828432"/>
          </a:xfrm>
        </p:grpSpPr>
        <p:sp>
          <p:nvSpPr>
            <p:cNvPr id="459827" name="Rectangle 51">
              <a:extLst>
                <a:ext uri="{FF2B5EF4-FFF2-40B4-BE49-F238E27FC236}">
                  <a16:creationId xmlns:a16="http://schemas.microsoft.com/office/drawing/2014/main" id="{B0B2E312-13E0-044C-A0FA-AECF2770D9A3}"/>
                </a:ext>
              </a:extLst>
            </p:cNvPr>
            <p:cNvSpPr>
              <a:spLocks noChangeArrowheads="1"/>
            </p:cNvSpPr>
            <p:nvPr/>
          </p:nvSpPr>
          <p:spPr bwMode="auto">
            <a:xfrm>
              <a:off x="963761" y="4676775"/>
              <a:ext cx="3232153" cy="828432"/>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ctr">
                <a:defRPr/>
              </a:pPr>
              <a:r>
                <a:rPr lang="ko-KR" altLang="en-US" sz="2400" b="1">
                  <a:solidFill>
                    <a:srgbClr val="A8001C"/>
                  </a:solidFill>
                  <a:latin typeface="Comic Sans MS" charset="0"/>
                  <a:ea typeface="Gulim" charset="0"/>
                  <a:cs typeface="Gulim" charset="0"/>
                </a:rPr>
                <a:t> </a:t>
              </a:r>
              <a:r>
                <a:rPr lang="en-US" altLang="ko-KR" sz="2400" b="1">
                  <a:solidFill>
                    <a:srgbClr val="A8001C"/>
                  </a:solidFill>
                  <a:latin typeface="Comic Sans MS" charset="0"/>
                  <a:ea typeface="Gulim" charset="0"/>
                  <a:cs typeface="Gulim" charset="0"/>
                </a:rPr>
                <a:t>TIDAK ADA </a:t>
              </a:r>
            </a:p>
            <a:p>
              <a:pPr algn="ctr">
                <a:defRPr/>
              </a:pPr>
              <a:r>
                <a:rPr lang="en-US" altLang="ko-KR" sz="2400" b="1">
                  <a:solidFill>
                    <a:srgbClr val="A8001C"/>
                  </a:solidFill>
                  <a:latin typeface="Comic Sans MS" charset="0"/>
                  <a:ea typeface="Gulim" charset="0"/>
                  <a:cs typeface="Gulim" charset="0"/>
                </a:rPr>
                <a:t>RAJA YANG BAIK</a:t>
              </a:r>
              <a:endParaRPr lang="en-US" altLang="ko-KR" b="1">
                <a:solidFill>
                  <a:srgbClr val="A8001C"/>
                </a:solidFill>
                <a:latin typeface="Comic Sans MS" charset="0"/>
                <a:ea typeface="Gulim" charset="0"/>
                <a:cs typeface="Gulim" charset="0"/>
              </a:endParaRPr>
            </a:p>
          </p:txBody>
        </p:sp>
        <p:sp>
          <p:nvSpPr>
            <p:cNvPr id="459828" name="Rectangle 52">
              <a:extLst>
                <a:ext uri="{FF2B5EF4-FFF2-40B4-BE49-F238E27FC236}">
                  <a16:creationId xmlns:a16="http://schemas.microsoft.com/office/drawing/2014/main" id="{92EE2471-9851-3947-A815-F260A2514AB6}"/>
                </a:ext>
              </a:extLst>
            </p:cNvPr>
            <p:cNvSpPr>
              <a:spLocks noChangeArrowheads="1"/>
            </p:cNvSpPr>
            <p:nvPr/>
          </p:nvSpPr>
          <p:spPr bwMode="auto">
            <a:xfrm>
              <a:off x="4803927" y="4676775"/>
              <a:ext cx="3176591" cy="828432"/>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ctr">
                <a:defRPr/>
              </a:pPr>
              <a:r>
                <a:rPr lang="ko-KR" altLang="en-US" sz="2400" b="1">
                  <a:solidFill>
                    <a:srgbClr val="A8001C"/>
                  </a:solidFill>
                  <a:latin typeface="Comic Sans MS" charset="0"/>
                  <a:ea typeface="Gulim" charset="0"/>
                  <a:cs typeface="Gulim" charset="0"/>
                </a:rPr>
                <a:t> </a:t>
              </a:r>
              <a:r>
                <a:rPr lang="en-US" altLang="ko-KR" sz="2400" b="1">
                  <a:solidFill>
                    <a:srgbClr val="A8001C"/>
                  </a:solidFill>
                  <a:latin typeface="Comic Sans MS" charset="0"/>
                  <a:ea typeface="Gulim" charset="0"/>
                  <a:cs typeface="Gulim" charset="0"/>
                </a:rPr>
                <a:t>ADA BEBERAPA RAJA YANG BAIK</a:t>
              </a:r>
              <a:endParaRPr lang="en-US" altLang="ko-KR" b="1">
                <a:solidFill>
                  <a:srgbClr val="A8001C"/>
                </a:solidFill>
                <a:latin typeface="Comic Sans MS" charset="0"/>
                <a:ea typeface="Gulim" charset="0"/>
                <a:cs typeface="Gulim" charset="0"/>
              </a:endParaRPr>
            </a:p>
          </p:txBody>
        </p:sp>
      </p:grpSp>
      <p:sp>
        <p:nvSpPr>
          <p:cNvPr id="98343" name="Text Box 83">
            <a:extLst>
              <a:ext uri="{FF2B5EF4-FFF2-40B4-BE49-F238E27FC236}">
                <a16:creationId xmlns:a16="http://schemas.microsoft.com/office/drawing/2014/main" id="{B4D60C0B-60C9-3A4C-9CF8-27E4F843CB25}"/>
              </a:ext>
            </a:extLst>
          </p:cNvPr>
          <p:cNvSpPr txBox="1">
            <a:spLocks noChangeArrowheads="1"/>
          </p:cNvSpPr>
          <p:nvPr/>
        </p:nvSpPr>
        <p:spPr bwMode="auto">
          <a:xfrm>
            <a:off x="1765300" y="-12700"/>
            <a:ext cx="3730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sz="1600" b="1">
                <a:solidFill>
                  <a:schemeClr val="tx1"/>
                </a:solidFill>
                <a:ea typeface="Gulim" panose="020B0600000101010101" pitchFamily="34" charset="-127"/>
              </a:rPr>
              <a:t>1 Raja-Raja 12 - 2 Raja-Raja 24</a:t>
            </a:r>
          </a:p>
        </p:txBody>
      </p:sp>
      <p:sp>
        <p:nvSpPr>
          <p:cNvPr id="98344" name="Text Box 160">
            <a:extLst>
              <a:ext uri="{FF2B5EF4-FFF2-40B4-BE49-F238E27FC236}">
                <a16:creationId xmlns:a16="http://schemas.microsoft.com/office/drawing/2014/main" id="{B1734ABE-8BBD-B34C-AA82-310A478A4246}"/>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98345" name="Text Box 161">
            <a:extLst>
              <a:ext uri="{FF2B5EF4-FFF2-40B4-BE49-F238E27FC236}">
                <a16:creationId xmlns:a16="http://schemas.microsoft.com/office/drawing/2014/main" id="{F2D2C740-77F8-E14D-83B5-66D99DE76ABF}"/>
              </a:ext>
            </a:extLst>
          </p:cNvPr>
          <p:cNvSpPr txBox="1">
            <a:spLocks noChangeArrowheads="1"/>
          </p:cNvSpPr>
          <p:nvPr/>
        </p:nvSpPr>
        <p:spPr bwMode="auto">
          <a:xfrm>
            <a:off x="8594725"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3</a:t>
            </a:r>
            <a:endParaRPr lang="en-US" altLang="ko-KR" sz="2000">
              <a:solidFill>
                <a:srgbClr val="FFA27C"/>
              </a:solidFill>
              <a:latin typeface="B VAG Rounded Bold" charset="0"/>
              <a:ea typeface="Gulim" panose="020B0600000101010101" pitchFamily="34" charset="-127"/>
            </a:endParaRPr>
          </a:p>
        </p:txBody>
      </p:sp>
      <p:sp>
        <p:nvSpPr>
          <p:cNvPr id="459942" name="Rectangle 166">
            <a:extLst>
              <a:ext uri="{FF2B5EF4-FFF2-40B4-BE49-F238E27FC236}">
                <a16:creationId xmlns:a16="http://schemas.microsoft.com/office/drawing/2014/main" id="{13CE0E28-2C20-0748-B1AD-0043D51C51EB}"/>
              </a:ext>
            </a:extLst>
          </p:cNvPr>
          <p:cNvSpPr>
            <a:spLocks noChangeArrowheads="1"/>
          </p:cNvSpPr>
          <p:nvPr/>
        </p:nvSpPr>
        <p:spPr bwMode="auto">
          <a:xfrm>
            <a:off x="808831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46</a:t>
            </a:r>
          </a:p>
        </p:txBody>
      </p:sp>
      <p:sp>
        <p:nvSpPr>
          <p:cNvPr id="98347" name="Text Box 167">
            <a:extLst>
              <a:ext uri="{FF2B5EF4-FFF2-40B4-BE49-F238E27FC236}">
                <a16:creationId xmlns:a16="http://schemas.microsoft.com/office/drawing/2014/main" id="{BCBF455B-19BB-3646-A583-4D211C3DE3BA}"/>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sp>
        <p:nvSpPr>
          <p:cNvPr id="459945" name="Rectangle 169">
            <a:extLst>
              <a:ext uri="{FF2B5EF4-FFF2-40B4-BE49-F238E27FC236}">
                <a16:creationId xmlns:a16="http://schemas.microsoft.com/office/drawing/2014/main" id="{24F2BD92-558A-2C4D-9861-D44925B5203B}"/>
              </a:ext>
            </a:extLst>
          </p:cNvPr>
          <p:cNvSpPr>
            <a:spLocks noChangeArrowheads="1"/>
          </p:cNvSpPr>
          <p:nvPr/>
        </p:nvSpPr>
        <p:spPr bwMode="auto">
          <a:xfrm>
            <a:off x="6188075" y="2247900"/>
            <a:ext cx="2498725"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altLang="ko-KR" b="1" i="1">
                <a:solidFill>
                  <a:schemeClr val="tx1"/>
                </a:solidFill>
                <a:latin typeface="Helvetica" charset="0"/>
                <a:ea typeface="Gulim" pitchFamily="34" charset="-127"/>
                <a:cs typeface="Gulim" pitchFamily="34" charset="-127"/>
              </a:rPr>
              <a:t>2 Sam 7: 4-16</a:t>
            </a:r>
          </a:p>
          <a:p>
            <a:pPr>
              <a:defRPr/>
            </a:pPr>
            <a:r>
              <a:rPr lang="en-US" altLang="ko-KR" b="1" i="1">
                <a:solidFill>
                  <a:schemeClr val="tx1"/>
                </a:solidFill>
                <a:latin typeface="Helvetica" charset="0"/>
                <a:ea typeface="Gulim" pitchFamily="34" charset="-127"/>
                <a:cs typeface="Gulim" pitchFamily="34" charset="-127"/>
              </a:rPr>
              <a:t>1 Taw 17:3-15</a:t>
            </a:r>
          </a:p>
        </p:txBody>
      </p:sp>
      <p:sp>
        <p:nvSpPr>
          <p:cNvPr id="459968" name="Text Box 192">
            <a:extLst>
              <a:ext uri="{FF2B5EF4-FFF2-40B4-BE49-F238E27FC236}">
                <a16:creationId xmlns:a16="http://schemas.microsoft.com/office/drawing/2014/main" id="{0C401E0F-B230-C748-B37F-A6C01FAC18C8}"/>
              </a:ext>
            </a:extLst>
          </p:cNvPr>
          <p:cNvSpPr txBox="1">
            <a:spLocks noChangeArrowheads="1"/>
          </p:cNvSpPr>
          <p:nvPr/>
        </p:nvSpPr>
        <p:spPr bwMode="auto">
          <a:xfrm>
            <a:off x="6383338" y="1376363"/>
            <a:ext cx="863600" cy="5492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altLang="ko-KR" sz="3000" b="1" i="1">
                <a:solidFill>
                  <a:schemeClr val="tx1"/>
                </a:solidFill>
                <a:latin typeface="Kosher-Normal" charset="0"/>
                <a:ea typeface="Gulim" pitchFamily="34" charset="-127"/>
                <a:cs typeface="Gulim" pitchFamily="34" charset="-127"/>
              </a:rPr>
              <a:t>PD</a:t>
            </a:r>
          </a:p>
        </p:txBody>
      </p:sp>
      <p:sp>
        <p:nvSpPr>
          <p:cNvPr id="459969" name="Text Box 193">
            <a:extLst>
              <a:ext uri="{FF2B5EF4-FFF2-40B4-BE49-F238E27FC236}">
                <a16:creationId xmlns:a16="http://schemas.microsoft.com/office/drawing/2014/main" id="{221E1017-6DB9-4040-8D76-93269643C3CF}"/>
              </a:ext>
            </a:extLst>
          </p:cNvPr>
          <p:cNvSpPr txBox="1">
            <a:spLocks noChangeArrowheads="1"/>
          </p:cNvSpPr>
          <p:nvPr/>
        </p:nvSpPr>
        <p:spPr bwMode="auto">
          <a:xfrm>
            <a:off x="6375400" y="3448050"/>
            <a:ext cx="815975" cy="5492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altLang="ko-KR" sz="3000" b="1" i="1">
                <a:solidFill>
                  <a:schemeClr val="tx1"/>
                </a:solidFill>
                <a:latin typeface="Kosher-Normal" charset="0"/>
                <a:ea typeface="Gulim" pitchFamily="34" charset="-127"/>
                <a:cs typeface="Gulim" pitchFamily="34" charset="-127"/>
              </a:rPr>
              <a:t>PB</a:t>
            </a:r>
          </a:p>
        </p:txBody>
      </p:sp>
      <p:grpSp>
        <p:nvGrpSpPr>
          <p:cNvPr id="98351" name="Group 278">
            <a:extLst>
              <a:ext uri="{FF2B5EF4-FFF2-40B4-BE49-F238E27FC236}">
                <a16:creationId xmlns:a16="http://schemas.microsoft.com/office/drawing/2014/main" id="{6229D810-DDC1-E04C-A2AE-FBDCBCA19E10}"/>
              </a:ext>
            </a:extLst>
          </p:cNvPr>
          <p:cNvGrpSpPr>
            <a:grpSpLocks/>
          </p:cNvGrpSpPr>
          <p:nvPr/>
        </p:nvGrpSpPr>
        <p:grpSpPr bwMode="auto">
          <a:xfrm>
            <a:off x="7951788" y="3436938"/>
            <a:ext cx="1168400" cy="1843087"/>
            <a:chOff x="5009" y="2165"/>
            <a:chExt cx="736" cy="1161"/>
          </a:xfrm>
        </p:grpSpPr>
        <p:grpSp>
          <p:nvGrpSpPr>
            <p:cNvPr id="98353" name="Group 251">
              <a:extLst>
                <a:ext uri="{FF2B5EF4-FFF2-40B4-BE49-F238E27FC236}">
                  <a16:creationId xmlns:a16="http://schemas.microsoft.com/office/drawing/2014/main" id="{8DCE140C-72A0-8749-A843-9FA54B62962D}"/>
                </a:ext>
              </a:extLst>
            </p:cNvPr>
            <p:cNvGrpSpPr>
              <a:grpSpLocks/>
            </p:cNvGrpSpPr>
            <p:nvPr/>
          </p:nvGrpSpPr>
          <p:grpSpPr bwMode="auto">
            <a:xfrm>
              <a:off x="5009" y="2165"/>
              <a:ext cx="736" cy="1161"/>
              <a:chOff x="5009" y="2165"/>
              <a:chExt cx="736" cy="1161"/>
            </a:xfrm>
          </p:grpSpPr>
          <p:grpSp>
            <p:nvGrpSpPr>
              <p:cNvPr id="98355" name="Group 252">
                <a:extLst>
                  <a:ext uri="{FF2B5EF4-FFF2-40B4-BE49-F238E27FC236}">
                    <a16:creationId xmlns:a16="http://schemas.microsoft.com/office/drawing/2014/main" id="{D8121B19-73A7-2A41-BF9B-C032E138692A}"/>
                  </a:ext>
                </a:extLst>
              </p:cNvPr>
              <p:cNvGrpSpPr>
                <a:grpSpLocks/>
              </p:cNvGrpSpPr>
              <p:nvPr/>
            </p:nvGrpSpPr>
            <p:grpSpPr bwMode="auto">
              <a:xfrm>
                <a:off x="5009" y="2165"/>
                <a:ext cx="736" cy="1161"/>
                <a:chOff x="5009" y="2165"/>
                <a:chExt cx="736" cy="1161"/>
              </a:xfrm>
            </p:grpSpPr>
            <p:sp>
              <p:nvSpPr>
                <p:cNvPr id="98357" name="Freeform 253">
                  <a:extLst>
                    <a:ext uri="{FF2B5EF4-FFF2-40B4-BE49-F238E27FC236}">
                      <a16:creationId xmlns:a16="http://schemas.microsoft.com/office/drawing/2014/main" id="{25DF967E-8CE6-4447-B654-027093497623}"/>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8358" name="AutoShape 254">
                  <a:extLst>
                    <a:ext uri="{FF2B5EF4-FFF2-40B4-BE49-F238E27FC236}">
                      <a16:creationId xmlns:a16="http://schemas.microsoft.com/office/drawing/2014/main" id="{0253AA2C-485A-D645-B5FF-0BC31E34C966}"/>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8359" name="Rectangle 255">
                  <a:extLst>
                    <a:ext uri="{FF2B5EF4-FFF2-40B4-BE49-F238E27FC236}">
                      <a16:creationId xmlns:a16="http://schemas.microsoft.com/office/drawing/2014/main" id="{625DC307-8B0B-574E-B475-0275E8BB0DFD}"/>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8360" name="Line 256">
                  <a:extLst>
                    <a:ext uri="{FF2B5EF4-FFF2-40B4-BE49-F238E27FC236}">
                      <a16:creationId xmlns:a16="http://schemas.microsoft.com/office/drawing/2014/main" id="{917C90CA-9C3A-0D4C-B16C-4B4F9C7EE988}"/>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61" name="Rectangle 257">
                  <a:extLst>
                    <a:ext uri="{FF2B5EF4-FFF2-40B4-BE49-F238E27FC236}">
                      <a16:creationId xmlns:a16="http://schemas.microsoft.com/office/drawing/2014/main" id="{6E36D3EF-7616-5B43-A69A-54A06C58A499}"/>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8362" name="Rectangle 258">
                  <a:extLst>
                    <a:ext uri="{FF2B5EF4-FFF2-40B4-BE49-F238E27FC236}">
                      <a16:creationId xmlns:a16="http://schemas.microsoft.com/office/drawing/2014/main" id="{8D15F07F-C04A-4B41-95F5-6329CF85720B}"/>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98363" name="Line 259">
                  <a:extLst>
                    <a:ext uri="{FF2B5EF4-FFF2-40B4-BE49-F238E27FC236}">
                      <a16:creationId xmlns:a16="http://schemas.microsoft.com/office/drawing/2014/main" id="{C3B646FD-82C0-1B4A-9F99-68F1257D9B39}"/>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64" name="Line 260">
                  <a:extLst>
                    <a:ext uri="{FF2B5EF4-FFF2-40B4-BE49-F238E27FC236}">
                      <a16:creationId xmlns:a16="http://schemas.microsoft.com/office/drawing/2014/main" id="{891430AE-EC82-B148-9A81-6D964F235850}"/>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65" name="Line 261">
                  <a:extLst>
                    <a:ext uri="{FF2B5EF4-FFF2-40B4-BE49-F238E27FC236}">
                      <a16:creationId xmlns:a16="http://schemas.microsoft.com/office/drawing/2014/main" id="{383AC7B1-2BBC-2541-A04E-090F7BBEAB9B}"/>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66" name="Line 262">
                  <a:extLst>
                    <a:ext uri="{FF2B5EF4-FFF2-40B4-BE49-F238E27FC236}">
                      <a16:creationId xmlns:a16="http://schemas.microsoft.com/office/drawing/2014/main" id="{23A09343-1F94-A442-B9FC-0494F9312E4C}"/>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67" name="Line 263">
                  <a:extLst>
                    <a:ext uri="{FF2B5EF4-FFF2-40B4-BE49-F238E27FC236}">
                      <a16:creationId xmlns:a16="http://schemas.microsoft.com/office/drawing/2014/main" id="{CC9F325D-6A79-BA45-87FF-0844D9903BB5}"/>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68" name="Line 264">
                  <a:extLst>
                    <a:ext uri="{FF2B5EF4-FFF2-40B4-BE49-F238E27FC236}">
                      <a16:creationId xmlns:a16="http://schemas.microsoft.com/office/drawing/2014/main" id="{8D96FCC5-89A1-7A46-93D4-CBF99B43D1C6}"/>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69" name="Line 265">
                  <a:extLst>
                    <a:ext uri="{FF2B5EF4-FFF2-40B4-BE49-F238E27FC236}">
                      <a16:creationId xmlns:a16="http://schemas.microsoft.com/office/drawing/2014/main" id="{D825D4B2-829F-AE40-8ABD-EBB48431D1E1}"/>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0" name="Line 266">
                  <a:extLst>
                    <a:ext uri="{FF2B5EF4-FFF2-40B4-BE49-F238E27FC236}">
                      <a16:creationId xmlns:a16="http://schemas.microsoft.com/office/drawing/2014/main" id="{3FBB506B-4203-2C4E-A323-6288B36F56D3}"/>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1" name="Line 267">
                  <a:extLst>
                    <a:ext uri="{FF2B5EF4-FFF2-40B4-BE49-F238E27FC236}">
                      <a16:creationId xmlns:a16="http://schemas.microsoft.com/office/drawing/2014/main" id="{A38BD8DD-82C1-AC40-BDF2-9DA5E832FEEA}"/>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2" name="Line 268">
                  <a:extLst>
                    <a:ext uri="{FF2B5EF4-FFF2-40B4-BE49-F238E27FC236}">
                      <a16:creationId xmlns:a16="http://schemas.microsoft.com/office/drawing/2014/main" id="{80936729-77BE-AB41-9FA8-98E238706CF4}"/>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373" name="Rectangle 269">
                  <a:extLst>
                    <a:ext uri="{FF2B5EF4-FFF2-40B4-BE49-F238E27FC236}">
                      <a16:creationId xmlns:a16="http://schemas.microsoft.com/office/drawing/2014/main" id="{A12F76BC-AD9D-2E4A-96D8-FE73DEC96C70}"/>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sp>
              <p:nvSpPr>
                <p:cNvPr id="98374" name="Rectangle 270">
                  <a:extLst>
                    <a:ext uri="{FF2B5EF4-FFF2-40B4-BE49-F238E27FC236}">
                      <a16:creationId xmlns:a16="http://schemas.microsoft.com/office/drawing/2014/main" id="{2EF40FBA-5F2A-FB42-A533-B043642DF436}"/>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sp>
              <p:nvSpPr>
                <p:cNvPr id="460047" name="Rectangle 271">
                  <a:extLst>
                    <a:ext uri="{FF2B5EF4-FFF2-40B4-BE49-F238E27FC236}">
                      <a16:creationId xmlns:a16="http://schemas.microsoft.com/office/drawing/2014/main" id="{5F847700-5FD5-A344-9F7E-37D77BAA3E02}"/>
                    </a:ext>
                  </a:extLst>
                </p:cNvPr>
                <p:cNvSpPr>
                  <a:spLocks noChangeArrowheads="1"/>
                </p:cNvSpPr>
                <p:nvPr/>
              </p:nvSpPr>
              <p:spPr bwMode="auto">
                <a:xfrm>
                  <a:off x="5009" y="2387"/>
                  <a:ext cx="736" cy="142"/>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a:t>
                  </a:r>
                  <a:r>
                    <a:rPr lang="en-US" altLang="ko-KR"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TERBELAH ••• </a:t>
                  </a:r>
                </a:p>
              </p:txBody>
            </p:sp>
            <p:sp>
              <p:nvSpPr>
                <p:cNvPr id="98376" name="Rectangle 272">
                  <a:extLst>
                    <a:ext uri="{FF2B5EF4-FFF2-40B4-BE49-F238E27FC236}">
                      <a16:creationId xmlns:a16="http://schemas.microsoft.com/office/drawing/2014/main" id="{A99F3B28-F29D-AA4E-86AD-A9244F5B64D6}"/>
                    </a:ext>
                  </a:extLst>
                </p:cNvPr>
                <p:cNvSpPr>
                  <a:spLocks noChangeArrowheads="1"/>
                </p:cNvSpPr>
                <p:nvPr/>
              </p:nvSpPr>
              <p:spPr bwMode="auto">
                <a:xfrm>
                  <a:off x="5060" y="2503"/>
                  <a:ext cx="63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Utara       Selatan</a:t>
                  </a:r>
                </a:p>
              </p:txBody>
            </p:sp>
            <p:grpSp>
              <p:nvGrpSpPr>
                <p:cNvPr id="98377" name="Group 273">
                  <a:extLst>
                    <a:ext uri="{FF2B5EF4-FFF2-40B4-BE49-F238E27FC236}">
                      <a16:creationId xmlns:a16="http://schemas.microsoft.com/office/drawing/2014/main" id="{7A72749B-2D3A-DC44-8A8C-F0B0011AA427}"/>
                    </a:ext>
                  </a:extLst>
                </p:cNvPr>
                <p:cNvGrpSpPr>
                  <a:grpSpLocks/>
                </p:cNvGrpSpPr>
                <p:nvPr/>
              </p:nvGrpSpPr>
              <p:grpSpPr bwMode="auto">
                <a:xfrm>
                  <a:off x="5078" y="2601"/>
                  <a:ext cx="587" cy="238"/>
                  <a:chOff x="5078" y="2615"/>
                  <a:chExt cx="587" cy="238"/>
                </a:xfrm>
              </p:grpSpPr>
              <p:sp>
                <p:nvSpPr>
                  <p:cNvPr id="98378" name="Rectangle 274">
                    <a:extLst>
                      <a:ext uri="{FF2B5EF4-FFF2-40B4-BE49-F238E27FC236}">
                        <a16:creationId xmlns:a16="http://schemas.microsoft.com/office/drawing/2014/main" id="{D26C1B7D-6C17-2845-BA88-61F5717766F5}"/>
                      </a:ext>
                    </a:extLst>
                  </p:cNvPr>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Israel</a:t>
                    </a:r>
                  </a:p>
                </p:txBody>
              </p:sp>
              <p:sp>
                <p:nvSpPr>
                  <p:cNvPr id="98379" name="Rectangle 275">
                    <a:extLst>
                      <a:ext uri="{FF2B5EF4-FFF2-40B4-BE49-F238E27FC236}">
                        <a16:creationId xmlns:a16="http://schemas.microsoft.com/office/drawing/2014/main" id="{2A90C760-20EF-0747-97E0-664F2E35005E}"/>
                      </a:ext>
                    </a:extLst>
                  </p:cNvPr>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800" b="1">
                        <a:solidFill>
                          <a:srgbClr val="000000"/>
                        </a:solidFill>
                        <a:latin typeface="Helvetica" pitchFamily="2" charset="0"/>
                        <a:ea typeface="Gulim" panose="020B0600000101010101" pitchFamily="34" charset="-127"/>
                      </a:rPr>
                      <a:t> </a:t>
                    </a:r>
                    <a:r>
                      <a:rPr lang="en-US" altLang="ko-KR" sz="800" b="1">
                        <a:solidFill>
                          <a:srgbClr val="000000"/>
                        </a:solidFill>
                        <a:latin typeface="Helvetica" pitchFamily="2" charset="0"/>
                        <a:ea typeface="Gulim" panose="020B0600000101010101" pitchFamily="34" charset="-127"/>
                      </a:rPr>
                      <a:t>Jehuda</a:t>
                    </a:r>
                  </a:p>
                </p:txBody>
              </p:sp>
              <p:sp>
                <p:nvSpPr>
                  <p:cNvPr id="98380" name="Rectangle 276">
                    <a:extLst>
                      <a:ext uri="{FF2B5EF4-FFF2-40B4-BE49-F238E27FC236}">
                        <a16:creationId xmlns:a16="http://schemas.microsoft.com/office/drawing/2014/main" id="{12E04F4E-9ED8-8A41-9DC0-6685ACE5F460}"/>
                      </a:ext>
                    </a:extLst>
                  </p:cNvPr>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10              2</a:t>
                    </a:r>
                  </a:p>
                </p:txBody>
              </p:sp>
            </p:grpSp>
          </p:grpSp>
          <p:sp>
            <p:nvSpPr>
              <p:cNvPr id="460053" name="Rectangle 277">
                <a:extLst>
                  <a:ext uri="{FF2B5EF4-FFF2-40B4-BE49-F238E27FC236}">
                    <a16:creationId xmlns:a16="http://schemas.microsoft.com/office/drawing/2014/main" id="{DDB8D1DC-4247-DB4D-9971-BD08D831EA8D}"/>
                  </a:ext>
                </a:extLst>
              </p:cNvPr>
              <p:cNvSpPr>
                <a:spLocks noChangeArrowheads="1"/>
              </p:cNvSpPr>
              <p:nvPr/>
            </p:nvSpPr>
            <p:spPr bwMode="auto">
              <a:xfrm>
                <a:off x="5129" y="2819"/>
                <a:ext cx="465" cy="133"/>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effectLst>
                      <a:outerShdw blurRad="38100" dist="38100" dir="2700000" algn="tl">
                        <a:srgbClr val="FFFFFF"/>
                      </a:outerShdw>
                    </a:effectLst>
                    <a:latin typeface="Helvetica" pitchFamily="2" charset="0"/>
                    <a:ea typeface="Gulim" panose="020B0600000101010101" pitchFamily="34" charset="-127"/>
                  </a:rPr>
                  <a:t>NABI-NABI </a:t>
                </a:r>
              </a:p>
            </p:txBody>
          </p:sp>
        </p:grpSp>
        <p:sp>
          <p:nvSpPr>
            <p:cNvPr id="98354" name="Rectangle 159">
              <a:extLst>
                <a:ext uri="{FF2B5EF4-FFF2-40B4-BE49-F238E27FC236}">
                  <a16:creationId xmlns:a16="http://schemas.microsoft.com/office/drawing/2014/main" id="{27D3CB39-D9C2-5A4C-9262-F9E98DCB29DB}"/>
                </a:ext>
              </a:extLst>
            </p:cNvPr>
            <p:cNvSpPr>
              <a:spLocks noChangeArrowheads="1"/>
            </p:cNvSpPr>
            <p:nvPr/>
          </p:nvSpPr>
          <p:spPr bwMode="auto">
            <a:xfrm>
              <a:off x="5078" y="2921"/>
              <a:ext cx="56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800" b="1">
                  <a:solidFill>
                    <a:srgbClr val="000000"/>
                  </a:solidFill>
                  <a:latin typeface="Helvetica" pitchFamily="2" charset="0"/>
                  <a:ea typeface="Gulim" panose="020B0600000101010101" pitchFamily="34" charset="-127"/>
                </a:rPr>
                <a:t> </a:t>
              </a:r>
              <a:r>
                <a:rPr lang="en-US" altLang="ko-KR" sz="800" b="1">
                  <a:solidFill>
                    <a:srgbClr val="000000"/>
                  </a:solidFill>
                  <a:latin typeface="Helvetica" pitchFamily="2" charset="0"/>
                  <a:ea typeface="Gulim" panose="020B0600000101010101" pitchFamily="34" charset="-127"/>
                </a:rPr>
                <a:t>20-Y         20-R</a:t>
              </a:r>
            </a:p>
          </p:txBody>
        </p:sp>
      </p:grpSp>
      <p:sp>
        <p:nvSpPr>
          <p:cNvPr id="126" name="Oval 202">
            <a:extLst>
              <a:ext uri="{FF2B5EF4-FFF2-40B4-BE49-F238E27FC236}">
                <a16:creationId xmlns:a16="http://schemas.microsoft.com/office/drawing/2014/main" id="{FE46C2E0-2941-6944-A5A4-7A75D6C40D83}"/>
              </a:ext>
            </a:extLst>
          </p:cNvPr>
          <p:cNvSpPr>
            <a:spLocks noChangeArrowheads="1"/>
          </p:cNvSpPr>
          <p:nvPr/>
        </p:nvSpPr>
        <p:spPr bwMode="auto">
          <a:xfrm>
            <a:off x="3205163" y="4100513"/>
            <a:ext cx="3001962" cy="569912"/>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459788"/>
                                        </p:tgtEl>
                                        <p:attrNameLst>
                                          <p:attrName>style.visibility</p:attrName>
                                        </p:attrNameLst>
                                      </p:cBhvr>
                                      <p:to>
                                        <p:strVal val="visible"/>
                                      </p:to>
                                    </p:set>
                                    <p:anim calcmode="lin" valueType="num">
                                      <p:cBhvr>
                                        <p:cTn id="7" dur="500" fill="hold"/>
                                        <p:tgtEl>
                                          <p:spTgt spid="459788"/>
                                        </p:tgtEl>
                                        <p:attrNameLst>
                                          <p:attrName>ppt_x</p:attrName>
                                        </p:attrNameLst>
                                      </p:cBhvr>
                                      <p:tavLst>
                                        <p:tav tm="0">
                                          <p:val>
                                            <p:strVal val="#ppt_x-#ppt_w/2"/>
                                          </p:val>
                                        </p:tav>
                                        <p:tav tm="100000">
                                          <p:val>
                                            <p:strVal val="#ppt_x"/>
                                          </p:val>
                                        </p:tav>
                                      </p:tavLst>
                                    </p:anim>
                                    <p:anim calcmode="lin" valueType="num">
                                      <p:cBhvr>
                                        <p:cTn id="8" dur="500" fill="hold"/>
                                        <p:tgtEl>
                                          <p:spTgt spid="459788"/>
                                        </p:tgtEl>
                                        <p:attrNameLst>
                                          <p:attrName>ppt_y</p:attrName>
                                        </p:attrNameLst>
                                      </p:cBhvr>
                                      <p:tavLst>
                                        <p:tav tm="0">
                                          <p:val>
                                            <p:strVal val="#ppt_y"/>
                                          </p:val>
                                        </p:tav>
                                        <p:tav tm="100000">
                                          <p:val>
                                            <p:strVal val="#ppt_y"/>
                                          </p:val>
                                        </p:tav>
                                      </p:tavLst>
                                    </p:anim>
                                    <p:anim calcmode="lin" valueType="num">
                                      <p:cBhvr>
                                        <p:cTn id="9" dur="500" fill="hold"/>
                                        <p:tgtEl>
                                          <p:spTgt spid="459788"/>
                                        </p:tgtEl>
                                        <p:attrNameLst>
                                          <p:attrName>ppt_w</p:attrName>
                                        </p:attrNameLst>
                                      </p:cBhvr>
                                      <p:tavLst>
                                        <p:tav tm="0">
                                          <p:val>
                                            <p:fltVal val="0"/>
                                          </p:val>
                                        </p:tav>
                                        <p:tav tm="100000">
                                          <p:val>
                                            <p:strVal val="#ppt_w"/>
                                          </p:val>
                                        </p:tav>
                                      </p:tavLst>
                                    </p:anim>
                                    <p:anim calcmode="lin" valueType="num">
                                      <p:cBhvr>
                                        <p:cTn id="10" dur="500" fill="hold"/>
                                        <p:tgtEl>
                                          <p:spTgt spid="459788"/>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26"/>
                                        </p:tgtEl>
                                        <p:attrNameLst>
                                          <p:attrName>style.visibility</p:attrName>
                                        </p:attrNameLst>
                                      </p:cBhvr>
                                      <p:to>
                                        <p:strVal val="visible"/>
                                      </p:to>
                                    </p:set>
                                    <p:animEffect transition="in" filter="fade">
                                      <p:cBhvr>
                                        <p:cTn id="14" dur="500"/>
                                        <p:tgtEl>
                                          <p:spTgt spid="126"/>
                                        </p:tgtEl>
                                      </p:cBhvr>
                                    </p:animEffect>
                                  </p:childTnLst>
                                </p:cTn>
                              </p:par>
                            </p:childTnLst>
                          </p:cTn>
                        </p:par>
                        <p:par>
                          <p:cTn id="15" fill="hold" nodeType="afterGroup">
                            <p:stCondLst>
                              <p:cond delay="1000"/>
                            </p:stCondLst>
                            <p:childTnLst>
                              <p:par>
                                <p:cTn id="16" presetID="10"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000"/>
                                        <p:tgtEl>
                                          <p:spTgt spid="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788" grpId="0" autoUpdateAnimBg="0"/>
      <p:bldP spid="126"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3" name="Line 2">
            <a:extLst>
              <a:ext uri="{FF2B5EF4-FFF2-40B4-BE49-F238E27FC236}">
                <a16:creationId xmlns:a16="http://schemas.microsoft.com/office/drawing/2014/main" id="{F16AFDB9-57E5-FD4B-AC3A-258416CDD73E}"/>
              </a:ext>
            </a:extLst>
          </p:cNvPr>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8194" name="Rectangle 3">
            <a:extLst>
              <a:ext uri="{FF2B5EF4-FFF2-40B4-BE49-F238E27FC236}">
                <a16:creationId xmlns:a16="http://schemas.microsoft.com/office/drawing/2014/main" id="{53AE952E-3006-F848-B5C9-6C41A0001700}"/>
              </a:ext>
            </a:extLst>
          </p:cNvPr>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1200" b="1">
                <a:solidFill>
                  <a:srgbClr val="000000"/>
                </a:solidFill>
                <a:latin typeface="Times" pitchFamily="2" charset="0"/>
                <a:ea typeface="Gulim" panose="020B0600000101010101" pitchFamily="34" charset="-127"/>
              </a:rPr>
              <a:t> </a:t>
            </a:r>
          </a:p>
        </p:txBody>
      </p:sp>
      <p:sp>
        <p:nvSpPr>
          <p:cNvPr id="8195" name="Rectangle 4">
            <a:extLst>
              <a:ext uri="{FF2B5EF4-FFF2-40B4-BE49-F238E27FC236}">
                <a16:creationId xmlns:a16="http://schemas.microsoft.com/office/drawing/2014/main" id="{DE0C4A9F-E13D-024B-8CBB-F7DD22D92C1E}"/>
              </a:ext>
            </a:extLst>
          </p:cNvPr>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22245" name="Rectangle 5">
            <a:extLst>
              <a:ext uri="{FF2B5EF4-FFF2-40B4-BE49-F238E27FC236}">
                <a16:creationId xmlns:a16="http://schemas.microsoft.com/office/drawing/2014/main" id="{5CEE4B70-3786-A84D-B540-53E118A96904}"/>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522246" name="Line 6">
            <a:extLst>
              <a:ext uri="{FF2B5EF4-FFF2-40B4-BE49-F238E27FC236}">
                <a16:creationId xmlns:a16="http://schemas.microsoft.com/office/drawing/2014/main" id="{CABCE86F-D515-D642-9BBA-2CC11063EB22}"/>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22247" name="Rectangle 7">
            <a:extLst>
              <a:ext uri="{FF2B5EF4-FFF2-40B4-BE49-F238E27FC236}">
                <a16:creationId xmlns:a16="http://schemas.microsoft.com/office/drawing/2014/main" id="{3D9E39FE-E939-B14D-903C-1F9C24479434}"/>
              </a:ext>
            </a:extLst>
          </p:cNvPr>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8199" name="Text Box 11">
            <a:extLst>
              <a:ext uri="{FF2B5EF4-FFF2-40B4-BE49-F238E27FC236}">
                <a16:creationId xmlns:a16="http://schemas.microsoft.com/office/drawing/2014/main" id="{92570534-AF86-2C44-AA33-FB4CD8E2BF99}"/>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522253" name="Rectangle 13">
            <a:extLst>
              <a:ext uri="{FF2B5EF4-FFF2-40B4-BE49-F238E27FC236}">
                <a16:creationId xmlns:a16="http://schemas.microsoft.com/office/drawing/2014/main" id="{0265CA3B-CD94-7047-8746-1DFA0D304416}"/>
              </a:ext>
            </a:extLst>
          </p:cNvPr>
          <p:cNvSpPr>
            <a:spLocks noChangeArrowheads="1"/>
          </p:cNvSpPr>
          <p:nvPr/>
        </p:nvSpPr>
        <p:spPr bwMode="auto">
          <a:xfrm>
            <a:off x="8091488"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03</a:t>
            </a:r>
          </a:p>
        </p:txBody>
      </p:sp>
      <p:sp>
        <p:nvSpPr>
          <p:cNvPr id="522254" name="Text Box 14">
            <a:extLst>
              <a:ext uri="{FF2B5EF4-FFF2-40B4-BE49-F238E27FC236}">
                <a16:creationId xmlns:a16="http://schemas.microsoft.com/office/drawing/2014/main" id="{CC57D176-DE83-7E4F-8E1A-506907715474}"/>
              </a:ext>
            </a:extLst>
          </p:cNvPr>
          <p:cNvSpPr txBox="1">
            <a:spLocks noChangeArrowheads="1"/>
          </p:cNvSpPr>
          <p:nvPr/>
        </p:nvSpPr>
        <p:spPr bwMode="auto">
          <a:xfrm>
            <a:off x="4149725" y="-450850"/>
            <a:ext cx="766763" cy="7605713"/>
          </a:xfrm>
          <a:prstGeom prst="rect">
            <a:avLst/>
          </a:prstGeom>
          <a:noFill/>
          <a:ln w="12700">
            <a:noFill/>
            <a:miter lim="800000"/>
            <a:headEnd/>
            <a:tailEnd/>
          </a:ln>
          <a:effectLst>
            <a:outerShdw blurRad="63500" dist="91581" dir="3378596" algn="ctr" rotWithShape="0">
              <a:schemeClr val="bg2">
                <a:alpha val="74998"/>
              </a:schemeClr>
            </a:outerShdw>
          </a:effectLst>
        </p:spPr>
        <p:txBody>
          <a:bodyPr>
            <a:spAutoFit/>
          </a:bodyPr>
          <a:lstStyle/>
          <a:p>
            <a:pPr algn="ctr">
              <a:spcBef>
                <a:spcPct val="50000"/>
              </a:spcBef>
              <a:defRPr/>
            </a:pPr>
            <a:r>
              <a:rPr lang="en-US" altLang="ko-KR" sz="49300" b="1">
                <a:solidFill>
                  <a:srgbClr val="1CFF23"/>
                </a:solidFill>
                <a:latin typeface="Arial" charset="0"/>
                <a:ea typeface="Gulim" pitchFamily="34" charset="-127"/>
                <a:cs typeface="Gulim" pitchFamily="34" charset="-127"/>
              </a:rPr>
              <a:t>?</a:t>
            </a:r>
          </a:p>
        </p:txBody>
      </p:sp>
      <p:sp>
        <p:nvSpPr>
          <p:cNvPr id="522248" name="Text Box 8">
            <a:extLst>
              <a:ext uri="{FF2B5EF4-FFF2-40B4-BE49-F238E27FC236}">
                <a16:creationId xmlns:a16="http://schemas.microsoft.com/office/drawing/2014/main" id="{2747EE86-BB76-B349-93BD-EB198457227F}"/>
              </a:ext>
            </a:extLst>
          </p:cNvPr>
          <p:cNvSpPr txBox="1">
            <a:spLocks noChangeArrowheads="1"/>
          </p:cNvSpPr>
          <p:nvPr/>
        </p:nvSpPr>
        <p:spPr bwMode="auto">
          <a:xfrm>
            <a:off x="936625" y="700088"/>
            <a:ext cx="7454900" cy="4621212"/>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6600">
                <a:solidFill>
                  <a:srgbClr val="FFFF00"/>
                </a:solidFill>
                <a:ea typeface="Gulim" panose="020B0600000101010101" pitchFamily="34" charset="-127"/>
              </a:rPr>
              <a:t>Pertanyaan:</a:t>
            </a:r>
          </a:p>
          <a:p>
            <a:pPr algn="ctr">
              <a:spcBef>
                <a:spcPct val="50000"/>
              </a:spcBef>
            </a:pPr>
            <a:r>
              <a:rPr lang="en-US" altLang="ko-KR" sz="6600">
                <a:solidFill>
                  <a:srgbClr val="FFFF00"/>
                </a:solidFill>
                <a:ea typeface="Gulim" panose="020B0600000101010101" pitchFamily="34" charset="-127"/>
              </a:rPr>
              <a:t> Apa yang </a:t>
            </a:r>
            <a:r>
              <a:rPr lang="en-US" altLang="ko-KR" sz="6600" u="sng">
                <a:solidFill>
                  <a:srgbClr val="FFFF00"/>
                </a:solidFill>
                <a:ea typeface="Gulim" panose="020B0600000101010101" pitchFamily="34" charset="-127"/>
              </a:rPr>
              <a:t>ANDA</a:t>
            </a:r>
            <a:r>
              <a:rPr lang="en-US" altLang="ko-KR" sz="6600">
                <a:solidFill>
                  <a:srgbClr val="FFFF00"/>
                </a:solidFill>
                <a:ea typeface="Gulim" panose="020B0600000101010101" pitchFamily="34" charset="-127"/>
              </a:rPr>
              <a:t> pikir akan terjadi ketika ….</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22254"/>
                                        </p:tgtEl>
                                        <p:attrNameLst>
                                          <p:attrName>style.visibility</p:attrName>
                                        </p:attrNameLst>
                                      </p:cBhvr>
                                      <p:to>
                                        <p:strVal val="visible"/>
                                      </p:to>
                                    </p:set>
                                    <p:animEffect transition="in" filter="dissolve">
                                      <p:cBhvr>
                                        <p:cTn id="7" dur="500"/>
                                        <p:tgtEl>
                                          <p:spTgt spid="522254"/>
                                        </p:tgtEl>
                                      </p:cBhvr>
                                    </p:animEffect>
                                  </p:childTnLst>
                                </p:cTn>
                              </p:par>
                            </p:childTnLst>
                          </p:cTn>
                        </p:par>
                        <p:par>
                          <p:cTn id="8" fill="hold" nodeType="afterGroup">
                            <p:stCondLst>
                              <p:cond delay="500"/>
                            </p:stCondLst>
                            <p:childTnLst>
                              <p:par>
                                <p:cTn id="9" presetID="9" presetClass="entr" presetSubtype="0" fill="hold" grpId="0" nodeType="afterEffect">
                                  <p:stCondLst>
                                    <p:cond delay="500"/>
                                  </p:stCondLst>
                                  <p:childTnLst>
                                    <p:set>
                                      <p:cBhvr>
                                        <p:cTn id="10" dur="1" fill="hold">
                                          <p:stCondLst>
                                            <p:cond delay="0"/>
                                          </p:stCondLst>
                                        </p:cTn>
                                        <p:tgtEl>
                                          <p:spTgt spid="522248"/>
                                        </p:tgtEl>
                                        <p:attrNameLst>
                                          <p:attrName>style.visibility</p:attrName>
                                        </p:attrNameLst>
                                      </p:cBhvr>
                                      <p:to>
                                        <p:strVal val="visible"/>
                                      </p:to>
                                    </p:set>
                                    <p:animEffect transition="in" filter="dissolve">
                                      <p:cBhvr>
                                        <p:cTn id="11" dur="500"/>
                                        <p:tgtEl>
                                          <p:spTgt spid="522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54" grpId="0" autoUpdateAnimBg="0"/>
      <p:bldP spid="522248"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4" name="Group 113">
            <a:extLst>
              <a:ext uri="{FF2B5EF4-FFF2-40B4-BE49-F238E27FC236}">
                <a16:creationId xmlns:a16="http://schemas.microsoft.com/office/drawing/2014/main" id="{31010E06-673A-2E40-9BDE-143D51DE514E}"/>
              </a:ext>
            </a:extLst>
          </p:cNvPr>
          <p:cNvGrpSpPr>
            <a:grpSpLocks/>
          </p:cNvGrpSpPr>
          <p:nvPr/>
        </p:nvGrpSpPr>
        <p:grpSpPr bwMode="auto">
          <a:xfrm>
            <a:off x="6289985" y="1290059"/>
            <a:ext cx="919814" cy="1010116"/>
            <a:chOff x="1557" y="1007"/>
            <a:chExt cx="2105" cy="1949"/>
          </a:xfrm>
        </p:grpSpPr>
        <p:grpSp>
          <p:nvGrpSpPr>
            <p:cNvPr id="105" name="Group 115">
              <a:extLst>
                <a:ext uri="{FF2B5EF4-FFF2-40B4-BE49-F238E27FC236}">
                  <a16:creationId xmlns:a16="http://schemas.microsoft.com/office/drawing/2014/main" id="{69CCCDC5-E09A-B74D-8E61-66CFAD42FD11}"/>
                </a:ext>
              </a:extLst>
            </p:cNvPr>
            <p:cNvGrpSpPr>
              <a:grpSpLocks/>
            </p:cNvGrpSpPr>
            <p:nvPr/>
          </p:nvGrpSpPr>
          <p:grpSpPr bwMode="auto">
            <a:xfrm>
              <a:off x="1557" y="1209"/>
              <a:ext cx="2105" cy="1421"/>
              <a:chOff x="578" y="2316"/>
              <a:chExt cx="2105" cy="1421"/>
            </a:xfrm>
          </p:grpSpPr>
          <p:sp>
            <p:nvSpPr>
              <p:cNvPr id="111" name="Freeform 116" descr="Cork">
                <a:extLst>
                  <a:ext uri="{FF2B5EF4-FFF2-40B4-BE49-F238E27FC236}">
                    <a16:creationId xmlns:a16="http://schemas.microsoft.com/office/drawing/2014/main" id="{953DDD98-A9DA-9D4C-9929-5F2A5E0AB502}"/>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 name="Freeform 117" descr="Cork">
                <a:extLst>
                  <a:ext uri="{FF2B5EF4-FFF2-40B4-BE49-F238E27FC236}">
                    <a16:creationId xmlns:a16="http://schemas.microsoft.com/office/drawing/2014/main" id="{CFF6CCE5-2C19-A44D-B680-65598601B742}"/>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06" name="Freeform 119">
              <a:extLst>
                <a:ext uri="{FF2B5EF4-FFF2-40B4-BE49-F238E27FC236}">
                  <a16:creationId xmlns:a16="http://schemas.microsoft.com/office/drawing/2014/main" id="{835F7A5A-EF40-B640-BD46-712B93847CCB}"/>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7" name="Freeform 120">
              <a:extLst>
                <a:ext uri="{FF2B5EF4-FFF2-40B4-BE49-F238E27FC236}">
                  <a16:creationId xmlns:a16="http://schemas.microsoft.com/office/drawing/2014/main" id="{63332C15-4FF3-464A-9115-6143026B0124}"/>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8" name="Freeform 121">
              <a:extLst>
                <a:ext uri="{FF2B5EF4-FFF2-40B4-BE49-F238E27FC236}">
                  <a16:creationId xmlns:a16="http://schemas.microsoft.com/office/drawing/2014/main" id="{225548DD-BC55-6542-9772-01DF98ECEF8B}"/>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9" name="Freeform 122">
              <a:extLst>
                <a:ext uri="{FF2B5EF4-FFF2-40B4-BE49-F238E27FC236}">
                  <a16:creationId xmlns:a16="http://schemas.microsoft.com/office/drawing/2014/main" id="{098A6F42-83C6-5E4D-9E84-0EB508A390B7}"/>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0" name="Freeform 123">
              <a:extLst>
                <a:ext uri="{FF2B5EF4-FFF2-40B4-BE49-F238E27FC236}">
                  <a16:creationId xmlns:a16="http://schemas.microsoft.com/office/drawing/2014/main" id="{F234CD93-8853-6E49-92F2-7F7E91C3B8AF}"/>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13" name="Group 113">
            <a:extLst>
              <a:ext uri="{FF2B5EF4-FFF2-40B4-BE49-F238E27FC236}">
                <a16:creationId xmlns:a16="http://schemas.microsoft.com/office/drawing/2014/main" id="{3AE6A0AE-B81D-5842-BB80-EE734FBF7252}"/>
              </a:ext>
            </a:extLst>
          </p:cNvPr>
          <p:cNvGrpSpPr>
            <a:grpSpLocks/>
          </p:cNvGrpSpPr>
          <p:nvPr/>
        </p:nvGrpSpPr>
        <p:grpSpPr bwMode="auto">
          <a:xfrm>
            <a:off x="6289985" y="3307772"/>
            <a:ext cx="919814" cy="1010116"/>
            <a:chOff x="1557" y="1007"/>
            <a:chExt cx="2105" cy="1949"/>
          </a:xfrm>
        </p:grpSpPr>
        <p:grpSp>
          <p:nvGrpSpPr>
            <p:cNvPr id="114" name="Group 115">
              <a:extLst>
                <a:ext uri="{FF2B5EF4-FFF2-40B4-BE49-F238E27FC236}">
                  <a16:creationId xmlns:a16="http://schemas.microsoft.com/office/drawing/2014/main" id="{2C6B2C7F-9223-1049-80BC-3DAAEDAC76A3}"/>
                </a:ext>
              </a:extLst>
            </p:cNvPr>
            <p:cNvGrpSpPr>
              <a:grpSpLocks/>
            </p:cNvGrpSpPr>
            <p:nvPr/>
          </p:nvGrpSpPr>
          <p:grpSpPr bwMode="auto">
            <a:xfrm>
              <a:off x="1557" y="1209"/>
              <a:ext cx="2105" cy="1421"/>
              <a:chOff x="578" y="2316"/>
              <a:chExt cx="2105" cy="1421"/>
            </a:xfrm>
          </p:grpSpPr>
          <p:sp>
            <p:nvSpPr>
              <p:cNvPr id="120" name="Freeform 116" descr="Cork">
                <a:extLst>
                  <a:ext uri="{FF2B5EF4-FFF2-40B4-BE49-F238E27FC236}">
                    <a16:creationId xmlns:a16="http://schemas.microsoft.com/office/drawing/2014/main" id="{F3CC700D-A86A-FA49-97D0-18D4A9EBD70E}"/>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21" name="Freeform 117" descr="Cork">
                <a:extLst>
                  <a:ext uri="{FF2B5EF4-FFF2-40B4-BE49-F238E27FC236}">
                    <a16:creationId xmlns:a16="http://schemas.microsoft.com/office/drawing/2014/main" id="{F37D9A28-D08D-EA4C-B17A-098C5F365395}"/>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15" name="Freeform 119">
              <a:extLst>
                <a:ext uri="{FF2B5EF4-FFF2-40B4-BE49-F238E27FC236}">
                  <a16:creationId xmlns:a16="http://schemas.microsoft.com/office/drawing/2014/main" id="{42CA2F61-B3BE-354F-A005-04F97AA6F8B9}"/>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6" name="Freeform 120">
              <a:extLst>
                <a:ext uri="{FF2B5EF4-FFF2-40B4-BE49-F238E27FC236}">
                  <a16:creationId xmlns:a16="http://schemas.microsoft.com/office/drawing/2014/main" id="{4C33E4BB-FB7E-1048-AA64-BE3B73EEC4F7}"/>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7" name="Freeform 121">
              <a:extLst>
                <a:ext uri="{FF2B5EF4-FFF2-40B4-BE49-F238E27FC236}">
                  <a16:creationId xmlns:a16="http://schemas.microsoft.com/office/drawing/2014/main" id="{43C6042A-7C1E-804A-84BE-972F35745839}"/>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8" name="Freeform 122">
              <a:extLst>
                <a:ext uri="{FF2B5EF4-FFF2-40B4-BE49-F238E27FC236}">
                  <a16:creationId xmlns:a16="http://schemas.microsoft.com/office/drawing/2014/main" id="{5299E8D2-804A-0740-BC06-DF6DEDE55285}"/>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9" name="Freeform 123">
              <a:extLst>
                <a:ext uri="{FF2B5EF4-FFF2-40B4-BE49-F238E27FC236}">
                  <a16:creationId xmlns:a16="http://schemas.microsoft.com/office/drawing/2014/main" id="{8474CE58-79C9-AB45-BAD1-CBC5C7EC0813}"/>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60802" name="Rectangle 2">
            <a:extLst>
              <a:ext uri="{FF2B5EF4-FFF2-40B4-BE49-F238E27FC236}">
                <a16:creationId xmlns:a16="http://schemas.microsoft.com/office/drawing/2014/main" id="{BA8C4108-36DF-8D44-96D0-CC27A82B26DB}"/>
              </a:ext>
            </a:extLst>
          </p:cNvPr>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00356" name="AutoShape 3">
            <a:extLst>
              <a:ext uri="{FF2B5EF4-FFF2-40B4-BE49-F238E27FC236}">
                <a16:creationId xmlns:a16="http://schemas.microsoft.com/office/drawing/2014/main" id="{FB1822AC-1189-E44E-826F-C6749E08502D}"/>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0357" name="Rectangle 4">
            <a:extLst>
              <a:ext uri="{FF2B5EF4-FFF2-40B4-BE49-F238E27FC236}">
                <a16:creationId xmlns:a16="http://schemas.microsoft.com/office/drawing/2014/main" id="{3848A1B3-E044-3D4E-81BE-C5490CD0C81B}"/>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0358" name="Rectangle 5">
            <a:extLst>
              <a:ext uri="{FF2B5EF4-FFF2-40B4-BE49-F238E27FC236}">
                <a16:creationId xmlns:a16="http://schemas.microsoft.com/office/drawing/2014/main" id="{4EBB98F4-C30C-D246-BD4A-33378CC8089F}"/>
              </a:ext>
            </a:extLst>
          </p:cNvPr>
          <p:cNvSpPr>
            <a:spLocks noChangeArrowheads="1"/>
          </p:cNvSpPr>
          <p:nvPr/>
        </p:nvSpPr>
        <p:spPr bwMode="auto">
          <a:xfrm>
            <a:off x="3059113" y="879475"/>
            <a:ext cx="19653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b="1">
                <a:solidFill>
                  <a:schemeClr val="accent2"/>
                </a:solidFill>
                <a:latin typeface="Times" pitchFamily="2" charset="0"/>
                <a:ea typeface="Gulim" panose="020B0600000101010101" pitchFamily="34" charset="-127"/>
              </a:rPr>
              <a:t> </a:t>
            </a:r>
            <a:r>
              <a:rPr lang="en-US" altLang="ko-KR" sz="2400" b="1">
                <a:solidFill>
                  <a:schemeClr val="accent2"/>
                </a:solidFill>
                <a:latin typeface="Times" pitchFamily="2" charset="0"/>
                <a:ea typeface="Gulim" panose="020B0600000101010101" pitchFamily="34" charset="-127"/>
              </a:rPr>
              <a:t>KERAJAAN</a:t>
            </a:r>
          </a:p>
        </p:txBody>
      </p:sp>
      <p:sp>
        <p:nvSpPr>
          <p:cNvPr id="100359" name="Rectangle 6">
            <a:extLst>
              <a:ext uri="{FF2B5EF4-FFF2-40B4-BE49-F238E27FC236}">
                <a16:creationId xmlns:a16="http://schemas.microsoft.com/office/drawing/2014/main" id="{3A3FF370-5F31-9540-90FC-1EFAA8356AA2}"/>
              </a:ext>
            </a:extLst>
          </p:cNvPr>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0807" name="Rectangle 7">
            <a:extLst>
              <a:ext uri="{FF2B5EF4-FFF2-40B4-BE49-F238E27FC236}">
                <a16:creationId xmlns:a16="http://schemas.microsoft.com/office/drawing/2014/main" id="{9E8E9F74-21D2-F94C-BAD5-E95C3DE75323}"/>
              </a:ext>
            </a:extLst>
          </p:cNvPr>
          <p:cNvSpPr>
            <a:spLocks noChangeArrowheads="1"/>
          </p:cNvSpPr>
          <p:nvPr/>
        </p:nvSpPr>
        <p:spPr bwMode="auto">
          <a:xfrm>
            <a:off x="4786313" y="928688"/>
            <a:ext cx="1627187"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2000" b="1">
                <a:solidFill>
                  <a:srgbClr val="FAFD00"/>
                </a:solidFill>
                <a:latin typeface="Times" charset="0"/>
                <a:ea typeface="Gulim" pitchFamily="34" charset="-127"/>
                <a:cs typeface="Gulim" pitchFamily="34" charset="-127"/>
              </a:rPr>
              <a:t>ca. 1000 S.M.</a:t>
            </a:r>
          </a:p>
        </p:txBody>
      </p:sp>
      <p:sp>
        <p:nvSpPr>
          <p:cNvPr id="100361" name="Rectangle 9">
            <a:extLst>
              <a:ext uri="{FF2B5EF4-FFF2-40B4-BE49-F238E27FC236}">
                <a16:creationId xmlns:a16="http://schemas.microsoft.com/office/drawing/2014/main" id="{791383A2-5782-3D48-8EC2-D1DD131ACEF1}"/>
              </a:ext>
            </a:extLst>
          </p:cNvPr>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0362" name="Rectangle 10">
            <a:extLst>
              <a:ext uri="{FF2B5EF4-FFF2-40B4-BE49-F238E27FC236}">
                <a16:creationId xmlns:a16="http://schemas.microsoft.com/office/drawing/2014/main" id="{8DBD6CF0-041D-DB47-9918-1DE6182E8E76}"/>
              </a:ext>
            </a:extLst>
          </p:cNvPr>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bg2"/>
                </a:solidFill>
                <a:latin typeface="Times" pitchFamily="2" charset="0"/>
                <a:ea typeface="Gulim" panose="020B0600000101010101" pitchFamily="34" charset="-127"/>
              </a:rPr>
              <a:t>S - D - S</a:t>
            </a:r>
          </a:p>
        </p:txBody>
      </p:sp>
      <p:sp>
        <p:nvSpPr>
          <p:cNvPr id="100363" name="Rectangle 11">
            <a:extLst>
              <a:ext uri="{FF2B5EF4-FFF2-40B4-BE49-F238E27FC236}">
                <a16:creationId xmlns:a16="http://schemas.microsoft.com/office/drawing/2014/main" id="{08C7FF3E-F482-3F4D-ACAE-0445E1F6A31A}"/>
              </a:ext>
            </a:extLst>
          </p:cNvPr>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bg2"/>
                </a:solidFill>
                <a:latin typeface="Times" pitchFamily="2" charset="0"/>
                <a:ea typeface="Gulim" panose="020B0600000101010101" pitchFamily="34" charset="-127"/>
              </a:rPr>
              <a:t>10             2</a:t>
            </a:r>
          </a:p>
        </p:txBody>
      </p:sp>
      <p:sp>
        <p:nvSpPr>
          <p:cNvPr id="460814" name="Rectangle 14">
            <a:extLst>
              <a:ext uri="{FF2B5EF4-FFF2-40B4-BE49-F238E27FC236}">
                <a16:creationId xmlns:a16="http://schemas.microsoft.com/office/drawing/2014/main" id="{0A9ED96C-7226-5B4A-9957-A8C971975D7C}"/>
              </a:ext>
            </a:extLst>
          </p:cNvPr>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00365" name="Rectangle 21">
            <a:extLst>
              <a:ext uri="{FF2B5EF4-FFF2-40B4-BE49-F238E27FC236}">
                <a16:creationId xmlns:a16="http://schemas.microsoft.com/office/drawing/2014/main" id="{8DF7E895-7D73-C14C-AD01-6E3306A960A1}"/>
              </a:ext>
            </a:extLst>
          </p:cNvPr>
          <p:cNvSpPr>
            <a:spLocks noChangeArrowheads="1"/>
          </p:cNvSpPr>
          <p:nvPr/>
        </p:nvSpPr>
        <p:spPr bwMode="auto">
          <a:xfrm>
            <a:off x="3033713" y="2246313"/>
            <a:ext cx="38989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2400" b="1">
                <a:solidFill>
                  <a:schemeClr val="bg2"/>
                </a:solidFill>
                <a:latin typeface="Times" pitchFamily="2" charset="0"/>
                <a:ea typeface="Gulim" panose="020B0600000101010101" pitchFamily="34" charset="-127"/>
              </a:rPr>
              <a:t> </a:t>
            </a:r>
            <a:r>
              <a:rPr lang="en-US" altLang="ko-KR" sz="2400" b="1">
                <a:solidFill>
                  <a:schemeClr val="bg2"/>
                </a:solidFill>
                <a:latin typeface="Times" pitchFamily="2" charset="0"/>
                <a:ea typeface="Gulim" panose="020B0600000101010101" pitchFamily="34" charset="-127"/>
              </a:rPr>
              <a:t>UTARA      SELATAN</a:t>
            </a:r>
          </a:p>
        </p:txBody>
      </p:sp>
      <p:sp>
        <p:nvSpPr>
          <p:cNvPr id="100366" name="Rectangle 22">
            <a:extLst>
              <a:ext uri="{FF2B5EF4-FFF2-40B4-BE49-F238E27FC236}">
                <a16:creationId xmlns:a16="http://schemas.microsoft.com/office/drawing/2014/main" id="{0A762EC0-7C21-C747-9824-51A9FA46D263}"/>
              </a:ext>
            </a:extLst>
          </p:cNvPr>
          <p:cNvSpPr>
            <a:spLocks noChangeArrowheads="1"/>
          </p:cNvSpPr>
          <p:nvPr/>
        </p:nvSpPr>
        <p:spPr bwMode="auto">
          <a:xfrm>
            <a:off x="3143250" y="2746375"/>
            <a:ext cx="313531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bg2"/>
                </a:solidFill>
                <a:latin typeface="Times" pitchFamily="2" charset="0"/>
                <a:ea typeface="Gulim" panose="020B0600000101010101" pitchFamily="34" charset="-127"/>
              </a:rPr>
              <a:t>ISRAEL YEHUDA</a:t>
            </a:r>
          </a:p>
        </p:txBody>
      </p:sp>
      <p:sp>
        <p:nvSpPr>
          <p:cNvPr id="100367" name="Rectangle 24">
            <a:extLst>
              <a:ext uri="{FF2B5EF4-FFF2-40B4-BE49-F238E27FC236}">
                <a16:creationId xmlns:a16="http://schemas.microsoft.com/office/drawing/2014/main" id="{BAA001D1-0367-F24E-9214-32E0F80657D4}"/>
              </a:ext>
            </a:extLst>
          </p:cNvPr>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0368" name="Line 25">
            <a:extLst>
              <a:ext uri="{FF2B5EF4-FFF2-40B4-BE49-F238E27FC236}">
                <a16:creationId xmlns:a16="http://schemas.microsoft.com/office/drawing/2014/main" id="{C45126A2-BFC3-3F42-9389-6A5F81EA5DB5}"/>
              </a:ext>
            </a:extLst>
          </p:cNvPr>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69" name="Line 26">
            <a:extLst>
              <a:ext uri="{FF2B5EF4-FFF2-40B4-BE49-F238E27FC236}">
                <a16:creationId xmlns:a16="http://schemas.microsoft.com/office/drawing/2014/main" id="{098E3C15-1C3A-BB47-AE21-2C933781A7D3}"/>
              </a:ext>
            </a:extLst>
          </p:cNvPr>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0" name="Line 27">
            <a:extLst>
              <a:ext uri="{FF2B5EF4-FFF2-40B4-BE49-F238E27FC236}">
                <a16:creationId xmlns:a16="http://schemas.microsoft.com/office/drawing/2014/main" id="{DFE1E288-243D-7A42-B54A-808F2CDC48C7}"/>
              </a:ext>
            </a:extLst>
          </p:cNvPr>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1" name="Line 28">
            <a:extLst>
              <a:ext uri="{FF2B5EF4-FFF2-40B4-BE49-F238E27FC236}">
                <a16:creationId xmlns:a16="http://schemas.microsoft.com/office/drawing/2014/main" id="{9B44A7DD-61AE-CC44-8ADD-A669F3FD8E8A}"/>
              </a:ext>
            </a:extLst>
          </p:cNvPr>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2" name="Line 29">
            <a:extLst>
              <a:ext uri="{FF2B5EF4-FFF2-40B4-BE49-F238E27FC236}">
                <a16:creationId xmlns:a16="http://schemas.microsoft.com/office/drawing/2014/main" id="{BD6D881C-776C-F44D-A16E-7D2055BB20B6}"/>
              </a:ext>
            </a:extLst>
          </p:cNvPr>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3" name="Line 30">
            <a:extLst>
              <a:ext uri="{FF2B5EF4-FFF2-40B4-BE49-F238E27FC236}">
                <a16:creationId xmlns:a16="http://schemas.microsoft.com/office/drawing/2014/main" id="{8FFC5654-C2C3-9D41-B975-78ECC0DD9DEC}"/>
              </a:ext>
            </a:extLst>
          </p:cNvPr>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4" name="Line 31">
            <a:extLst>
              <a:ext uri="{FF2B5EF4-FFF2-40B4-BE49-F238E27FC236}">
                <a16:creationId xmlns:a16="http://schemas.microsoft.com/office/drawing/2014/main" id="{9D40DEBD-BC03-6548-B5AB-EB7F104039F2}"/>
              </a:ext>
            </a:extLst>
          </p:cNvPr>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5" name="Line 32">
            <a:extLst>
              <a:ext uri="{FF2B5EF4-FFF2-40B4-BE49-F238E27FC236}">
                <a16:creationId xmlns:a16="http://schemas.microsoft.com/office/drawing/2014/main" id="{9D936F40-F735-5A41-BC23-1FED847EF960}"/>
              </a:ext>
            </a:extLst>
          </p:cNvPr>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6" name="Line 33">
            <a:extLst>
              <a:ext uri="{FF2B5EF4-FFF2-40B4-BE49-F238E27FC236}">
                <a16:creationId xmlns:a16="http://schemas.microsoft.com/office/drawing/2014/main" id="{690EE4E8-67C2-F343-9137-F7761CAE26FE}"/>
              </a:ext>
            </a:extLst>
          </p:cNvPr>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77" name="Rectangle 34">
            <a:extLst>
              <a:ext uri="{FF2B5EF4-FFF2-40B4-BE49-F238E27FC236}">
                <a16:creationId xmlns:a16="http://schemas.microsoft.com/office/drawing/2014/main" id="{E359CA84-BB1E-EC40-ADB5-7A9E75800C05}"/>
              </a:ext>
            </a:extLst>
          </p:cNvPr>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0378" name="Rectangle 35">
            <a:extLst>
              <a:ext uri="{FF2B5EF4-FFF2-40B4-BE49-F238E27FC236}">
                <a16:creationId xmlns:a16="http://schemas.microsoft.com/office/drawing/2014/main" id="{E714F47D-E323-3F48-99F3-78C6F56C5A5A}"/>
              </a:ext>
            </a:extLst>
          </p:cNvPr>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0379" name="Rectangle 36">
            <a:extLst>
              <a:ext uri="{FF2B5EF4-FFF2-40B4-BE49-F238E27FC236}">
                <a16:creationId xmlns:a16="http://schemas.microsoft.com/office/drawing/2014/main" id="{868F994A-104D-4448-AE2D-09C9F7AD5E75}"/>
              </a:ext>
            </a:extLst>
          </p:cNvPr>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0380" name="Rectangle 37">
            <a:extLst>
              <a:ext uri="{FF2B5EF4-FFF2-40B4-BE49-F238E27FC236}">
                <a16:creationId xmlns:a16="http://schemas.microsoft.com/office/drawing/2014/main" id="{AEC86102-8ED7-C943-BA59-251A780AA048}"/>
              </a:ext>
            </a:extLst>
          </p:cNvPr>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0844" name="Rectangle 44">
            <a:extLst>
              <a:ext uri="{FF2B5EF4-FFF2-40B4-BE49-F238E27FC236}">
                <a16:creationId xmlns:a16="http://schemas.microsoft.com/office/drawing/2014/main" id="{677C512F-BB35-C245-8684-D1092917F1B7}"/>
              </a:ext>
            </a:extLst>
          </p:cNvPr>
          <p:cNvSpPr>
            <a:spLocks noChangeArrowheads="1"/>
          </p:cNvSpPr>
          <p:nvPr/>
        </p:nvSpPr>
        <p:spPr bwMode="auto">
          <a:xfrm>
            <a:off x="3228975" y="1825625"/>
            <a:ext cx="2820988" cy="393700"/>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2000" b="1">
                <a:solidFill>
                  <a:schemeClr val="accent1"/>
                </a:solidFill>
                <a:effectLst>
                  <a:outerShdw blurRad="38100" dist="38100" dir="2700000" algn="tl">
                    <a:srgbClr val="000000"/>
                  </a:outerShdw>
                </a:effectLst>
                <a:latin typeface="Times" pitchFamily="2" charset="0"/>
                <a:ea typeface="Gulim" panose="020B0600000101010101" pitchFamily="34" charset="-127"/>
              </a:rPr>
              <a:t>&lt;&lt;&lt;&lt; </a:t>
            </a:r>
            <a:r>
              <a:rPr lang="en-US" altLang="ko-KR" sz="2000" b="1" i="1">
                <a:solidFill>
                  <a:schemeClr val="accent1"/>
                </a:solidFill>
                <a:effectLst>
                  <a:outerShdw blurRad="38100" dist="38100" dir="2700000" algn="tl">
                    <a:srgbClr val="000000"/>
                  </a:outerShdw>
                </a:effectLst>
                <a:latin typeface="Times" pitchFamily="2" charset="0"/>
                <a:ea typeface="Gulim" panose="020B0600000101010101" pitchFamily="34" charset="-127"/>
              </a:rPr>
              <a:t>TERBELAH</a:t>
            </a:r>
            <a:r>
              <a:rPr lang="en-US" altLang="ko-KR" sz="2000" b="1">
                <a:solidFill>
                  <a:schemeClr val="accent1"/>
                </a:solidFill>
                <a:effectLst>
                  <a:outerShdw blurRad="38100" dist="38100" dir="2700000" algn="tl">
                    <a:srgbClr val="000000"/>
                  </a:outerShdw>
                </a:effectLst>
                <a:latin typeface="Times" pitchFamily="2" charset="0"/>
                <a:ea typeface="Gulim" panose="020B0600000101010101" pitchFamily="34" charset="-127"/>
              </a:rPr>
              <a:t> &gt;&gt;&gt;&gt;</a:t>
            </a:r>
          </a:p>
        </p:txBody>
      </p:sp>
      <p:sp>
        <p:nvSpPr>
          <p:cNvPr id="100382" name="Line 45">
            <a:extLst>
              <a:ext uri="{FF2B5EF4-FFF2-40B4-BE49-F238E27FC236}">
                <a16:creationId xmlns:a16="http://schemas.microsoft.com/office/drawing/2014/main" id="{DC924301-42E9-784C-9345-21314427D727}"/>
              </a:ext>
            </a:extLst>
          </p:cNvPr>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846" name="Rectangle 46">
            <a:extLst>
              <a:ext uri="{FF2B5EF4-FFF2-40B4-BE49-F238E27FC236}">
                <a16:creationId xmlns:a16="http://schemas.microsoft.com/office/drawing/2014/main" id="{6BE6CBF1-5623-C440-A393-C1BCB709E156}"/>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460847" name="Line 47">
            <a:extLst>
              <a:ext uri="{FF2B5EF4-FFF2-40B4-BE49-F238E27FC236}">
                <a16:creationId xmlns:a16="http://schemas.microsoft.com/office/drawing/2014/main" id="{C5E4687A-79C3-D945-9612-3E2DAA8708B5}"/>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00385" name="Line 48">
            <a:extLst>
              <a:ext uri="{FF2B5EF4-FFF2-40B4-BE49-F238E27FC236}">
                <a16:creationId xmlns:a16="http://schemas.microsoft.com/office/drawing/2014/main" id="{8F74ED22-3A26-5244-940D-79C0F4634757}"/>
              </a:ext>
            </a:extLst>
          </p:cNvPr>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849" name="Rectangle 49">
            <a:extLst>
              <a:ext uri="{FF2B5EF4-FFF2-40B4-BE49-F238E27FC236}">
                <a16:creationId xmlns:a16="http://schemas.microsoft.com/office/drawing/2014/main" id="{0D86D578-E41A-A047-BA18-3534A31DED60}"/>
              </a:ext>
            </a:extLst>
          </p:cNvPr>
          <p:cNvSpPr>
            <a:spLocks noChangeArrowheads="1"/>
          </p:cNvSpPr>
          <p:nvPr/>
        </p:nvSpPr>
        <p:spPr bwMode="auto">
          <a:xfrm>
            <a:off x="3609975" y="3635375"/>
            <a:ext cx="2036763" cy="515938"/>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i="1">
                <a:solidFill>
                  <a:schemeClr val="accent1"/>
                </a:solidFill>
                <a:effectLst>
                  <a:outerShdw blurRad="38100" dist="38100" dir="2700000" algn="tl">
                    <a:srgbClr val="000000"/>
                  </a:outerShdw>
                </a:effectLst>
                <a:latin typeface="Times" pitchFamily="2" charset="0"/>
                <a:ea typeface="Gulim" panose="020B0600000101010101" pitchFamily="34" charset="-127"/>
              </a:rPr>
              <a:t>NABI-NABI</a:t>
            </a:r>
          </a:p>
        </p:txBody>
      </p:sp>
      <p:sp>
        <p:nvSpPr>
          <p:cNvPr id="460823" name="Rectangle 23">
            <a:extLst>
              <a:ext uri="{FF2B5EF4-FFF2-40B4-BE49-F238E27FC236}">
                <a16:creationId xmlns:a16="http://schemas.microsoft.com/office/drawing/2014/main" id="{6343106B-3CB5-B142-8FFE-628890766D45}"/>
              </a:ext>
            </a:extLst>
          </p:cNvPr>
          <p:cNvSpPr>
            <a:spLocks noChangeArrowheads="1"/>
          </p:cNvSpPr>
          <p:nvPr/>
        </p:nvSpPr>
        <p:spPr bwMode="auto">
          <a:xfrm>
            <a:off x="3427413" y="4575175"/>
            <a:ext cx="16033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b="1">
                <a:solidFill>
                  <a:schemeClr val="accent2"/>
                </a:solidFill>
                <a:latin typeface="Times" pitchFamily="2" charset="0"/>
                <a:ea typeface="Gulim" panose="020B0600000101010101" pitchFamily="34" charset="-127"/>
              </a:rPr>
              <a:t>  </a:t>
            </a:r>
            <a:r>
              <a:rPr lang="en-US" altLang="ko-KR" b="1">
                <a:solidFill>
                  <a:schemeClr val="accent2"/>
                </a:solidFill>
                <a:latin typeface="Times" pitchFamily="2" charset="0"/>
                <a:ea typeface="Gulim" panose="020B0600000101010101" pitchFamily="34" charset="-127"/>
              </a:rPr>
              <a:t>200</a:t>
            </a:r>
            <a:r>
              <a:rPr lang="en-US" altLang="ko-KR" b="1">
                <a:solidFill>
                  <a:schemeClr val="bg2"/>
                </a:solidFill>
                <a:latin typeface="Times" pitchFamily="2" charset="0"/>
                <a:ea typeface="Gulim" panose="020B0600000101010101" pitchFamily="34" charset="-127"/>
              </a:rPr>
              <a:t>        </a:t>
            </a:r>
          </a:p>
        </p:txBody>
      </p:sp>
      <p:sp>
        <p:nvSpPr>
          <p:cNvPr id="460851" name="Rectangle 51">
            <a:extLst>
              <a:ext uri="{FF2B5EF4-FFF2-40B4-BE49-F238E27FC236}">
                <a16:creationId xmlns:a16="http://schemas.microsoft.com/office/drawing/2014/main" id="{E0373116-2C6F-BC4D-993E-4EE9A7175E7A}"/>
              </a:ext>
            </a:extLst>
          </p:cNvPr>
          <p:cNvSpPr>
            <a:spLocks noChangeArrowheads="1"/>
          </p:cNvSpPr>
          <p:nvPr/>
        </p:nvSpPr>
        <p:spPr bwMode="auto">
          <a:xfrm>
            <a:off x="3213100" y="5040313"/>
            <a:ext cx="123348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2400" b="1">
                <a:solidFill>
                  <a:schemeClr val="accent2"/>
                </a:solidFill>
                <a:latin typeface="Times" pitchFamily="2" charset="0"/>
                <a:ea typeface="Gulim" panose="020B0600000101010101" pitchFamily="34" charset="-127"/>
              </a:rPr>
              <a:t>ASYUR</a:t>
            </a:r>
            <a:endParaRPr lang="en-US" altLang="ko-KR" sz="2400" b="1">
              <a:solidFill>
                <a:schemeClr val="bg2"/>
              </a:solidFill>
              <a:latin typeface="Times" pitchFamily="2" charset="0"/>
              <a:ea typeface="Gulim" panose="020B0600000101010101" pitchFamily="34" charset="-127"/>
            </a:endParaRPr>
          </a:p>
        </p:txBody>
      </p:sp>
      <p:sp>
        <p:nvSpPr>
          <p:cNvPr id="460852" name="Oval 52">
            <a:extLst>
              <a:ext uri="{FF2B5EF4-FFF2-40B4-BE49-F238E27FC236}">
                <a16:creationId xmlns:a16="http://schemas.microsoft.com/office/drawing/2014/main" id="{9837DFB5-7630-D741-B7A6-A2EF4A4BB492}"/>
              </a:ext>
            </a:extLst>
          </p:cNvPr>
          <p:cNvSpPr>
            <a:spLocks noChangeArrowheads="1"/>
          </p:cNvSpPr>
          <p:nvPr/>
        </p:nvSpPr>
        <p:spPr bwMode="auto">
          <a:xfrm>
            <a:off x="3086100" y="4546600"/>
            <a:ext cx="1562100" cy="1143000"/>
          </a:xfrm>
          <a:prstGeom prst="ellipse">
            <a:avLst/>
          </a:prstGeom>
          <a:noFill/>
          <a:ln w="57150">
            <a:solidFill>
              <a:schemeClr val="accent1"/>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60883" name="Text Box 83">
            <a:extLst>
              <a:ext uri="{FF2B5EF4-FFF2-40B4-BE49-F238E27FC236}">
                <a16:creationId xmlns:a16="http://schemas.microsoft.com/office/drawing/2014/main" id="{968636B9-FA4B-5E46-93C5-30649E834CD9}"/>
              </a:ext>
            </a:extLst>
          </p:cNvPr>
          <p:cNvSpPr txBox="1">
            <a:spLocks noChangeArrowheads="1"/>
          </p:cNvSpPr>
          <p:nvPr/>
        </p:nvSpPr>
        <p:spPr bwMode="auto">
          <a:xfrm>
            <a:off x="1765300" y="-95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2 Raja-Raja 17:6</a:t>
            </a:r>
          </a:p>
        </p:txBody>
      </p:sp>
      <p:sp>
        <p:nvSpPr>
          <p:cNvPr id="100391" name="Rectangle 137">
            <a:extLst>
              <a:ext uri="{FF2B5EF4-FFF2-40B4-BE49-F238E27FC236}">
                <a16:creationId xmlns:a16="http://schemas.microsoft.com/office/drawing/2014/main" id="{69928359-90D5-D54D-AF9A-906C68BB5C6D}"/>
              </a:ext>
            </a:extLst>
          </p:cNvPr>
          <p:cNvSpPr>
            <a:spLocks noChangeArrowheads="1"/>
          </p:cNvSpPr>
          <p:nvPr/>
        </p:nvSpPr>
        <p:spPr bwMode="auto">
          <a:xfrm>
            <a:off x="3338513" y="4130675"/>
            <a:ext cx="25431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b="1">
                <a:solidFill>
                  <a:schemeClr val="bg2"/>
                </a:solidFill>
                <a:latin typeface="Times" pitchFamily="2" charset="0"/>
                <a:ea typeface="Gulim" panose="020B0600000101010101" pitchFamily="34" charset="-127"/>
              </a:rPr>
              <a:t>   </a:t>
            </a:r>
            <a:r>
              <a:rPr lang="en-US" altLang="ko-KR" b="1">
                <a:solidFill>
                  <a:schemeClr val="bg2"/>
                </a:solidFill>
                <a:latin typeface="Times" pitchFamily="2" charset="0"/>
                <a:ea typeface="Gulim" panose="020B0600000101010101" pitchFamily="34" charset="-127"/>
              </a:rPr>
              <a:t>20-J        20-R</a:t>
            </a:r>
          </a:p>
        </p:txBody>
      </p:sp>
      <p:sp>
        <p:nvSpPr>
          <p:cNvPr id="100392" name="Text Box 138">
            <a:extLst>
              <a:ext uri="{FF2B5EF4-FFF2-40B4-BE49-F238E27FC236}">
                <a16:creationId xmlns:a16="http://schemas.microsoft.com/office/drawing/2014/main" id="{03B5B0FB-54DB-A045-9846-842715D08152}"/>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460944" name="Rectangle 144">
            <a:extLst>
              <a:ext uri="{FF2B5EF4-FFF2-40B4-BE49-F238E27FC236}">
                <a16:creationId xmlns:a16="http://schemas.microsoft.com/office/drawing/2014/main" id="{BD4299ED-7077-ED46-B411-F700576831C6}"/>
              </a:ext>
            </a:extLst>
          </p:cNvPr>
          <p:cNvSpPr>
            <a:spLocks noChangeArrowheads="1"/>
          </p:cNvSpPr>
          <p:nvPr/>
        </p:nvSpPr>
        <p:spPr bwMode="auto">
          <a:xfrm>
            <a:off x="809466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47</a:t>
            </a:r>
          </a:p>
        </p:txBody>
      </p:sp>
      <p:sp>
        <p:nvSpPr>
          <p:cNvPr id="100394" name="Text Box 145">
            <a:extLst>
              <a:ext uri="{FF2B5EF4-FFF2-40B4-BE49-F238E27FC236}">
                <a16:creationId xmlns:a16="http://schemas.microsoft.com/office/drawing/2014/main" id="{E4509CC9-BD0C-2A4A-9295-CC3416FF710C}"/>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grpSp>
        <p:nvGrpSpPr>
          <p:cNvPr id="100395" name="Group 173">
            <a:extLst>
              <a:ext uri="{FF2B5EF4-FFF2-40B4-BE49-F238E27FC236}">
                <a16:creationId xmlns:a16="http://schemas.microsoft.com/office/drawing/2014/main" id="{A86C0F69-3335-234F-834F-7A2D75129487}"/>
              </a:ext>
            </a:extLst>
          </p:cNvPr>
          <p:cNvGrpSpPr>
            <a:grpSpLocks/>
          </p:cNvGrpSpPr>
          <p:nvPr/>
        </p:nvGrpSpPr>
        <p:grpSpPr bwMode="auto">
          <a:xfrm>
            <a:off x="6188075" y="1376363"/>
            <a:ext cx="2498725" cy="3881437"/>
            <a:chOff x="3898" y="867"/>
            <a:chExt cx="1574" cy="2445"/>
          </a:xfrm>
        </p:grpSpPr>
        <p:sp>
          <p:nvSpPr>
            <p:cNvPr id="460947" name="Rectangle 147">
              <a:extLst>
                <a:ext uri="{FF2B5EF4-FFF2-40B4-BE49-F238E27FC236}">
                  <a16:creationId xmlns:a16="http://schemas.microsoft.com/office/drawing/2014/main" id="{0A50409F-0FF3-7044-A7DD-E6EFE6020965}"/>
                </a:ext>
              </a:extLst>
            </p:cNvPr>
            <p:cNvSpPr>
              <a:spLocks noChangeArrowheads="1"/>
            </p:cNvSpPr>
            <p:nvPr/>
          </p:nvSpPr>
          <p:spPr bwMode="auto">
            <a:xfrm>
              <a:off x="3933" y="2718"/>
              <a:ext cx="1015" cy="594"/>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defRPr/>
              </a:pPr>
              <a:r>
                <a:rPr lang="en-US" altLang="ko-KR" b="1" i="1">
                  <a:solidFill>
                    <a:schemeClr val="tx1"/>
                  </a:solidFill>
                  <a:latin typeface="Helvetica" charset="0"/>
                  <a:ea typeface="Gulim" pitchFamily="34" charset="-127"/>
                  <a:cs typeface="Gulim" pitchFamily="34" charset="-127"/>
                </a:rPr>
                <a:t>Yer 31:       31-33</a:t>
              </a:r>
            </a:p>
          </p:txBody>
        </p:sp>
        <p:sp>
          <p:nvSpPr>
            <p:cNvPr id="460948" name="Rectangle 148">
              <a:extLst>
                <a:ext uri="{FF2B5EF4-FFF2-40B4-BE49-F238E27FC236}">
                  <a16:creationId xmlns:a16="http://schemas.microsoft.com/office/drawing/2014/main" id="{65214C43-4D50-3D45-A32B-5F16FD72F285}"/>
                </a:ext>
              </a:extLst>
            </p:cNvPr>
            <p:cNvSpPr>
              <a:spLocks noChangeArrowheads="1"/>
            </p:cNvSpPr>
            <p:nvPr/>
          </p:nvSpPr>
          <p:spPr bwMode="auto">
            <a:xfrm>
              <a:off x="3898" y="1416"/>
              <a:ext cx="1574" cy="59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altLang="ko-KR" b="1" i="1">
                  <a:solidFill>
                    <a:schemeClr val="tx1"/>
                  </a:solidFill>
                  <a:latin typeface="Helvetica" charset="0"/>
                  <a:ea typeface="Gulim" pitchFamily="34" charset="-127"/>
                  <a:cs typeface="Gulim" pitchFamily="34" charset="-127"/>
                </a:rPr>
                <a:t>2 Sam 7: 4-16</a:t>
              </a:r>
            </a:p>
            <a:p>
              <a:pPr>
                <a:defRPr/>
              </a:pPr>
              <a:r>
                <a:rPr lang="en-US" altLang="ko-KR" b="1" i="1">
                  <a:solidFill>
                    <a:schemeClr val="tx1"/>
                  </a:solidFill>
                  <a:latin typeface="Helvetica" charset="0"/>
                  <a:ea typeface="Gulim" pitchFamily="34" charset="-127"/>
                  <a:cs typeface="Gulim" pitchFamily="34" charset="-127"/>
                </a:rPr>
                <a:t>1 Taw 17:3-15</a:t>
              </a:r>
            </a:p>
          </p:txBody>
        </p:sp>
        <p:sp>
          <p:nvSpPr>
            <p:cNvPr id="460960" name="Text Box 160">
              <a:extLst>
                <a:ext uri="{FF2B5EF4-FFF2-40B4-BE49-F238E27FC236}">
                  <a16:creationId xmlns:a16="http://schemas.microsoft.com/office/drawing/2014/main" id="{752E5E8E-11BD-7643-8AB9-9087D8996774}"/>
                </a:ext>
              </a:extLst>
            </p:cNvPr>
            <p:cNvSpPr txBox="1">
              <a:spLocks noChangeArrowheads="1"/>
            </p:cNvSpPr>
            <p:nvPr/>
          </p:nvSpPr>
          <p:spPr bwMode="auto">
            <a:xfrm>
              <a:off x="4021" y="867"/>
              <a:ext cx="544" cy="394"/>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altLang="ko-KR" sz="3500" b="1" i="1">
                  <a:solidFill>
                    <a:schemeClr val="tx1"/>
                  </a:solidFill>
                  <a:latin typeface="Kosher-Normal" charset="0"/>
                  <a:ea typeface="Gulim" pitchFamily="34" charset="-127"/>
                  <a:cs typeface="Gulim" pitchFamily="34" charset="-127"/>
                </a:rPr>
                <a:t>PD</a:t>
              </a:r>
            </a:p>
          </p:txBody>
        </p:sp>
        <p:sp>
          <p:nvSpPr>
            <p:cNvPr id="460972" name="Text Box 172">
              <a:extLst>
                <a:ext uri="{FF2B5EF4-FFF2-40B4-BE49-F238E27FC236}">
                  <a16:creationId xmlns:a16="http://schemas.microsoft.com/office/drawing/2014/main" id="{4C692050-30E4-D449-8F00-82A0E3A6B4B4}"/>
                </a:ext>
              </a:extLst>
            </p:cNvPr>
            <p:cNvSpPr txBox="1">
              <a:spLocks noChangeArrowheads="1"/>
            </p:cNvSpPr>
            <p:nvPr/>
          </p:nvSpPr>
          <p:spPr bwMode="auto">
            <a:xfrm>
              <a:off x="4026" y="2166"/>
              <a:ext cx="544" cy="394"/>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altLang="ko-KR" sz="3500" b="1" i="1">
                  <a:solidFill>
                    <a:schemeClr val="tx1"/>
                  </a:solidFill>
                  <a:latin typeface="Kosher-Normal" charset="0"/>
                  <a:ea typeface="Gulim" pitchFamily="34" charset="-127"/>
                  <a:cs typeface="Gulim" pitchFamily="34" charset="-127"/>
                </a:rPr>
                <a:t>PB</a:t>
              </a:r>
            </a:p>
          </p:txBody>
        </p:sp>
      </p:grpSp>
      <p:grpSp>
        <p:nvGrpSpPr>
          <p:cNvPr id="100396" name="Group 233">
            <a:extLst>
              <a:ext uri="{FF2B5EF4-FFF2-40B4-BE49-F238E27FC236}">
                <a16:creationId xmlns:a16="http://schemas.microsoft.com/office/drawing/2014/main" id="{2C5B6373-342C-C548-82AB-3ACD61775882}"/>
              </a:ext>
            </a:extLst>
          </p:cNvPr>
          <p:cNvGrpSpPr>
            <a:grpSpLocks/>
          </p:cNvGrpSpPr>
          <p:nvPr/>
        </p:nvGrpSpPr>
        <p:grpSpPr bwMode="auto">
          <a:xfrm>
            <a:off x="7951788" y="3436938"/>
            <a:ext cx="1168400" cy="1843087"/>
            <a:chOff x="5009" y="2165"/>
            <a:chExt cx="736" cy="1161"/>
          </a:xfrm>
        </p:grpSpPr>
        <p:grpSp>
          <p:nvGrpSpPr>
            <p:cNvPr id="100400" name="Group 204">
              <a:extLst>
                <a:ext uri="{FF2B5EF4-FFF2-40B4-BE49-F238E27FC236}">
                  <a16:creationId xmlns:a16="http://schemas.microsoft.com/office/drawing/2014/main" id="{231C9EF2-57A8-544E-9106-E4E646EB37F7}"/>
                </a:ext>
              </a:extLst>
            </p:cNvPr>
            <p:cNvGrpSpPr>
              <a:grpSpLocks/>
            </p:cNvGrpSpPr>
            <p:nvPr/>
          </p:nvGrpSpPr>
          <p:grpSpPr bwMode="auto">
            <a:xfrm>
              <a:off x="5009" y="2165"/>
              <a:ext cx="736" cy="1161"/>
              <a:chOff x="5009" y="2165"/>
              <a:chExt cx="736" cy="1161"/>
            </a:xfrm>
          </p:grpSpPr>
          <p:grpSp>
            <p:nvGrpSpPr>
              <p:cNvPr id="100403" name="Group 205">
                <a:extLst>
                  <a:ext uri="{FF2B5EF4-FFF2-40B4-BE49-F238E27FC236}">
                    <a16:creationId xmlns:a16="http://schemas.microsoft.com/office/drawing/2014/main" id="{211930E8-AED7-5E40-B590-52C4098157B2}"/>
                  </a:ext>
                </a:extLst>
              </p:cNvPr>
              <p:cNvGrpSpPr>
                <a:grpSpLocks/>
              </p:cNvGrpSpPr>
              <p:nvPr/>
            </p:nvGrpSpPr>
            <p:grpSpPr bwMode="auto">
              <a:xfrm>
                <a:off x="5009" y="2165"/>
                <a:ext cx="736" cy="1161"/>
                <a:chOff x="5009" y="2165"/>
                <a:chExt cx="736" cy="1161"/>
              </a:xfrm>
            </p:grpSpPr>
            <p:grpSp>
              <p:nvGrpSpPr>
                <p:cNvPr id="100405" name="Group 206">
                  <a:extLst>
                    <a:ext uri="{FF2B5EF4-FFF2-40B4-BE49-F238E27FC236}">
                      <a16:creationId xmlns:a16="http://schemas.microsoft.com/office/drawing/2014/main" id="{9564C9CA-8DC7-D74C-B152-1F463560A962}"/>
                    </a:ext>
                  </a:extLst>
                </p:cNvPr>
                <p:cNvGrpSpPr>
                  <a:grpSpLocks/>
                </p:cNvGrpSpPr>
                <p:nvPr/>
              </p:nvGrpSpPr>
              <p:grpSpPr bwMode="auto">
                <a:xfrm>
                  <a:off x="5009" y="2165"/>
                  <a:ext cx="736" cy="1161"/>
                  <a:chOff x="5009" y="2165"/>
                  <a:chExt cx="736" cy="1161"/>
                </a:xfrm>
              </p:grpSpPr>
              <p:sp>
                <p:nvSpPr>
                  <p:cNvPr id="100407" name="Freeform 207">
                    <a:extLst>
                      <a:ext uri="{FF2B5EF4-FFF2-40B4-BE49-F238E27FC236}">
                        <a16:creationId xmlns:a16="http://schemas.microsoft.com/office/drawing/2014/main" id="{C06D59A9-D205-B64C-A5E6-921C681C8646}"/>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0408" name="AutoShape 208">
                    <a:extLst>
                      <a:ext uri="{FF2B5EF4-FFF2-40B4-BE49-F238E27FC236}">
                        <a16:creationId xmlns:a16="http://schemas.microsoft.com/office/drawing/2014/main" id="{AB69C31D-47B7-4540-A4B0-BDBDC128BBFD}"/>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0409" name="Rectangle 209">
                    <a:extLst>
                      <a:ext uri="{FF2B5EF4-FFF2-40B4-BE49-F238E27FC236}">
                        <a16:creationId xmlns:a16="http://schemas.microsoft.com/office/drawing/2014/main" id="{D13B7E60-A97A-8447-983A-A551103AA8A2}"/>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0410" name="Line 210">
                    <a:extLst>
                      <a:ext uri="{FF2B5EF4-FFF2-40B4-BE49-F238E27FC236}">
                        <a16:creationId xmlns:a16="http://schemas.microsoft.com/office/drawing/2014/main" id="{DD20F66A-2269-A643-828C-BA3D8A49F49B}"/>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11" name="Rectangle 211">
                    <a:extLst>
                      <a:ext uri="{FF2B5EF4-FFF2-40B4-BE49-F238E27FC236}">
                        <a16:creationId xmlns:a16="http://schemas.microsoft.com/office/drawing/2014/main" id="{5AAAAAFA-CBCB-0E4D-9C49-CE746BD6DA02}"/>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0412" name="Rectangle 212">
                    <a:extLst>
                      <a:ext uri="{FF2B5EF4-FFF2-40B4-BE49-F238E27FC236}">
                        <a16:creationId xmlns:a16="http://schemas.microsoft.com/office/drawing/2014/main" id="{0A303D0E-2863-1548-AE6D-09612F68AAB2}"/>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0413" name="Line 213">
                    <a:extLst>
                      <a:ext uri="{FF2B5EF4-FFF2-40B4-BE49-F238E27FC236}">
                        <a16:creationId xmlns:a16="http://schemas.microsoft.com/office/drawing/2014/main" id="{061FA9A7-AD7D-FE42-8330-DB33D2509999}"/>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14" name="Line 214">
                    <a:extLst>
                      <a:ext uri="{FF2B5EF4-FFF2-40B4-BE49-F238E27FC236}">
                        <a16:creationId xmlns:a16="http://schemas.microsoft.com/office/drawing/2014/main" id="{34444467-9793-A24F-AE1C-79445F9AA37E}"/>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15" name="Line 215">
                    <a:extLst>
                      <a:ext uri="{FF2B5EF4-FFF2-40B4-BE49-F238E27FC236}">
                        <a16:creationId xmlns:a16="http://schemas.microsoft.com/office/drawing/2014/main" id="{50A8CABC-988F-0943-AC7C-81663E4EFBB3}"/>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16" name="Line 216">
                    <a:extLst>
                      <a:ext uri="{FF2B5EF4-FFF2-40B4-BE49-F238E27FC236}">
                        <a16:creationId xmlns:a16="http://schemas.microsoft.com/office/drawing/2014/main" id="{E4342041-C600-614B-BCD8-71040CE95305}"/>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17" name="Line 217">
                    <a:extLst>
                      <a:ext uri="{FF2B5EF4-FFF2-40B4-BE49-F238E27FC236}">
                        <a16:creationId xmlns:a16="http://schemas.microsoft.com/office/drawing/2014/main" id="{47777A6E-A32C-BE4B-B3AC-01546DA8EB8D}"/>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18" name="Line 218">
                    <a:extLst>
                      <a:ext uri="{FF2B5EF4-FFF2-40B4-BE49-F238E27FC236}">
                        <a16:creationId xmlns:a16="http://schemas.microsoft.com/office/drawing/2014/main" id="{EA0F8F84-D209-A74B-81D7-0467B8B219C3}"/>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19" name="Line 219">
                    <a:extLst>
                      <a:ext uri="{FF2B5EF4-FFF2-40B4-BE49-F238E27FC236}">
                        <a16:creationId xmlns:a16="http://schemas.microsoft.com/office/drawing/2014/main" id="{9AA0D444-8D94-944B-A8DD-B52877DE5500}"/>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20" name="Line 220">
                    <a:extLst>
                      <a:ext uri="{FF2B5EF4-FFF2-40B4-BE49-F238E27FC236}">
                        <a16:creationId xmlns:a16="http://schemas.microsoft.com/office/drawing/2014/main" id="{DA371354-B09E-8B4F-B5ED-BAF98D2BA1FC}"/>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21" name="Line 221">
                    <a:extLst>
                      <a:ext uri="{FF2B5EF4-FFF2-40B4-BE49-F238E27FC236}">
                        <a16:creationId xmlns:a16="http://schemas.microsoft.com/office/drawing/2014/main" id="{B8177688-9879-8C4F-BEA0-C411F6E9E0B2}"/>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22" name="Line 222">
                    <a:extLst>
                      <a:ext uri="{FF2B5EF4-FFF2-40B4-BE49-F238E27FC236}">
                        <a16:creationId xmlns:a16="http://schemas.microsoft.com/office/drawing/2014/main" id="{BA114AA1-38DF-BB45-9448-2CEF2FCA0A9F}"/>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423" name="Rectangle 223">
                    <a:extLst>
                      <a:ext uri="{FF2B5EF4-FFF2-40B4-BE49-F238E27FC236}">
                        <a16:creationId xmlns:a16="http://schemas.microsoft.com/office/drawing/2014/main" id="{B799F994-CADA-A448-83A2-A49D86BCF73D}"/>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sp>
                <p:nvSpPr>
                  <p:cNvPr id="100424" name="Rectangle 224">
                    <a:extLst>
                      <a:ext uri="{FF2B5EF4-FFF2-40B4-BE49-F238E27FC236}">
                        <a16:creationId xmlns:a16="http://schemas.microsoft.com/office/drawing/2014/main" id="{E2C67E74-E038-BE48-8FAA-8D963CE0E33A}"/>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sp>
                <p:nvSpPr>
                  <p:cNvPr id="461025" name="Rectangle 225">
                    <a:extLst>
                      <a:ext uri="{FF2B5EF4-FFF2-40B4-BE49-F238E27FC236}">
                        <a16:creationId xmlns:a16="http://schemas.microsoft.com/office/drawing/2014/main" id="{DAB17489-E005-2641-8405-8D9E278B1261}"/>
                      </a:ext>
                    </a:extLst>
                  </p:cNvPr>
                  <p:cNvSpPr>
                    <a:spLocks noChangeArrowheads="1"/>
                  </p:cNvSpPr>
                  <p:nvPr/>
                </p:nvSpPr>
                <p:spPr bwMode="auto">
                  <a:xfrm>
                    <a:off x="5009" y="2387"/>
                    <a:ext cx="736" cy="142"/>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a:t>
                    </a:r>
                    <a:r>
                      <a:rPr lang="en-US" altLang="ko-KR"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TERBELAH ••• </a:t>
                    </a:r>
                  </a:p>
                </p:txBody>
              </p:sp>
              <p:sp>
                <p:nvSpPr>
                  <p:cNvPr id="100426" name="Rectangle 226">
                    <a:extLst>
                      <a:ext uri="{FF2B5EF4-FFF2-40B4-BE49-F238E27FC236}">
                        <a16:creationId xmlns:a16="http://schemas.microsoft.com/office/drawing/2014/main" id="{20D89EE1-411D-004E-A533-AC3EFE1F6107}"/>
                      </a:ext>
                    </a:extLst>
                  </p:cNvPr>
                  <p:cNvSpPr>
                    <a:spLocks noChangeArrowheads="1"/>
                  </p:cNvSpPr>
                  <p:nvPr/>
                </p:nvSpPr>
                <p:spPr bwMode="auto">
                  <a:xfrm>
                    <a:off x="5060" y="2503"/>
                    <a:ext cx="63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Utara       Selatan</a:t>
                    </a:r>
                  </a:p>
                </p:txBody>
              </p:sp>
              <p:grpSp>
                <p:nvGrpSpPr>
                  <p:cNvPr id="100427" name="Group 227">
                    <a:extLst>
                      <a:ext uri="{FF2B5EF4-FFF2-40B4-BE49-F238E27FC236}">
                        <a16:creationId xmlns:a16="http://schemas.microsoft.com/office/drawing/2014/main" id="{00F9ECB2-58ED-274B-8256-3C0BEE8E402C}"/>
                      </a:ext>
                    </a:extLst>
                  </p:cNvPr>
                  <p:cNvGrpSpPr>
                    <a:grpSpLocks/>
                  </p:cNvGrpSpPr>
                  <p:nvPr/>
                </p:nvGrpSpPr>
                <p:grpSpPr bwMode="auto">
                  <a:xfrm>
                    <a:off x="5078" y="2601"/>
                    <a:ext cx="587" cy="238"/>
                    <a:chOff x="5078" y="2615"/>
                    <a:chExt cx="587" cy="238"/>
                  </a:xfrm>
                </p:grpSpPr>
                <p:sp>
                  <p:nvSpPr>
                    <p:cNvPr id="100428" name="Rectangle 228">
                      <a:extLst>
                        <a:ext uri="{FF2B5EF4-FFF2-40B4-BE49-F238E27FC236}">
                          <a16:creationId xmlns:a16="http://schemas.microsoft.com/office/drawing/2014/main" id="{23F54393-1A00-BE44-8030-18909FE54D34}"/>
                        </a:ext>
                      </a:extLst>
                    </p:cNvPr>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Israel</a:t>
                      </a:r>
                    </a:p>
                  </p:txBody>
                </p:sp>
                <p:sp>
                  <p:nvSpPr>
                    <p:cNvPr id="100429" name="Rectangle 229">
                      <a:extLst>
                        <a:ext uri="{FF2B5EF4-FFF2-40B4-BE49-F238E27FC236}">
                          <a16:creationId xmlns:a16="http://schemas.microsoft.com/office/drawing/2014/main" id="{A3C8257E-12BE-7241-AE80-57AEE538136C}"/>
                        </a:ext>
                      </a:extLst>
                    </p:cNvPr>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800" b="1">
                          <a:solidFill>
                            <a:srgbClr val="000000"/>
                          </a:solidFill>
                          <a:latin typeface="Helvetica" pitchFamily="2" charset="0"/>
                          <a:ea typeface="Gulim" panose="020B0600000101010101" pitchFamily="34" charset="-127"/>
                        </a:rPr>
                        <a:t> </a:t>
                      </a:r>
                      <a:r>
                        <a:rPr lang="en-US" altLang="ko-KR" sz="800" b="1">
                          <a:solidFill>
                            <a:srgbClr val="000000"/>
                          </a:solidFill>
                          <a:latin typeface="Helvetica" pitchFamily="2" charset="0"/>
                          <a:ea typeface="Gulim" panose="020B0600000101010101" pitchFamily="34" charset="-127"/>
                        </a:rPr>
                        <a:t>Jehuda</a:t>
                      </a:r>
                    </a:p>
                  </p:txBody>
                </p:sp>
                <p:sp>
                  <p:nvSpPr>
                    <p:cNvPr id="100430" name="Rectangle 230">
                      <a:extLst>
                        <a:ext uri="{FF2B5EF4-FFF2-40B4-BE49-F238E27FC236}">
                          <a16:creationId xmlns:a16="http://schemas.microsoft.com/office/drawing/2014/main" id="{9D37F944-AE80-BA48-BA37-533F8075B689}"/>
                        </a:ext>
                      </a:extLst>
                    </p:cNvPr>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10              2</a:t>
                      </a:r>
                    </a:p>
                  </p:txBody>
                </p:sp>
              </p:grpSp>
            </p:grpSp>
            <p:sp>
              <p:nvSpPr>
                <p:cNvPr id="461031" name="Rectangle 231">
                  <a:extLst>
                    <a:ext uri="{FF2B5EF4-FFF2-40B4-BE49-F238E27FC236}">
                      <a16:creationId xmlns:a16="http://schemas.microsoft.com/office/drawing/2014/main" id="{0640B249-32DA-CB42-BC3D-2FACAB4F89A4}"/>
                    </a:ext>
                  </a:extLst>
                </p:cNvPr>
                <p:cNvSpPr>
                  <a:spLocks noChangeArrowheads="1"/>
                </p:cNvSpPr>
                <p:nvPr/>
              </p:nvSpPr>
              <p:spPr bwMode="auto">
                <a:xfrm>
                  <a:off x="5129" y="2819"/>
                  <a:ext cx="465" cy="133"/>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effectLst>
                        <a:outerShdw blurRad="38100" dist="38100" dir="2700000" algn="tl">
                          <a:srgbClr val="FFFFFF"/>
                        </a:outerShdw>
                      </a:effectLst>
                      <a:latin typeface="Helvetica" pitchFamily="2" charset="0"/>
                      <a:ea typeface="Gulim" panose="020B0600000101010101" pitchFamily="34" charset="-127"/>
                    </a:rPr>
                    <a:t>NABI-NABI </a:t>
                  </a:r>
                </a:p>
              </p:txBody>
            </p:sp>
          </p:grpSp>
          <p:sp>
            <p:nvSpPr>
              <p:cNvPr id="100404" name="Rectangle 232">
                <a:extLst>
                  <a:ext uri="{FF2B5EF4-FFF2-40B4-BE49-F238E27FC236}">
                    <a16:creationId xmlns:a16="http://schemas.microsoft.com/office/drawing/2014/main" id="{BCBD963E-C5F9-6046-9E96-B74D624F658C}"/>
                  </a:ext>
                </a:extLst>
              </p:cNvPr>
              <p:cNvSpPr>
                <a:spLocks noChangeArrowheads="1"/>
              </p:cNvSpPr>
              <p:nvPr/>
            </p:nvSpPr>
            <p:spPr bwMode="auto">
              <a:xfrm>
                <a:off x="5078" y="2921"/>
                <a:ext cx="56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800" b="1">
                    <a:solidFill>
                      <a:srgbClr val="000000"/>
                    </a:solidFill>
                    <a:latin typeface="Helvetica" pitchFamily="2" charset="0"/>
                    <a:ea typeface="Gulim" panose="020B0600000101010101" pitchFamily="34" charset="-127"/>
                  </a:rPr>
                  <a:t> </a:t>
                </a:r>
                <a:r>
                  <a:rPr lang="en-US" altLang="ko-KR" sz="800" b="1">
                    <a:solidFill>
                      <a:srgbClr val="000000"/>
                    </a:solidFill>
                    <a:latin typeface="Helvetica" pitchFamily="2" charset="0"/>
                    <a:ea typeface="Gulim" panose="020B0600000101010101" pitchFamily="34" charset="-127"/>
                  </a:rPr>
                  <a:t>20-Y         20-R</a:t>
                </a:r>
              </a:p>
            </p:txBody>
          </p:sp>
        </p:grpSp>
        <p:sp>
          <p:nvSpPr>
            <p:cNvPr id="100401" name="Rectangle 197">
              <a:extLst>
                <a:ext uri="{FF2B5EF4-FFF2-40B4-BE49-F238E27FC236}">
                  <a16:creationId xmlns:a16="http://schemas.microsoft.com/office/drawing/2014/main" id="{E04CF3B2-7021-2944-ADE8-B9B48C4A4274}"/>
                </a:ext>
              </a:extLst>
            </p:cNvPr>
            <p:cNvSpPr>
              <a:spLocks noChangeArrowheads="1"/>
            </p:cNvSpPr>
            <p:nvPr/>
          </p:nvSpPr>
          <p:spPr bwMode="auto">
            <a:xfrm>
              <a:off x="5107" y="3048"/>
              <a:ext cx="38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800" b="1">
                  <a:solidFill>
                    <a:srgbClr val="000000"/>
                  </a:solidFill>
                  <a:latin typeface="Helvetica" pitchFamily="2" charset="0"/>
                  <a:ea typeface="Gulim" panose="020B0600000101010101" pitchFamily="34" charset="-127"/>
                </a:rPr>
                <a:t> </a:t>
              </a:r>
              <a:r>
                <a:rPr lang="en-US" altLang="ko-KR" sz="800" b="1">
                  <a:solidFill>
                    <a:srgbClr val="000000"/>
                  </a:solidFill>
                  <a:latin typeface="Helvetica" pitchFamily="2" charset="0"/>
                  <a:ea typeface="Gulim" panose="020B0600000101010101" pitchFamily="34" charset="-127"/>
                </a:rPr>
                <a:t>200        </a:t>
              </a:r>
            </a:p>
          </p:txBody>
        </p:sp>
        <p:sp>
          <p:nvSpPr>
            <p:cNvPr id="100402" name="Rectangle 198">
              <a:extLst>
                <a:ext uri="{FF2B5EF4-FFF2-40B4-BE49-F238E27FC236}">
                  <a16:creationId xmlns:a16="http://schemas.microsoft.com/office/drawing/2014/main" id="{1BDAC8A7-55F3-774A-96FD-111216089509}"/>
                </a:ext>
              </a:extLst>
            </p:cNvPr>
            <p:cNvSpPr>
              <a:spLocks noChangeArrowheads="1"/>
            </p:cNvSpPr>
            <p:nvPr/>
          </p:nvSpPr>
          <p:spPr bwMode="auto">
            <a:xfrm>
              <a:off x="5059" y="3152"/>
              <a:ext cx="35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Asyur   </a:t>
              </a:r>
            </a:p>
          </p:txBody>
        </p:sp>
      </p:grpSp>
      <p:grpSp>
        <p:nvGrpSpPr>
          <p:cNvPr id="100397" name="Group 234">
            <a:extLst>
              <a:ext uri="{FF2B5EF4-FFF2-40B4-BE49-F238E27FC236}">
                <a16:creationId xmlns:a16="http://schemas.microsoft.com/office/drawing/2014/main" id="{5D1E6935-9D36-E549-A860-A110A58F977F}"/>
              </a:ext>
            </a:extLst>
          </p:cNvPr>
          <p:cNvGrpSpPr>
            <a:grpSpLocks/>
          </p:cNvGrpSpPr>
          <p:nvPr/>
        </p:nvGrpSpPr>
        <p:grpSpPr bwMode="auto">
          <a:xfrm>
            <a:off x="1000125" y="3159125"/>
            <a:ext cx="1844675" cy="1397000"/>
            <a:chOff x="630" y="1990"/>
            <a:chExt cx="1162" cy="880"/>
          </a:xfrm>
        </p:grpSpPr>
        <p:sp>
          <p:nvSpPr>
            <p:cNvPr id="461035" name="Rectangle 235">
              <a:extLst>
                <a:ext uri="{FF2B5EF4-FFF2-40B4-BE49-F238E27FC236}">
                  <a16:creationId xmlns:a16="http://schemas.microsoft.com/office/drawing/2014/main" id="{F3A23A1E-D2F8-EA4E-A0B2-2992755D0F07}"/>
                </a:ext>
              </a:extLst>
            </p:cNvPr>
            <p:cNvSpPr>
              <a:spLocks noChangeArrowheads="1"/>
            </p:cNvSpPr>
            <p:nvPr/>
          </p:nvSpPr>
          <p:spPr bwMode="auto">
            <a:xfrm>
              <a:off x="630" y="2296"/>
              <a:ext cx="1162" cy="57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ltLang="ko-KR" sz="3600">
                  <a:solidFill>
                    <a:srgbClr val="FFEA18"/>
                  </a:solidFill>
                  <a:latin typeface="Times" charset="0"/>
                  <a:ea typeface="Gulim" pitchFamily="34" charset="-127"/>
                  <a:cs typeface="Gulim" pitchFamily="34" charset="-127"/>
                </a:rPr>
                <a:t>A</a:t>
              </a:r>
              <a:r>
                <a:rPr lang="en-US" altLang="ko-KR" sz="3600">
                  <a:solidFill>
                    <a:srgbClr val="51DC00"/>
                  </a:solidFill>
                  <a:latin typeface="Times" charset="0"/>
                  <a:ea typeface="Gulim" pitchFamily="34" charset="-127"/>
                  <a:cs typeface="Gulim" pitchFamily="34" charset="-127"/>
                </a:rPr>
                <a:t> </a:t>
              </a:r>
              <a:r>
                <a:rPr lang="en-US" altLang="ko-KR" sz="5400">
                  <a:solidFill>
                    <a:srgbClr val="1CFF23"/>
                  </a:solidFill>
                  <a:latin typeface="Times" charset="0"/>
                  <a:ea typeface="Gulim" pitchFamily="34" charset="-127"/>
                  <a:cs typeface="Gulim" pitchFamily="34" charset="-127"/>
                </a:rPr>
                <a:t>K</a:t>
              </a:r>
              <a:r>
                <a:rPr lang="en-US" altLang="ko-KR" sz="3600">
                  <a:solidFill>
                    <a:schemeClr val="tx2"/>
                  </a:solidFill>
                  <a:latin typeface="Times" charset="0"/>
                  <a:ea typeface="Gulim" pitchFamily="34" charset="-127"/>
                  <a:cs typeface="Gulim" pitchFamily="34" charset="-127"/>
                </a:rPr>
                <a:t> P</a:t>
              </a:r>
            </a:p>
          </p:txBody>
        </p:sp>
        <p:pic>
          <p:nvPicPr>
            <p:cNvPr id="461036" name="Picture 236" descr="Kakap">
              <a:extLst>
                <a:ext uri="{FF2B5EF4-FFF2-40B4-BE49-F238E27FC236}">
                  <a16:creationId xmlns:a16="http://schemas.microsoft.com/office/drawing/2014/main" id="{42325E72-857C-A04C-A676-BEADF3BD07D3}"/>
                </a:ext>
              </a:extLst>
            </p:cNvPr>
            <p:cNvPicPr>
              <a:picLocks noChangeAspect="1" noChangeArrowheads="1"/>
            </p:cNvPicPr>
            <p:nvPr/>
          </p:nvPicPr>
          <p:blipFill>
            <a:blip r:embed="rId4"/>
            <a:srcRect/>
            <a:stretch>
              <a:fillRect/>
            </a:stretch>
          </p:blipFill>
          <p:spPr bwMode="auto">
            <a:xfrm>
              <a:off x="744" y="1990"/>
              <a:ext cx="882" cy="482"/>
            </a:xfrm>
            <a:prstGeom prst="rect">
              <a:avLst/>
            </a:prstGeom>
            <a:noFill/>
            <a:effectLst>
              <a:outerShdw blurRad="63500" dist="135003" dir="2471156" algn="ctr" rotWithShape="0">
                <a:schemeClr val="bg2">
                  <a:alpha val="74998"/>
                </a:schemeClr>
              </a:outerShdw>
            </a:effectLst>
          </p:spPr>
        </p:pic>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100"/>
                                  </p:stCondLst>
                                  <p:childTnLst>
                                    <p:set>
                                      <p:cBhvr>
                                        <p:cTn id="6" dur="1" fill="hold">
                                          <p:stCondLst>
                                            <p:cond delay="0"/>
                                          </p:stCondLst>
                                        </p:cTn>
                                        <p:tgtEl>
                                          <p:spTgt spid="460823"/>
                                        </p:tgtEl>
                                        <p:attrNameLst>
                                          <p:attrName>style.visibility</p:attrName>
                                        </p:attrNameLst>
                                      </p:cBhvr>
                                      <p:to>
                                        <p:strVal val="visible"/>
                                      </p:to>
                                    </p:set>
                                    <p:anim calcmode="lin" valueType="num">
                                      <p:cBhvr>
                                        <p:cTn id="7" dur="500" fill="hold"/>
                                        <p:tgtEl>
                                          <p:spTgt spid="460823"/>
                                        </p:tgtEl>
                                        <p:attrNameLst>
                                          <p:attrName>ppt_x</p:attrName>
                                        </p:attrNameLst>
                                      </p:cBhvr>
                                      <p:tavLst>
                                        <p:tav tm="0">
                                          <p:val>
                                            <p:strVal val="#ppt_x-#ppt_w/2"/>
                                          </p:val>
                                        </p:tav>
                                        <p:tav tm="100000">
                                          <p:val>
                                            <p:strVal val="#ppt_x"/>
                                          </p:val>
                                        </p:tav>
                                      </p:tavLst>
                                    </p:anim>
                                    <p:anim calcmode="lin" valueType="num">
                                      <p:cBhvr>
                                        <p:cTn id="8" dur="500" fill="hold"/>
                                        <p:tgtEl>
                                          <p:spTgt spid="460823"/>
                                        </p:tgtEl>
                                        <p:attrNameLst>
                                          <p:attrName>ppt_y</p:attrName>
                                        </p:attrNameLst>
                                      </p:cBhvr>
                                      <p:tavLst>
                                        <p:tav tm="0">
                                          <p:val>
                                            <p:strVal val="#ppt_y"/>
                                          </p:val>
                                        </p:tav>
                                        <p:tav tm="100000">
                                          <p:val>
                                            <p:strVal val="#ppt_y"/>
                                          </p:val>
                                        </p:tav>
                                      </p:tavLst>
                                    </p:anim>
                                    <p:anim calcmode="lin" valueType="num">
                                      <p:cBhvr>
                                        <p:cTn id="9" dur="500" fill="hold"/>
                                        <p:tgtEl>
                                          <p:spTgt spid="460823"/>
                                        </p:tgtEl>
                                        <p:attrNameLst>
                                          <p:attrName>ppt_w</p:attrName>
                                        </p:attrNameLst>
                                      </p:cBhvr>
                                      <p:tavLst>
                                        <p:tav tm="0">
                                          <p:val>
                                            <p:fltVal val="0"/>
                                          </p:val>
                                        </p:tav>
                                        <p:tav tm="100000">
                                          <p:val>
                                            <p:strVal val="#ppt_w"/>
                                          </p:val>
                                        </p:tav>
                                      </p:tavLst>
                                    </p:anim>
                                    <p:anim calcmode="lin" valueType="num">
                                      <p:cBhvr>
                                        <p:cTn id="10" dur="500" fill="hold"/>
                                        <p:tgtEl>
                                          <p:spTgt spid="460823"/>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600"/>
                            </p:stCondLst>
                            <p:childTnLst>
                              <p:par>
                                <p:cTn id="12" presetID="17" presetClass="entr" presetSubtype="8" fill="hold" grpId="0" nodeType="afterEffect">
                                  <p:stCondLst>
                                    <p:cond delay="100"/>
                                  </p:stCondLst>
                                  <p:childTnLst>
                                    <p:set>
                                      <p:cBhvr>
                                        <p:cTn id="13" dur="1" fill="hold">
                                          <p:stCondLst>
                                            <p:cond delay="0"/>
                                          </p:stCondLst>
                                        </p:cTn>
                                        <p:tgtEl>
                                          <p:spTgt spid="460851"/>
                                        </p:tgtEl>
                                        <p:attrNameLst>
                                          <p:attrName>style.visibility</p:attrName>
                                        </p:attrNameLst>
                                      </p:cBhvr>
                                      <p:to>
                                        <p:strVal val="visible"/>
                                      </p:to>
                                    </p:set>
                                    <p:anim calcmode="lin" valueType="num">
                                      <p:cBhvr>
                                        <p:cTn id="14" dur="500" fill="hold"/>
                                        <p:tgtEl>
                                          <p:spTgt spid="460851"/>
                                        </p:tgtEl>
                                        <p:attrNameLst>
                                          <p:attrName>ppt_x</p:attrName>
                                        </p:attrNameLst>
                                      </p:cBhvr>
                                      <p:tavLst>
                                        <p:tav tm="0">
                                          <p:val>
                                            <p:strVal val="#ppt_x-#ppt_w/2"/>
                                          </p:val>
                                        </p:tav>
                                        <p:tav tm="100000">
                                          <p:val>
                                            <p:strVal val="#ppt_x"/>
                                          </p:val>
                                        </p:tav>
                                      </p:tavLst>
                                    </p:anim>
                                    <p:anim calcmode="lin" valueType="num">
                                      <p:cBhvr>
                                        <p:cTn id="15" dur="500" fill="hold"/>
                                        <p:tgtEl>
                                          <p:spTgt spid="460851"/>
                                        </p:tgtEl>
                                        <p:attrNameLst>
                                          <p:attrName>ppt_y</p:attrName>
                                        </p:attrNameLst>
                                      </p:cBhvr>
                                      <p:tavLst>
                                        <p:tav tm="0">
                                          <p:val>
                                            <p:strVal val="#ppt_y"/>
                                          </p:val>
                                        </p:tav>
                                        <p:tav tm="100000">
                                          <p:val>
                                            <p:strVal val="#ppt_y"/>
                                          </p:val>
                                        </p:tav>
                                      </p:tavLst>
                                    </p:anim>
                                    <p:anim calcmode="lin" valueType="num">
                                      <p:cBhvr>
                                        <p:cTn id="16" dur="500" fill="hold"/>
                                        <p:tgtEl>
                                          <p:spTgt spid="460851"/>
                                        </p:tgtEl>
                                        <p:attrNameLst>
                                          <p:attrName>ppt_w</p:attrName>
                                        </p:attrNameLst>
                                      </p:cBhvr>
                                      <p:tavLst>
                                        <p:tav tm="0">
                                          <p:val>
                                            <p:fltVal val="0"/>
                                          </p:val>
                                        </p:tav>
                                        <p:tav tm="100000">
                                          <p:val>
                                            <p:strVal val="#ppt_w"/>
                                          </p:val>
                                        </p:tav>
                                      </p:tavLst>
                                    </p:anim>
                                    <p:anim calcmode="lin" valueType="num">
                                      <p:cBhvr>
                                        <p:cTn id="17" dur="500" fill="hold"/>
                                        <p:tgtEl>
                                          <p:spTgt spid="460851"/>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200"/>
                            </p:stCondLst>
                            <p:childTnLst>
                              <p:par>
                                <p:cTn id="19" presetID="23" presetClass="entr" presetSubtype="528" fill="hold" grpId="0" nodeType="afterEffect">
                                  <p:stCondLst>
                                    <p:cond delay="100"/>
                                  </p:stCondLst>
                                  <p:childTnLst>
                                    <p:set>
                                      <p:cBhvr>
                                        <p:cTn id="20" dur="1" fill="hold">
                                          <p:stCondLst>
                                            <p:cond delay="0"/>
                                          </p:stCondLst>
                                        </p:cTn>
                                        <p:tgtEl>
                                          <p:spTgt spid="460852"/>
                                        </p:tgtEl>
                                        <p:attrNameLst>
                                          <p:attrName>style.visibility</p:attrName>
                                        </p:attrNameLst>
                                      </p:cBhvr>
                                      <p:to>
                                        <p:strVal val="visible"/>
                                      </p:to>
                                    </p:set>
                                    <p:anim calcmode="lin" valueType="num">
                                      <p:cBhvr>
                                        <p:cTn id="21" dur="500" fill="hold"/>
                                        <p:tgtEl>
                                          <p:spTgt spid="460852"/>
                                        </p:tgtEl>
                                        <p:attrNameLst>
                                          <p:attrName>ppt_w</p:attrName>
                                        </p:attrNameLst>
                                      </p:cBhvr>
                                      <p:tavLst>
                                        <p:tav tm="0">
                                          <p:val>
                                            <p:fltVal val="0"/>
                                          </p:val>
                                        </p:tav>
                                        <p:tav tm="100000">
                                          <p:val>
                                            <p:strVal val="#ppt_w"/>
                                          </p:val>
                                        </p:tav>
                                      </p:tavLst>
                                    </p:anim>
                                    <p:anim calcmode="lin" valueType="num">
                                      <p:cBhvr>
                                        <p:cTn id="22" dur="500" fill="hold"/>
                                        <p:tgtEl>
                                          <p:spTgt spid="460852"/>
                                        </p:tgtEl>
                                        <p:attrNameLst>
                                          <p:attrName>ppt_h</p:attrName>
                                        </p:attrNameLst>
                                      </p:cBhvr>
                                      <p:tavLst>
                                        <p:tav tm="0">
                                          <p:val>
                                            <p:fltVal val="0"/>
                                          </p:val>
                                        </p:tav>
                                        <p:tav tm="100000">
                                          <p:val>
                                            <p:strVal val="#ppt_h"/>
                                          </p:val>
                                        </p:tav>
                                      </p:tavLst>
                                    </p:anim>
                                    <p:anim calcmode="lin" valueType="num">
                                      <p:cBhvr>
                                        <p:cTn id="23" dur="500" fill="hold"/>
                                        <p:tgtEl>
                                          <p:spTgt spid="460852"/>
                                        </p:tgtEl>
                                        <p:attrNameLst>
                                          <p:attrName>ppt_x</p:attrName>
                                        </p:attrNameLst>
                                      </p:cBhvr>
                                      <p:tavLst>
                                        <p:tav tm="0">
                                          <p:val>
                                            <p:fltVal val="0.5"/>
                                          </p:val>
                                        </p:tav>
                                        <p:tav tm="100000">
                                          <p:val>
                                            <p:strVal val="#ppt_x"/>
                                          </p:val>
                                        </p:tav>
                                      </p:tavLst>
                                    </p:anim>
                                    <p:anim calcmode="lin" valueType="num">
                                      <p:cBhvr>
                                        <p:cTn id="24" dur="500" fill="hold"/>
                                        <p:tgtEl>
                                          <p:spTgt spid="4608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3" grpId="0" autoUpdateAnimBg="0"/>
      <p:bldP spid="460851" grpId="0" autoUpdateAnimBg="0"/>
      <p:bldP spid="460852"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1" name="Rectangle 2">
            <a:extLst>
              <a:ext uri="{FF2B5EF4-FFF2-40B4-BE49-F238E27FC236}">
                <a16:creationId xmlns:a16="http://schemas.microsoft.com/office/drawing/2014/main" id="{787952E3-626B-2241-AE58-2F577EBAD650}"/>
              </a:ext>
            </a:extLst>
          </p:cNvPr>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2402" name="Freeform 3">
            <a:extLst>
              <a:ext uri="{FF2B5EF4-FFF2-40B4-BE49-F238E27FC236}">
                <a16:creationId xmlns:a16="http://schemas.microsoft.com/office/drawing/2014/main" id="{9340C1EF-A07A-B044-AE6E-A365397CC071}"/>
              </a:ext>
            </a:extLst>
          </p:cNvPr>
          <p:cNvSpPr>
            <a:spLocks/>
          </p:cNvSpPr>
          <p:nvPr/>
        </p:nvSpPr>
        <p:spPr bwMode="auto">
          <a:xfrm>
            <a:off x="1616075" y="858838"/>
            <a:ext cx="1620838" cy="3049587"/>
          </a:xfrm>
          <a:custGeom>
            <a:avLst/>
            <a:gdLst>
              <a:gd name="T0" fmla="*/ 1562100 w 1021"/>
              <a:gd name="T1" fmla="*/ 38100 h 1921"/>
              <a:gd name="T2" fmla="*/ 1581150 w 1021"/>
              <a:gd name="T3" fmla="*/ 114300 h 1921"/>
              <a:gd name="T4" fmla="*/ 1600200 w 1021"/>
              <a:gd name="T5" fmla="*/ 190500 h 1921"/>
              <a:gd name="T6" fmla="*/ 1619250 w 1021"/>
              <a:gd name="T7" fmla="*/ 285750 h 1921"/>
              <a:gd name="T8" fmla="*/ 1619250 w 1021"/>
              <a:gd name="T9" fmla="*/ 381000 h 1921"/>
              <a:gd name="T10" fmla="*/ 1619250 w 1021"/>
              <a:gd name="T11" fmla="*/ 476250 h 1921"/>
              <a:gd name="T12" fmla="*/ 1619250 w 1021"/>
              <a:gd name="T13" fmla="*/ 552450 h 1921"/>
              <a:gd name="T14" fmla="*/ 1619250 w 1021"/>
              <a:gd name="T15" fmla="*/ 628650 h 1921"/>
              <a:gd name="T16" fmla="*/ 1600200 w 1021"/>
              <a:gd name="T17" fmla="*/ 723900 h 1921"/>
              <a:gd name="T18" fmla="*/ 1581150 w 1021"/>
              <a:gd name="T19" fmla="*/ 819150 h 1921"/>
              <a:gd name="T20" fmla="*/ 1581150 w 1021"/>
              <a:gd name="T21" fmla="*/ 895350 h 1921"/>
              <a:gd name="T22" fmla="*/ 1543050 w 1021"/>
              <a:gd name="T23" fmla="*/ 1009650 h 1921"/>
              <a:gd name="T24" fmla="*/ 1543050 w 1021"/>
              <a:gd name="T25" fmla="*/ 1104900 h 1921"/>
              <a:gd name="T26" fmla="*/ 1504950 w 1021"/>
              <a:gd name="T27" fmla="*/ 1181100 h 1921"/>
              <a:gd name="T28" fmla="*/ 1485900 w 1021"/>
              <a:gd name="T29" fmla="*/ 1257300 h 1921"/>
              <a:gd name="T30" fmla="*/ 1466850 w 1021"/>
              <a:gd name="T31" fmla="*/ 1371600 h 1921"/>
              <a:gd name="T32" fmla="*/ 1428750 w 1021"/>
              <a:gd name="T33" fmla="*/ 1447800 h 1921"/>
              <a:gd name="T34" fmla="*/ 1409700 w 1021"/>
              <a:gd name="T35" fmla="*/ 1524000 h 1921"/>
              <a:gd name="T36" fmla="*/ 1371600 w 1021"/>
              <a:gd name="T37" fmla="*/ 1619250 h 1921"/>
              <a:gd name="T38" fmla="*/ 1333500 w 1021"/>
              <a:gd name="T39" fmla="*/ 1695450 h 1921"/>
              <a:gd name="T40" fmla="*/ 1314450 w 1021"/>
              <a:gd name="T41" fmla="*/ 1771650 h 1921"/>
              <a:gd name="T42" fmla="*/ 1257300 w 1021"/>
              <a:gd name="T43" fmla="*/ 1866900 h 1921"/>
              <a:gd name="T44" fmla="*/ 1219200 w 1021"/>
              <a:gd name="T45" fmla="*/ 1943100 h 1921"/>
              <a:gd name="T46" fmla="*/ 1162050 w 1021"/>
              <a:gd name="T47" fmla="*/ 2038350 h 1921"/>
              <a:gd name="T48" fmla="*/ 1104900 w 1021"/>
              <a:gd name="T49" fmla="*/ 2114550 h 1921"/>
              <a:gd name="T50" fmla="*/ 1047750 w 1021"/>
              <a:gd name="T51" fmla="*/ 2190750 h 1921"/>
              <a:gd name="T52" fmla="*/ 1009650 w 1021"/>
              <a:gd name="T53" fmla="*/ 2266950 h 1921"/>
              <a:gd name="T54" fmla="*/ 952500 w 1021"/>
              <a:gd name="T55" fmla="*/ 2343150 h 1921"/>
              <a:gd name="T56" fmla="*/ 895350 w 1021"/>
              <a:gd name="T57" fmla="*/ 2419350 h 1921"/>
              <a:gd name="T58" fmla="*/ 857250 w 1021"/>
              <a:gd name="T59" fmla="*/ 2476500 h 1921"/>
              <a:gd name="T60" fmla="*/ 819150 w 1021"/>
              <a:gd name="T61" fmla="*/ 2552700 h 1921"/>
              <a:gd name="T62" fmla="*/ 762000 w 1021"/>
              <a:gd name="T63" fmla="*/ 2609850 h 1921"/>
              <a:gd name="T64" fmla="*/ 685800 w 1021"/>
              <a:gd name="T65" fmla="*/ 2686050 h 1921"/>
              <a:gd name="T66" fmla="*/ 628650 w 1021"/>
              <a:gd name="T67" fmla="*/ 2743200 h 1921"/>
              <a:gd name="T68" fmla="*/ 533400 w 1021"/>
              <a:gd name="T69" fmla="*/ 2800350 h 1921"/>
              <a:gd name="T70" fmla="*/ 457200 w 1021"/>
              <a:gd name="T71" fmla="*/ 2857500 h 1921"/>
              <a:gd name="T72" fmla="*/ 361950 w 1021"/>
              <a:gd name="T73" fmla="*/ 2914650 h 1921"/>
              <a:gd name="T74" fmla="*/ 266700 w 1021"/>
              <a:gd name="T75" fmla="*/ 2952750 h 1921"/>
              <a:gd name="T76" fmla="*/ 152400 w 1021"/>
              <a:gd name="T77" fmla="*/ 2990850 h 1921"/>
              <a:gd name="T78" fmla="*/ 76200 w 1021"/>
              <a:gd name="T79" fmla="*/ 3028950 h 1921"/>
              <a:gd name="T80" fmla="*/ 0 w 1021"/>
              <a:gd name="T81" fmla="*/ 304800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828" name="Rectangle 4">
            <a:extLst>
              <a:ext uri="{FF2B5EF4-FFF2-40B4-BE49-F238E27FC236}">
                <a16:creationId xmlns:a16="http://schemas.microsoft.com/office/drawing/2014/main" id="{9F1E01FE-2EDC-E841-9A22-C0519ED385AA}"/>
              </a:ext>
            </a:extLst>
          </p:cNvPr>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02404" name="Rectangle 5">
            <a:extLst>
              <a:ext uri="{FF2B5EF4-FFF2-40B4-BE49-F238E27FC236}">
                <a16:creationId xmlns:a16="http://schemas.microsoft.com/office/drawing/2014/main" id="{BF3B994F-768A-3842-A05E-947B1C86FA59}"/>
              </a:ext>
            </a:extLst>
          </p:cNvPr>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2405" name="Freeform 6">
            <a:extLst>
              <a:ext uri="{FF2B5EF4-FFF2-40B4-BE49-F238E27FC236}">
                <a16:creationId xmlns:a16="http://schemas.microsoft.com/office/drawing/2014/main" id="{091B961F-AF12-4D44-A10D-862D23757FF9}"/>
              </a:ext>
            </a:extLst>
          </p:cNvPr>
          <p:cNvSpPr>
            <a:spLocks/>
          </p:cNvSpPr>
          <p:nvPr/>
        </p:nvSpPr>
        <p:spPr bwMode="auto">
          <a:xfrm>
            <a:off x="6991350" y="3978275"/>
            <a:ext cx="1430338" cy="2097088"/>
          </a:xfrm>
          <a:custGeom>
            <a:avLst/>
            <a:gdLst>
              <a:gd name="T0" fmla="*/ 1428750 w 901"/>
              <a:gd name="T1" fmla="*/ 0 h 1321"/>
              <a:gd name="T2" fmla="*/ 1390650 w 901"/>
              <a:gd name="T3" fmla="*/ 19050 h 1321"/>
              <a:gd name="T4" fmla="*/ 1352550 w 901"/>
              <a:gd name="T5" fmla="*/ 38100 h 1321"/>
              <a:gd name="T6" fmla="*/ 1314450 w 901"/>
              <a:gd name="T7" fmla="*/ 57150 h 1321"/>
              <a:gd name="T8" fmla="*/ 1276350 w 901"/>
              <a:gd name="T9" fmla="*/ 76200 h 1321"/>
              <a:gd name="T10" fmla="*/ 1238250 w 901"/>
              <a:gd name="T11" fmla="*/ 95250 h 1321"/>
              <a:gd name="T12" fmla="*/ 1219200 w 901"/>
              <a:gd name="T13" fmla="*/ 133350 h 1321"/>
              <a:gd name="T14" fmla="*/ 1181100 w 901"/>
              <a:gd name="T15" fmla="*/ 152400 h 1321"/>
              <a:gd name="T16" fmla="*/ 1143000 w 901"/>
              <a:gd name="T17" fmla="*/ 190500 h 1321"/>
              <a:gd name="T18" fmla="*/ 1104900 w 901"/>
              <a:gd name="T19" fmla="*/ 209550 h 1321"/>
              <a:gd name="T20" fmla="*/ 1085850 w 901"/>
              <a:gd name="T21" fmla="*/ 247650 h 1321"/>
              <a:gd name="T22" fmla="*/ 1047750 w 901"/>
              <a:gd name="T23" fmla="*/ 266700 h 1321"/>
              <a:gd name="T24" fmla="*/ 1028700 w 901"/>
              <a:gd name="T25" fmla="*/ 304800 h 1321"/>
              <a:gd name="T26" fmla="*/ 990600 w 901"/>
              <a:gd name="T27" fmla="*/ 342900 h 1321"/>
              <a:gd name="T28" fmla="*/ 971550 w 901"/>
              <a:gd name="T29" fmla="*/ 381000 h 1321"/>
              <a:gd name="T30" fmla="*/ 933450 w 901"/>
              <a:gd name="T31" fmla="*/ 400050 h 1321"/>
              <a:gd name="T32" fmla="*/ 914400 w 901"/>
              <a:gd name="T33" fmla="*/ 438150 h 1321"/>
              <a:gd name="T34" fmla="*/ 876300 w 901"/>
              <a:gd name="T35" fmla="*/ 457200 h 1321"/>
              <a:gd name="T36" fmla="*/ 838200 w 901"/>
              <a:gd name="T37" fmla="*/ 495300 h 1321"/>
              <a:gd name="T38" fmla="*/ 819150 w 901"/>
              <a:gd name="T39" fmla="*/ 533400 h 1321"/>
              <a:gd name="T40" fmla="*/ 781050 w 901"/>
              <a:gd name="T41" fmla="*/ 571500 h 1321"/>
              <a:gd name="T42" fmla="*/ 742950 w 901"/>
              <a:gd name="T43" fmla="*/ 590550 h 1321"/>
              <a:gd name="T44" fmla="*/ 723900 w 901"/>
              <a:gd name="T45" fmla="*/ 628650 h 1321"/>
              <a:gd name="T46" fmla="*/ 685800 w 901"/>
              <a:gd name="T47" fmla="*/ 666750 h 1321"/>
              <a:gd name="T48" fmla="*/ 647700 w 901"/>
              <a:gd name="T49" fmla="*/ 704850 h 1321"/>
              <a:gd name="T50" fmla="*/ 628650 w 901"/>
              <a:gd name="T51" fmla="*/ 742950 h 1321"/>
              <a:gd name="T52" fmla="*/ 590550 w 901"/>
              <a:gd name="T53" fmla="*/ 781050 h 1321"/>
              <a:gd name="T54" fmla="*/ 571500 w 901"/>
              <a:gd name="T55" fmla="*/ 819150 h 1321"/>
              <a:gd name="T56" fmla="*/ 533400 w 901"/>
              <a:gd name="T57" fmla="*/ 857250 h 1321"/>
              <a:gd name="T58" fmla="*/ 514350 w 901"/>
              <a:gd name="T59" fmla="*/ 895350 h 1321"/>
              <a:gd name="T60" fmla="*/ 495300 w 901"/>
              <a:gd name="T61" fmla="*/ 933450 h 1321"/>
              <a:gd name="T62" fmla="*/ 457200 w 901"/>
              <a:gd name="T63" fmla="*/ 990600 h 1321"/>
              <a:gd name="T64" fmla="*/ 438150 w 901"/>
              <a:gd name="T65" fmla="*/ 1028700 h 1321"/>
              <a:gd name="T66" fmla="*/ 419100 w 901"/>
              <a:gd name="T67" fmla="*/ 1085850 h 1321"/>
              <a:gd name="T68" fmla="*/ 381000 w 901"/>
              <a:gd name="T69" fmla="*/ 1123950 h 1321"/>
              <a:gd name="T70" fmla="*/ 361950 w 901"/>
              <a:gd name="T71" fmla="*/ 1162050 h 1321"/>
              <a:gd name="T72" fmla="*/ 342900 w 901"/>
              <a:gd name="T73" fmla="*/ 1200150 h 1321"/>
              <a:gd name="T74" fmla="*/ 323850 w 901"/>
              <a:gd name="T75" fmla="*/ 1238250 h 1321"/>
              <a:gd name="T76" fmla="*/ 304800 w 901"/>
              <a:gd name="T77" fmla="*/ 1276350 h 1321"/>
              <a:gd name="T78" fmla="*/ 285750 w 901"/>
              <a:gd name="T79" fmla="*/ 1314450 h 1321"/>
              <a:gd name="T80" fmla="*/ 266700 w 901"/>
              <a:gd name="T81" fmla="*/ 1352550 h 1321"/>
              <a:gd name="T82" fmla="*/ 247650 w 901"/>
              <a:gd name="T83" fmla="*/ 1390650 h 1321"/>
              <a:gd name="T84" fmla="*/ 228600 w 901"/>
              <a:gd name="T85" fmla="*/ 1428750 h 1321"/>
              <a:gd name="T86" fmla="*/ 209550 w 901"/>
              <a:gd name="T87" fmla="*/ 1466850 h 1321"/>
              <a:gd name="T88" fmla="*/ 190500 w 901"/>
              <a:gd name="T89" fmla="*/ 1504950 h 1321"/>
              <a:gd name="T90" fmla="*/ 190500 w 901"/>
              <a:gd name="T91" fmla="*/ 1543050 h 1321"/>
              <a:gd name="T92" fmla="*/ 171450 w 901"/>
              <a:gd name="T93" fmla="*/ 1581150 h 1321"/>
              <a:gd name="T94" fmla="*/ 152400 w 901"/>
              <a:gd name="T95" fmla="*/ 1619250 h 1321"/>
              <a:gd name="T96" fmla="*/ 152400 w 901"/>
              <a:gd name="T97" fmla="*/ 1657350 h 1321"/>
              <a:gd name="T98" fmla="*/ 133350 w 901"/>
              <a:gd name="T99" fmla="*/ 1695450 h 1321"/>
              <a:gd name="T100" fmla="*/ 114300 w 901"/>
              <a:gd name="T101" fmla="*/ 1733550 h 1321"/>
              <a:gd name="T102" fmla="*/ 95250 w 901"/>
              <a:gd name="T103" fmla="*/ 1771650 h 1321"/>
              <a:gd name="T104" fmla="*/ 95250 w 901"/>
              <a:gd name="T105" fmla="*/ 1809750 h 1321"/>
              <a:gd name="T106" fmla="*/ 76200 w 901"/>
              <a:gd name="T107" fmla="*/ 1847850 h 1321"/>
              <a:gd name="T108" fmla="*/ 57150 w 901"/>
              <a:gd name="T109" fmla="*/ 1885950 h 1321"/>
              <a:gd name="T110" fmla="*/ 57150 w 901"/>
              <a:gd name="T111" fmla="*/ 1924050 h 1321"/>
              <a:gd name="T112" fmla="*/ 38100 w 901"/>
              <a:gd name="T113" fmla="*/ 1962150 h 1321"/>
              <a:gd name="T114" fmla="*/ 19050 w 901"/>
              <a:gd name="T115" fmla="*/ 2000250 h 1321"/>
              <a:gd name="T116" fmla="*/ 19050 w 901"/>
              <a:gd name="T117" fmla="*/ 2057400 h 1321"/>
              <a:gd name="T118" fmla="*/ 0 w 901"/>
              <a:gd name="T119" fmla="*/ 2095500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406" name="Freeform 7">
            <a:extLst>
              <a:ext uri="{FF2B5EF4-FFF2-40B4-BE49-F238E27FC236}">
                <a16:creationId xmlns:a16="http://schemas.microsoft.com/office/drawing/2014/main" id="{748A07D6-FA17-E44C-A970-99E2FB63E293}"/>
              </a:ext>
            </a:extLst>
          </p:cNvPr>
          <p:cNvSpPr>
            <a:spLocks/>
          </p:cNvSpPr>
          <p:nvPr/>
        </p:nvSpPr>
        <p:spPr bwMode="auto">
          <a:xfrm>
            <a:off x="3562350" y="1695450"/>
            <a:ext cx="4097338" cy="2916238"/>
          </a:xfrm>
          <a:custGeom>
            <a:avLst/>
            <a:gdLst>
              <a:gd name="T0" fmla="*/ 4056063 w 2581"/>
              <a:gd name="T1" fmla="*/ 2895600 h 1837"/>
              <a:gd name="T2" fmla="*/ 3959225 w 2581"/>
              <a:gd name="T3" fmla="*/ 2857500 h 1837"/>
              <a:gd name="T4" fmla="*/ 3879850 w 2581"/>
              <a:gd name="T5" fmla="*/ 2836863 h 1837"/>
              <a:gd name="T6" fmla="*/ 3802063 w 2581"/>
              <a:gd name="T7" fmla="*/ 2798763 h 1837"/>
              <a:gd name="T8" fmla="*/ 3722688 w 2581"/>
              <a:gd name="T9" fmla="*/ 2741613 h 1837"/>
              <a:gd name="T10" fmla="*/ 3644900 w 2581"/>
              <a:gd name="T11" fmla="*/ 2701925 h 1837"/>
              <a:gd name="T12" fmla="*/ 3567113 w 2581"/>
              <a:gd name="T13" fmla="*/ 2663825 h 1837"/>
              <a:gd name="T14" fmla="*/ 3468688 w 2581"/>
              <a:gd name="T15" fmla="*/ 2605088 h 1837"/>
              <a:gd name="T16" fmla="*/ 3370263 w 2581"/>
              <a:gd name="T17" fmla="*/ 2547938 h 1837"/>
              <a:gd name="T18" fmla="*/ 3292475 w 2581"/>
              <a:gd name="T19" fmla="*/ 2509838 h 1837"/>
              <a:gd name="T20" fmla="*/ 3213100 w 2581"/>
              <a:gd name="T21" fmla="*/ 2470150 h 1837"/>
              <a:gd name="T22" fmla="*/ 3135313 w 2581"/>
              <a:gd name="T23" fmla="*/ 2413000 h 1837"/>
              <a:gd name="T24" fmla="*/ 3057525 w 2581"/>
              <a:gd name="T25" fmla="*/ 2374900 h 1837"/>
              <a:gd name="T26" fmla="*/ 2998788 w 2581"/>
              <a:gd name="T27" fmla="*/ 2335213 h 1837"/>
              <a:gd name="T28" fmla="*/ 2900363 w 2581"/>
              <a:gd name="T29" fmla="*/ 2259013 h 1837"/>
              <a:gd name="T30" fmla="*/ 2822575 w 2581"/>
              <a:gd name="T31" fmla="*/ 2238375 h 1837"/>
              <a:gd name="T32" fmla="*/ 2743200 w 2581"/>
              <a:gd name="T33" fmla="*/ 2162175 h 1837"/>
              <a:gd name="T34" fmla="*/ 2665413 w 2581"/>
              <a:gd name="T35" fmla="*/ 2122488 h 1837"/>
              <a:gd name="T36" fmla="*/ 2586038 w 2581"/>
              <a:gd name="T37" fmla="*/ 2065338 h 1837"/>
              <a:gd name="T38" fmla="*/ 2468563 w 2581"/>
              <a:gd name="T39" fmla="*/ 1968500 h 1837"/>
              <a:gd name="T40" fmla="*/ 2390775 w 2581"/>
              <a:gd name="T41" fmla="*/ 1930400 h 1837"/>
              <a:gd name="T42" fmla="*/ 2312988 w 2581"/>
              <a:gd name="T43" fmla="*/ 1852613 h 1837"/>
              <a:gd name="T44" fmla="*/ 2214563 w 2581"/>
              <a:gd name="T45" fmla="*/ 1755775 h 1837"/>
              <a:gd name="T46" fmla="*/ 2155825 w 2581"/>
              <a:gd name="T47" fmla="*/ 1679575 h 1837"/>
              <a:gd name="T48" fmla="*/ 2116138 w 2581"/>
              <a:gd name="T49" fmla="*/ 1601788 h 1837"/>
              <a:gd name="T50" fmla="*/ 2057400 w 2581"/>
              <a:gd name="T51" fmla="*/ 1525588 h 1837"/>
              <a:gd name="T52" fmla="*/ 1958975 w 2581"/>
              <a:gd name="T53" fmla="*/ 1447800 h 1837"/>
              <a:gd name="T54" fmla="*/ 1862138 w 2581"/>
              <a:gd name="T55" fmla="*/ 1350963 h 1837"/>
              <a:gd name="T56" fmla="*/ 1803400 w 2581"/>
              <a:gd name="T57" fmla="*/ 1293813 h 1837"/>
              <a:gd name="T58" fmla="*/ 1744663 w 2581"/>
              <a:gd name="T59" fmla="*/ 1216025 h 1837"/>
              <a:gd name="T60" fmla="*/ 1685925 w 2581"/>
              <a:gd name="T61" fmla="*/ 1158875 h 1837"/>
              <a:gd name="T62" fmla="*/ 1606550 w 2581"/>
              <a:gd name="T63" fmla="*/ 1081088 h 1837"/>
              <a:gd name="T64" fmla="*/ 1528763 w 2581"/>
              <a:gd name="T65" fmla="*/ 1022350 h 1837"/>
              <a:gd name="T66" fmla="*/ 1489075 w 2581"/>
              <a:gd name="T67" fmla="*/ 946150 h 1837"/>
              <a:gd name="T68" fmla="*/ 1430338 w 2581"/>
              <a:gd name="T69" fmla="*/ 887413 h 1837"/>
              <a:gd name="T70" fmla="*/ 1390650 w 2581"/>
              <a:gd name="T71" fmla="*/ 811213 h 1837"/>
              <a:gd name="T72" fmla="*/ 1352550 w 2581"/>
              <a:gd name="T73" fmla="*/ 733425 h 1837"/>
              <a:gd name="T74" fmla="*/ 1293813 w 2581"/>
              <a:gd name="T75" fmla="*/ 655638 h 1837"/>
              <a:gd name="T76" fmla="*/ 1254125 w 2581"/>
              <a:gd name="T77" fmla="*/ 579438 h 1837"/>
              <a:gd name="T78" fmla="*/ 1195388 w 2581"/>
              <a:gd name="T79" fmla="*/ 520700 h 1837"/>
              <a:gd name="T80" fmla="*/ 1117600 w 2581"/>
              <a:gd name="T81" fmla="*/ 423863 h 1837"/>
              <a:gd name="T82" fmla="*/ 1058863 w 2581"/>
              <a:gd name="T83" fmla="*/ 347663 h 1837"/>
              <a:gd name="T84" fmla="*/ 1000125 w 2581"/>
              <a:gd name="T85" fmla="*/ 288925 h 1837"/>
              <a:gd name="T86" fmla="*/ 920750 w 2581"/>
              <a:gd name="T87" fmla="*/ 231775 h 1837"/>
              <a:gd name="T88" fmla="*/ 862013 w 2581"/>
              <a:gd name="T89" fmla="*/ 193675 h 1837"/>
              <a:gd name="T90" fmla="*/ 784225 w 2581"/>
              <a:gd name="T91" fmla="*/ 115888 h 1837"/>
              <a:gd name="T92" fmla="*/ 704850 w 2581"/>
              <a:gd name="T93" fmla="*/ 96838 h 1837"/>
              <a:gd name="T94" fmla="*/ 608013 w 2581"/>
              <a:gd name="T95" fmla="*/ 57150 h 1837"/>
              <a:gd name="T96" fmla="*/ 509588 w 2581"/>
              <a:gd name="T97" fmla="*/ 38100 h 1837"/>
              <a:gd name="T98" fmla="*/ 431800 w 2581"/>
              <a:gd name="T99" fmla="*/ 19050 h 1837"/>
              <a:gd name="T100" fmla="*/ 352425 w 2581"/>
              <a:gd name="T101" fmla="*/ 0 h 1837"/>
              <a:gd name="T102" fmla="*/ 274638 w 2581"/>
              <a:gd name="T103" fmla="*/ 0 h 1837"/>
              <a:gd name="T104" fmla="*/ 195263 w 2581"/>
              <a:gd name="T105" fmla="*/ 19050 h 1837"/>
              <a:gd name="T106" fmla="*/ 117475 w 2581"/>
              <a:gd name="T107" fmla="*/ 38100 h 1837"/>
              <a:gd name="T108" fmla="*/ 39688 w 2581"/>
              <a:gd name="T109" fmla="*/ 77788 h 1837"/>
              <a:gd name="T110" fmla="*/ 0 w 2581"/>
              <a:gd name="T111" fmla="*/ 153988 h 1837"/>
              <a:gd name="T112" fmla="*/ 0 w 2581"/>
              <a:gd name="T113" fmla="*/ 231775 h 1837"/>
              <a:gd name="T114" fmla="*/ 19050 w 2581"/>
              <a:gd name="T115" fmla="*/ 309563 h 1837"/>
              <a:gd name="T116" fmla="*/ 58738 w 2581"/>
              <a:gd name="T117" fmla="*/ 385763 h 1837"/>
              <a:gd name="T118" fmla="*/ 117475 w 2581"/>
              <a:gd name="T119" fmla="*/ 444500 h 1837"/>
              <a:gd name="T120" fmla="*/ 215900 w 2581"/>
              <a:gd name="T121" fmla="*/ 482600 h 1837"/>
              <a:gd name="T122" fmla="*/ 293688 w 2581"/>
              <a:gd name="T123" fmla="*/ 501650 h 1837"/>
              <a:gd name="T124" fmla="*/ 373063 w 2581"/>
              <a:gd name="T125" fmla="*/ 520700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832" name="Rectangle 8">
            <a:extLst>
              <a:ext uri="{FF2B5EF4-FFF2-40B4-BE49-F238E27FC236}">
                <a16:creationId xmlns:a16="http://schemas.microsoft.com/office/drawing/2014/main" id="{A00C1DC7-CDE3-464B-B7D4-D751EE1B2282}"/>
              </a:ext>
            </a:extLst>
          </p:cNvPr>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SE</a:t>
            </a:r>
          </a:p>
        </p:txBody>
      </p:sp>
      <p:sp>
        <p:nvSpPr>
          <p:cNvPr id="102408" name="Freeform 9">
            <a:extLst>
              <a:ext uri="{FF2B5EF4-FFF2-40B4-BE49-F238E27FC236}">
                <a16:creationId xmlns:a16="http://schemas.microsoft.com/office/drawing/2014/main" id="{1B41521C-DADA-F248-B20F-C1B6F718A6C0}"/>
              </a:ext>
            </a:extLst>
          </p:cNvPr>
          <p:cNvSpPr>
            <a:spLocks/>
          </p:cNvSpPr>
          <p:nvPr/>
        </p:nvSpPr>
        <p:spPr bwMode="auto">
          <a:xfrm>
            <a:off x="2038350" y="4591050"/>
            <a:ext cx="1887538" cy="1487488"/>
          </a:xfrm>
          <a:custGeom>
            <a:avLst/>
            <a:gdLst>
              <a:gd name="T0" fmla="*/ 438150 w 1189"/>
              <a:gd name="T1" fmla="*/ 1409700 h 937"/>
              <a:gd name="T2" fmla="*/ 438150 w 1189"/>
              <a:gd name="T3" fmla="*/ 1295400 h 937"/>
              <a:gd name="T4" fmla="*/ 419100 w 1189"/>
              <a:gd name="T5" fmla="*/ 1181100 h 937"/>
              <a:gd name="T6" fmla="*/ 381000 w 1189"/>
              <a:gd name="T7" fmla="*/ 1066800 h 937"/>
              <a:gd name="T8" fmla="*/ 323850 w 1189"/>
              <a:gd name="T9" fmla="*/ 971550 h 937"/>
              <a:gd name="T10" fmla="*/ 266700 w 1189"/>
              <a:gd name="T11" fmla="*/ 857250 h 937"/>
              <a:gd name="T12" fmla="*/ 209550 w 1189"/>
              <a:gd name="T13" fmla="*/ 742950 h 937"/>
              <a:gd name="T14" fmla="*/ 133350 w 1189"/>
              <a:gd name="T15" fmla="*/ 609600 h 937"/>
              <a:gd name="T16" fmla="*/ 38100 w 1189"/>
              <a:gd name="T17" fmla="*/ 495300 h 937"/>
              <a:gd name="T18" fmla="*/ 0 w 1189"/>
              <a:gd name="T19" fmla="*/ 381000 h 937"/>
              <a:gd name="T20" fmla="*/ 0 w 1189"/>
              <a:gd name="T21" fmla="*/ 266700 h 937"/>
              <a:gd name="T22" fmla="*/ 38100 w 1189"/>
              <a:gd name="T23" fmla="*/ 152400 h 937"/>
              <a:gd name="T24" fmla="*/ 133350 w 1189"/>
              <a:gd name="T25" fmla="*/ 57150 h 937"/>
              <a:gd name="T26" fmla="*/ 228600 w 1189"/>
              <a:gd name="T27" fmla="*/ 19050 h 937"/>
              <a:gd name="T28" fmla="*/ 361950 w 1189"/>
              <a:gd name="T29" fmla="*/ 38100 h 937"/>
              <a:gd name="T30" fmla="*/ 476250 w 1189"/>
              <a:gd name="T31" fmla="*/ 95250 h 937"/>
              <a:gd name="T32" fmla="*/ 552450 w 1189"/>
              <a:gd name="T33" fmla="*/ 209550 h 937"/>
              <a:gd name="T34" fmla="*/ 609600 w 1189"/>
              <a:gd name="T35" fmla="*/ 323850 h 937"/>
              <a:gd name="T36" fmla="*/ 647700 w 1189"/>
              <a:gd name="T37" fmla="*/ 438150 h 937"/>
              <a:gd name="T38" fmla="*/ 685800 w 1189"/>
              <a:gd name="T39" fmla="*/ 552450 h 937"/>
              <a:gd name="T40" fmla="*/ 704850 w 1189"/>
              <a:gd name="T41" fmla="*/ 666750 h 937"/>
              <a:gd name="T42" fmla="*/ 723900 w 1189"/>
              <a:gd name="T43" fmla="*/ 781050 h 937"/>
              <a:gd name="T44" fmla="*/ 762000 w 1189"/>
              <a:gd name="T45" fmla="*/ 895350 h 937"/>
              <a:gd name="T46" fmla="*/ 819150 w 1189"/>
              <a:gd name="T47" fmla="*/ 1009650 h 937"/>
              <a:gd name="T48" fmla="*/ 952500 w 1189"/>
              <a:gd name="T49" fmla="*/ 1066800 h 937"/>
              <a:gd name="T50" fmla="*/ 1066800 w 1189"/>
              <a:gd name="T51" fmla="*/ 1085850 h 937"/>
              <a:gd name="T52" fmla="*/ 1181100 w 1189"/>
              <a:gd name="T53" fmla="*/ 1047750 h 937"/>
              <a:gd name="T54" fmla="*/ 1276350 w 1189"/>
              <a:gd name="T55" fmla="*/ 933450 h 937"/>
              <a:gd name="T56" fmla="*/ 1314450 w 1189"/>
              <a:gd name="T57" fmla="*/ 800100 h 937"/>
              <a:gd name="T58" fmla="*/ 1333500 w 1189"/>
              <a:gd name="T59" fmla="*/ 685800 h 937"/>
              <a:gd name="T60" fmla="*/ 1390650 w 1189"/>
              <a:gd name="T61" fmla="*/ 571500 h 937"/>
              <a:gd name="T62" fmla="*/ 1466850 w 1189"/>
              <a:gd name="T63" fmla="*/ 457200 h 937"/>
              <a:gd name="T64" fmla="*/ 1562100 w 1189"/>
              <a:gd name="T65" fmla="*/ 400050 h 937"/>
              <a:gd name="T66" fmla="*/ 1676400 w 1189"/>
              <a:gd name="T67" fmla="*/ 381000 h 937"/>
              <a:gd name="T68" fmla="*/ 1790700 w 1189"/>
              <a:gd name="T69" fmla="*/ 419100 h 937"/>
              <a:gd name="T70" fmla="*/ 1866900 w 1189"/>
              <a:gd name="T71" fmla="*/ 514350 h 937"/>
              <a:gd name="T72" fmla="*/ 1885950 w 1189"/>
              <a:gd name="T73" fmla="*/ 628650 h 937"/>
              <a:gd name="T74" fmla="*/ 1847850 w 1189"/>
              <a:gd name="T75" fmla="*/ 742950 h 937"/>
              <a:gd name="T76" fmla="*/ 1790700 w 1189"/>
              <a:gd name="T77" fmla="*/ 857250 h 937"/>
              <a:gd name="T78" fmla="*/ 1714500 w 1189"/>
              <a:gd name="T79" fmla="*/ 971550 h 937"/>
              <a:gd name="T80" fmla="*/ 1619250 w 1189"/>
              <a:gd name="T81" fmla="*/ 1066800 h 937"/>
              <a:gd name="T82" fmla="*/ 1562100 w 1189"/>
              <a:gd name="T83" fmla="*/ 1181100 h 937"/>
              <a:gd name="T84" fmla="*/ 1485900 w 1189"/>
              <a:gd name="T85" fmla="*/ 1295400 h 937"/>
              <a:gd name="T86" fmla="*/ 1428750 w 1189"/>
              <a:gd name="T87" fmla="*/ 1409700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834" name="Rectangle 10">
            <a:extLst>
              <a:ext uri="{FF2B5EF4-FFF2-40B4-BE49-F238E27FC236}">
                <a16:creationId xmlns:a16="http://schemas.microsoft.com/office/drawing/2014/main" id="{0F365586-76EA-B940-A5CA-F4BB4A991432}"/>
              </a:ext>
            </a:extLst>
          </p:cNvPr>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PG</a:t>
            </a:r>
          </a:p>
        </p:txBody>
      </p:sp>
      <p:sp>
        <p:nvSpPr>
          <p:cNvPr id="102410" name="Freeform 11">
            <a:extLst>
              <a:ext uri="{FF2B5EF4-FFF2-40B4-BE49-F238E27FC236}">
                <a16:creationId xmlns:a16="http://schemas.microsoft.com/office/drawing/2014/main" id="{310C05FA-0492-5A40-BECF-3F8081699A24}"/>
              </a:ext>
            </a:extLst>
          </p:cNvPr>
          <p:cNvSpPr>
            <a:spLocks/>
          </p:cNvSpPr>
          <p:nvPr/>
        </p:nvSpPr>
        <p:spPr bwMode="auto">
          <a:xfrm>
            <a:off x="3257550" y="2628900"/>
            <a:ext cx="268288" cy="306388"/>
          </a:xfrm>
          <a:custGeom>
            <a:avLst/>
            <a:gdLst>
              <a:gd name="T0" fmla="*/ 171450 w 169"/>
              <a:gd name="T1" fmla="*/ 19050 h 193"/>
              <a:gd name="T2" fmla="*/ 133350 w 169"/>
              <a:gd name="T3" fmla="*/ 38100 h 193"/>
              <a:gd name="T4" fmla="*/ 95250 w 169"/>
              <a:gd name="T5" fmla="*/ 57150 h 193"/>
              <a:gd name="T6" fmla="*/ 57150 w 169"/>
              <a:gd name="T7" fmla="*/ 76200 h 193"/>
              <a:gd name="T8" fmla="*/ 38100 w 169"/>
              <a:gd name="T9" fmla="*/ 114300 h 193"/>
              <a:gd name="T10" fmla="*/ 0 w 169"/>
              <a:gd name="T11" fmla="*/ 152400 h 193"/>
              <a:gd name="T12" fmla="*/ 0 w 169"/>
              <a:gd name="T13" fmla="*/ 190500 h 193"/>
              <a:gd name="T14" fmla="*/ 0 w 169"/>
              <a:gd name="T15" fmla="*/ 228600 h 193"/>
              <a:gd name="T16" fmla="*/ 38100 w 169"/>
              <a:gd name="T17" fmla="*/ 247650 h 193"/>
              <a:gd name="T18" fmla="*/ 57150 w 169"/>
              <a:gd name="T19" fmla="*/ 285750 h 193"/>
              <a:gd name="T20" fmla="*/ 95250 w 169"/>
              <a:gd name="T21" fmla="*/ 304800 h 193"/>
              <a:gd name="T22" fmla="*/ 133350 w 169"/>
              <a:gd name="T23" fmla="*/ 304800 h 193"/>
              <a:gd name="T24" fmla="*/ 171450 w 169"/>
              <a:gd name="T25" fmla="*/ 304800 h 193"/>
              <a:gd name="T26" fmla="*/ 209550 w 169"/>
              <a:gd name="T27" fmla="*/ 285750 h 193"/>
              <a:gd name="T28" fmla="*/ 228600 w 169"/>
              <a:gd name="T29" fmla="*/ 247650 h 193"/>
              <a:gd name="T30" fmla="*/ 247650 w 169"/>
              <a:gd name="T31" fmla="*/ 209550 h 193"/>
              <a:gd name="T32" fmla="*/ 266700 w 169"/>
              <a:gd name="T33" fmla="*/ 171450 h 193"/>
              <a:gd name="T34" fmla="*/ 266700 w 169"/>
              <a:gd name="T35" fmla="*/ 133350 h 193"/>
              <a:gd name="T36" fmla="*/ 266700 w 169"/>
              <a:gd name="T37" fmla="*/ 95250 h 193"/>
              <a:gd name="T38" fmla="*/ 247650 w 169"/>
              <a:gd name="T39" fmla="*/ 57150 h 193"/>
              <a:gd name="T40" fmla="*/ 228600 w 169"/>
              <a:gd name="T41" fmla="*/ 19050 h 193"/>
              <a:gd name="T42" fmla="*/ 190500 w 169"/>
              <a:gd name="T43" fmla="*/ 0 h 193"/>
              <a:gd name="T44" fmla="*/ 171450 w 169"/>
              <a:gd name="T45" fmla="*/ 19050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411" name="Freeform 12">
            <a:extLst>
              <a:ext uri="{FF2B5EF4-FFF2-40B4-BE49-F238E27FC236}">
                <a16:creationId xmlns:a16="http://schemas.microsoft.com/office/drawing/2014/main" id="{4731C8DE-44A0-984A-9491-3C058EA832CA}"/>
              </a:ext>
            </a:extLst>
          </p:cNvPr>
          <p:cNvSpPr>
            <a:spLocks/>
          </p:cNvSpPr>
          <p:nvPr/>
        </p:nvSpPr>
        <p:spPr bwMode="auto">
          <a:xfrm>
            <a:off x="3067050" y="3333750"/>
            <a:ext cx="439738" cy="915988"/>
          </a:xfrm>
          <a:custGeom>
            <a:avLst/>
            <a:gdLst>
              <a:gd name="T0" fmla="*/ 285750 w 277"/>
              <a:gd name="T1" fmla="*/ 0 h 577"/>
              <a:gd name="T2" fmla="*/ 323850 w 277"/>
              <a:gd name="T3" fmla="*/ 38100 h 577"/>
              <a:gd name="T4" fmla="*/ 361950 w 277"/>
              <a:gd name="T5" fmla="*/ 57150 h 577"/>
              <a:gd name="T6" fmla="*/ 381000 w 277"/>
              <a:gd name="T7" fmla="*/ 95250 h 577"/>
              <a:gd name="T8" fmla="*/ 419100 w 277"/>
              <a:gd name="T9" fmla="*/ 133350 h 577"/>
              <a:gd name="T10" fmla="*/ 438150 w 277"/>
              <a:gd name="T11" fmla="*/ 171450 h 577"/>
              <a:gd name="T12" fmla="*/ 438150 w 277"/>
              <a:gd name="T13" fmla="*/ 209550 h 577"/>
              <a:gd name="T14" fmla="*/ 438150 w 277"/>
              <a:gd name="T15" fmla="*/ 247650 h 577"/>
              <a:gd name="T16" fmla="*/ 438150 w 277"/>
              <a:gd name="T17" fmla="*/ 285750 h 577"/>
              <a:gd name="T18" fmla="*/ 438150 w 277"/>
              <a:gd name="T19" fmla="*/ 323850 h 577"/>
              <a:gd name="T20" fmla="*/ 438150 w 277"/>
              <a:gd name="T21" fmla="*/ 361950 h 577"/>
              <a:gd name="T22" fmla="*/ 438150 w 277"/>
              <a:gd name="T23" fmla="*/ 400050 h 577"/>
              <a:gd name="T24" fmla="*/ 438150 w 277"/>
              <a:gd name="T25" fmla="*/ 438150 h 577"/>
              <a:gd name="T26" fmla="*/ 438150 w 277"/>
              <a:gd name="T27" fmla="*/ 476250 h 577"/>
              <a:gd name="T28" fmla="*/ 419100 w 277"/>
              <a:gd name="T29" fmla="*/ 514350 h 577"/>
              <a:gd name="T30" fmla="*/ 419100 w 277"/>
              <a:gd name="T31" fmla="*/ 552450 h 577"/>
              <a:gd name="T32" fmla="*/ 400050 w 277"/>
              <a:gd name="T33" fmla="*/ 590550 h 577"/>
              <a:gd name="T34" fmla="*/ 381000 w 277"/>
              <a:gd name="T35" fmla="*/ 628650 h 577"/>
              <a:gd name="T36" fmla="*/ 342900 w 277"/>
              <a:gd name="T37" fmla="*/ 666750 h 577"/>
              <a:gd name="T38" fmla="*/ 323850 w 277"/>
              <a:gd name="T39" fmla="*/ 704850 h 577"/>
              <a:gd name="T40" fmla="*/ 304800 w 277"/>
              <a:gd name="T41" fmla="*/ 742950 h 577"/>
              <a:gd name="T42" fmla="*/ 266700 w 277"/>
              <a:gd name="T43" fmla="*/ 762000 h 577"/>
              <a:gd name="T44" fmla="*/ 266700 w 277"/>
              <a:gd name="T45" fmla="*/ 800100 h 577"/>
              <a:gd name="T46" fmla="*/ 228600 w 277"/>
              <a:gd name="T47" fmla="*/ 819150 h 577"/>
              <a:gd name="T48" fmla="*/ 209550 w 277"/>
              <a:gd name="T49" fmla="*/ 857250 h 577"/>
              <a:gd name="T50" fmla="*/ 171450 w 277"/>
              <a:gd name="T51" fmla="*/ 876300 h 577"/>
              <a:gd name="T52" fmla="*/ 152400 w 277"/>
              <a:gd name="T53" fmla="*/ 914400 h 577"/>
              <a:gd name="T54" fmla="*/ 114300 w 277"/>
              <a:gd name="T55" fmla="*/ 914400 h 577"/>
              <a:gd name="T56" fmla="*/ 76200 w 277"/>
              <a:gd name="T57" fmla="*/ 914400 h 577"/>
              <a:gd name="T58" fmla="*/ 19050 w 277"/>
              <a:gd name="T59" fmla="*/ 876300 h 577"/>
              <a:gd name="T60" fmla="*/ 19050 w 277"/>
              <a:gd name="T61" fmla="*/ 838200 h 577"/>
              <a:gd name="T62" fmla="*/ 0 w 277"/>
              <a:gd name="T63" fmla="*/ 800100 h 577"/>
              <a:gd name="T64" fmla="*/ 19050 w 277"/>
              <a:gd name="T65" fmla="*/ 762000 h 577"/>
              <a:gd name="T66" fmla="*/ 38100 w 277"/>
              <a:gd name="T67" fmla="*/ 723900 h 577"/>
              <a:gd name="T68" fmla="*/ 38100 w 277"/>
              <a:gd name="T69" fmla="*/ 685800 h 577"/>
              <a:gd name="T70" fmla="*/ 76200 w 277"/>
              <a:gd name="T71" fmla="*/ 666750 h 577"/>
              <a:gd name="T72" fmla="*/ 95250 w 277"/>
              <a:gd name="T73" fmla="*/ 628650 h 577"/>
              <a:gd name="T74" fmla="*/ 114300 w 277"/>
              <a:gd name="T75" fmla="*/ 590550 h 577"/>
              <a:gd name="T76" fmla="*/ 152400 w 277"/>
              <a:gd name="T77" fmla="*/ 571500 h 577"/>
              <a:gd name="T78" fmla="*/ 152400 w 277"/>
              <a:gd name="T79" fmla="*/ 533400 h 577"/>
              <a:gd name="T80" fmla="*/ 190500 w 277"/>
              <a:gd name="T81" fmla="*/ 495300 h 577"/>
              <a:gd name="T82" fmla="*/ 209550 w 277"/>
              <a:gd name="T83" fmla="*/ 438150 h 577"/>
              <a:gd name="T84" fmla="*/ 228600 w 277"/>
              <a:gd name="T85" fmla="*/ 400050 h 577"/>
              <a:gd name="T86" fmla="*/ 247650 w 277"/>
              <a:gd name="T87" fmla="*/ 361950 h 577"/>
              <a:gd name="T88" fmla="*/ 266700 w 277"/>
              <a:gd name="T89" fmla="*/ 323850 h 577"/>
              <a:gd name="T90" fmla="*/ 285750 w 277"/>
              <a:gd name="T91" fmla="*/ 285750 h 577"/>
              <a:gd name="T92" fmla="*/ 285750 w 277"/>
              <a:gd name="T93" fmla="*/ 247650 h 577"/>
              <a:gd name="T94" fmla="*/ 285750 w 277"/>
              <a:gd name="T95" fmla="*/ 209550 h 577"/>
              <a:gd name="T96" fmla="*/ 285750 w 277"/>
              <a:gd name="T97" fmla="*/ 171450 h 577"/>
              <a:gd name="T98" fmla="*/ 285750 w 277"/>
              <a:gd name="T99" fmla="*/ 133350 h 577"/>
              <a:gd name="T100" fmla="*/ 285750 w 277"/>
              <a:gd name="T101" fmla="*/ 95250 h 577"/>
              <a:gd name="T102" fmla="*/ 285750 w 277"/>
              <a:gd name="T103" fmla="*/ 57150 h 577"/>
              <a:gd name="T104" fmla="*/ 285750 w 277"/>
              <a:gd name="T105" fmla="*/ 19050 h 577"/>
              <a:gd name="T106" fmla="*/ 323850 w 277"/>
              <a:gd name="T107" fmla="*/ 0 h 577"/>
              <a:gd name="T108" fmla="*/ 28575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412" name="Freeform 13">
            <a:extLst>
              <a:ext uri="{FF2B5EF4-FFF2-40B4-BE49-F238E27FC236}">
                <a16:creationId xmlns:a16="http://schemas.microsoft.com/office/drawing/2014/main" id="{72ABC71A-7546-A444-8783-DAEBAE22C8FF}"/>
              </a:ext>
            </a:extLst>
          </p:cNvPr>
          <p:cNvSpPr>
            <a:spLocks/>
          </p:cNvSpPr>
          <p:nvPr/>
        </p:nvSpPr>
        <p:spPr bwMode="auto">
          <a:xfrm>
            <a:off x="3333750" y="2933700"/>
            <a:ext cx="58738" cy="420688"/>
          </a:xfrm>
          <a:custGeom>
            <a:avLst/>
            <a:gdLst>
              <a:gd name="T0" fmla="*/ 19050 w 37"/>
              <a:gd name="T1" fmla="*/ 19050 h 265"/>
              <a:gd name="T2" fmla="*/ 57150 w 37"/>
              <a:gd name="T3" fmla="*/ 0 h 265"/>
              <a:gd name="T4" fmla="*/ 57150 w 37"/>
              <a:gd name="T5" fmla="*/ 38100 h 265"/>
              <a:gd name="T6" fmla="*/ 57150 w 37"/>
              <a:gd name="T7" fmla="*/ 76200 h 265"/>
              <a:gd name="T8" fmla="*/ 57150 w 37"/>
              <a:gd name="T9" fmla="*/ 114300 h 265"/>
              <a:gd name="T10" fmla="*/ 57150 w 37"/>
              <a:gd name="T11" fmla="*/ 152400 h 265"/>
              <a:gd name="T12" fmla="*/ 38100 w 37"/>
              <a:gd name="T13" fmla="*/ 190500 h 265"/>
              <a:gd name="T14" fmla="*/ 19050 w 37"/>
              <a:gd name="T15" fmla="*/ 228600 h 265"/>
              <a:gd name="T16" fmla="*/ 0 w 37"/>
              <a:gd name="T17" fmla="*/ 266700 h 265"/>
              <a:gd name="T18" fmla="*/ 0 w 37"/>
              <a:gd name="T19" fmla="*/ 304800 h 265"/>
              <a:gd name="T20" fmla="*/ 0 w 37"/>
              <a:gd name="T21" fmla="*/ 342900 h 265"/>
              <a:gd name="T22" fmla="*/ 0 w 37"/>
              <a:gd name="T23" fmla="*/ 381000 h 265"/>
              <a:gd name="T24" fmla="*/ 19050 w 37"/>
              <a:gd name="T25" fmla="*/ 419100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1838" name="Rectangle 14">
            <a:extLst>
              <a:ext uri="{FF2B5EF4-FFF2-40B4-BE49-F238E27FC236}">
                <a16:creationId xmlns:a16="http://schemas.microsoft.com/office/drawing/2014/main" id="{4217697F-D6EA-4444-AFA4-C3E352BBA960}"/>
              </a:ext>
            </a:extLst>
          </p:cNvPr>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DG</a:t>
            </a:r>
          </a:p>
        </p:txBody>
      </p:sp>
      <p:sp>
        <p:nvSpPr>
          <p:cNvPr id="461839" name="Rectangle 15">
            <a:extLst>
              <a:ext uri="{FF2B5EF4-FFF2-40B4-BE49-F238E27FC236}">
                <a16:creationId xmlns:a16="http://schemas.microsoft.com/office/drawing/2014/main" id="{ABDC06AA-8255-6F41-B951-EA3DB45BEE92}"/>
              </a:ext>
            </a:extLst>
          </p:cNvPr>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RS</a:t>
            </a:r>
          </a:p>
        </p:txBody>
      </p:sp>
      <p:sp>
        <p:nvSpPr>
          <p:cNvPr id="461840" name="Rectangle 16">
            <a:extLst>
              <a:ext uri="{FF2B5EF4-FFF2-40B4-BE49-F238E27FC236}">
                <a16:creationId xmlns:a16="http://schemas.microsoft.com/office/drawing/2014/main" id="{F1143D7C-8860-7F4A-A17A-2A849FE22BDC}"/>
              </a:ext>
            </a:extLst>
          </p:cNvPr>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LB</a:t>
            </a:r>
          </a:p>
        </p:txBody>
      </p:sp>
      <p:sp>
        <p:nvSpPr>
          <p:cNvPr id="102416" name="Rectangle 17">
            <a:extLst>
              <a:ext uri="{FF2B5EF4-FFF2-40B4-BE49-F238E27FC236}">
                <a16:creationId xmlns:a16="http://schemas.microsoft.com/office/drawing/2014/main" id="{528D636F-2B26-734A-B0D8-7D0866308012}"/>
              </a:ext>
            </a:extLst>
          </p:cNvPr>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2417" name="Line 18">
            <a:extLst>
              <a:ext uri="{FF2B5EF4-FFF2-40B4-BE49-F238E27FC236}">
                <a16:creationId xmlns:a16="http://schemas.microsoft.com/office/drawing/2014/main" id="{40A564EA-3370-F544-9F42-81AEB1E066FD}"/>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18" name="Line 19">
            <a:extLst>
              <a:ext uri="{FF2B5EF4-FFF2-40B4-BE49-F238E27FC236}">
                <a16:creationId xmlns:a16="http://schemas.microsoft.com/office/drawing/2014/main" id="{0F97E24B-0616-374A-8A52-FE65028D3BC2}"/>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844" name="Rectangle 20">
            <a:extLst>
              <a:ext uri="{FF2B5EF4-FFF2-40B4-BE49-F238E27FC236}">
                <a16:creationId xmlns:a16="http://schemas.microsoft.com/office/drawing/2014/main" id="{E94529B7-0047-454D-9F12-2F67C4AC0927}"/>
              </a:ext>
            </a:extLst>
          </p:cNvPr>
          <p:cNvSpPr>
            <a:spLocks noChangeArrowheads="1"/>
          </p:cNvSpPr>
          <p:nvPr/>
        </p:nvSpPr>
        <p:spPr bwMode="auto">
          <a:xfrm>
            <a:off x="76200" y="304800"/>
            <a:ext cx="2825750" cy="8191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ko-KR" altLang="en-US" sz="2400" b="1">
                <a:solidFill>
                  <a:schemeClr val="tx2"/>
                </a:solidFill>
                <a:latin typeface="Times" charset="0"/>
                <a:ea typeface="Gulim" pitchFamily="34" charset="-127"/>
                <a:cs typeface="Gulim" pitchFamily="34" charset="-127"/>
              </a:rPr>
              <a:t> </a:t>
            </a:r>
            <a:r>
              <a:rPr lang="en-US" altLang="ko-KR" sz="2400" b="1">
                <a:solidFill>
                  <a:schemeClr val="tx2"/>
                </a:solidFill>
                <a:latin typeface="Times" charset="0"/>
                <a:ea typeface="Gulim" pitchFamily="34" charset="-127"/>
                <a:cs typeface="Gulim" pitchFamily="34" charset="-127"/>
              </a:rPr>
              <a:t>URUTAN PERISTIWA</a:t>
            </a:r>
          </a:p>
        </p:txBody>
      </p:sp>
      <p:sp>
        <p:nvSpPr>
          <p:cNvPr id="461845" name="Rectangle 21">
            <a:extLst>
              <a:ext uri="{FF2B5EF4-FFF2-40B4-BE49-F238E27FC236}">
                <a16:creationId xmlns:a16="http://schemas.microsoft.com/office/drawing/2014/main" id="{F691CD6C-6C38-D145-8985-E75916E103FD}"/>
              </a:ext>
            </a:extLst>
          </p:cNvPr>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LM</a:t>
            </a:r>
          </a:p>
        </p:txBody>
      </p:sp>
      <p:sp>
        <p:nvSpPr>
          <p:cNvPr id="461846" name="Line 22">
            <a:extLst>
              <a:ext uri="{FF2B5EF4-FFF2-40B4-BE49-F238E27FC236}">
                <a16:creationId xmlns:a16="http://schemas.microsoft.com/office/drawing/2014/main" id="{E1BA95D4-A2A9-184A-AF7F-79C2B829F0E2}"/>
              </a:ext>
            </a:extLst>
          </p:cNvPr>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02422" name="Oval 23">
            <a:extLst>
              <a:ext uri="{FF2B5EF4-FFF2-40B4-BE49-F238E27FC236}">
                <a16:creationId xmlns:a16="http://schemas.microsoft.com/office/drawing/2014/main" id="{2548D4AE-237A-4647-903E-9B1D2260A2C1}"/>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1848" name="Rectangle 24">
            <a:extLst>
              <a:ext uri="{FF2B5EF4-FFF2-40B4-BE49-F238E27FC236}">
                <a16:creationId xmlns:a16="http://schemas.microsoft.com/office/drawing/2014/main" id="{38DCE9F8-0BE5-C64E-B29B-8A21333BE4C8}"/>
              </a:ext>
            </a:extLst>
          </p:cNvPr>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61849" name="Rectangle 25">
            <a:extLst>
              <a:ext uri="{FF2B5EF4-FFF2-40B4-BE49-F238E27FC236}">
                <a16:creationId xmlns:a16="http://schemas.microsoft.com/office/drawing/2014/main" id="{DB76CF38-DE8D-A541-98E9-5CCA77BF6A6F}"/>
              </a:ext>
            </a:extLst>
          </p:cNvPr>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U</a:t>
            </a:r>
          </a:p>
        </p:txBody>
      </p:sp>
      <p:sp>
        <p:nvSpPr>
          <p:cNvPr id="461850" name="Rectangle 26">
            <a:extLst>
              <a:ext uri="{FF2B5EF4-FFF2-40B4-BE49-F238E27FC236}">
                <a16:creationId xmlns:a16="http://schemas.microsoft.com/office/drawing/2014/main" id="{E4AE6AFE-056A-3B41-8400-647912BA5643}"/>
              </a:ext>
            </a:extLst>
          </p:cNvPr>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B</a:t>
            </a:r>
          </a:p>
        </p:txBody>
      </p:sp>
      <p:sp>
        <p:nvSpPr>
          <p:cNvPr id="102426" name="Oval 27">
            <a:extLst>
              <a:ext uri="{FF2B5EF4-FFF2-40B4-BE49-F238E27FC236}">
                <a16:creationId xmlns:a16="http://schemas.microsoft.com/office/drawing/2014/main" id="{C47CFAF5-401B-5544-A2E2-5B7CDF907CB3}"/>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1852" name="Rectangle 28">
            <a:extLst>
              <a:ext uri="{FF2B5EF4-FFF2-40B4-BE49-F238E27FC236}">
                <a16:creationId xmlns:a16="http://schemas.microsoft.com/office/drawing/2014/main" id="{F04FD83B-7F09-724E-A7E2-9F74ACC46600}"/>
              </a:ext>
            </a:extLst>
          </p:cNvPr>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H</a:t>
            </a:r>
          </a:p>
        </p:txBody>
      </p:sp>
      <p:sp>
        <p:nvSpPr>
          <p:cNvPr id="102428" name="Oval 29">
            <a:extLst>
              <a:ext uri="{FF2B5EF4-FFF2-40B4-BE49-F238E27FC236}">
                <a16:creationId xmlns:a16="http://schemas.microsoft.com/office/drawing/2014/main" id="{1142A4FD-CC2F-284A-A609-AD1AD9AC6137}"/>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1854" name="Rectangle 30">
            <a:extLst>
              <a:ext uri="{FF2B5EF4-FFF2-40B4-BE49-F238E27FC236}">
                <a16:creationId xmlns:a16="http://schemas.microsoft.com/office/drawing/2014/main" id="{01331C94-3BF3-584D-8867-90C5F86711F1}"/>
              </a:ext>
            </a:extLst>
          </p:cNvPr>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N(A)</a:t>
            </a:r>
          </a:p>
        </p:txBody>
      </p:sp>
      <p:sp>
        <p:nvSpPr>
          <p:cNvPr id="102430" name="Oval 31">
            <a:extLst>
              <a:ext uri="{FF2B5EF4-FFF2-40B4-BE49-F238E27FC236}">
                <a16:creationId xmlns:a16="http://schemas.microsoft.com/office/drawing/2014/main" id="{BEAB3A91-09D7-8F4E-BDA4-2C07E7F95CA9}"/>
              </a:ext>
            </a:extLst>
          </p:cNvPr>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2431" name="Oval 32">
            <a:extLst>
              <a:ext uri="{FF2B5EF4-FFF2-40B4-BE49-F238E27FC236}">
                <a16:creationId xmlns:a16="http://schemas.microsoft.com/office/drawing/2014/main" id="{8E3301BB-6F0B-9C44-A61A-D65D26A0221D}"/>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1857" name="Rectangle 33">
            <a:extLst>
              <a:ext uri="{FF2B5EF4-FFF2-40B4-BE49-F238E27FC236}">
                <a16:creationId xmlns:a16="http://schemas.microsoft.com/office/drawing/2014/main" id="{DEADD0B1-D81E-7945-AB3A-36AFB3540BEC}"/>
              </a:ext>
            </a:extLst>
          </p:cNvPr>
          <p:cNvSpPr>
            <a:spLocks noChangeArrowheads="1"/>
          </p:cNvSpPr>
          <p:nvPr/>
        </p:nvSpPr>
        <p:spPr bwMode="auto">
          <a:xfrm>
            <a:off x="3074988" y="2568575"/>
            <a:ext cx="41751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K</a:t>
            </a:r>
          </a:p>
        </p:txBody>
      </p:sp>
      <p:sp>
        <p:nvSpPr>
          <p:cNvPr id="102433" name="Oval 34">
            <a:extLst>
              <a:ext uri="{FF2B5EF4-FFF2-40B4-BE49-F238E27FC236}">
                <a16:creationId xmlns:a16="http://schemas.microsoft.com/office/drawing/2014/main" id="{9F84DBC8-B05F-F743-9618-B00C38320BCF}"/>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1859" name="Rectangle 35">
            <a:extLst>
              <a:ext uri="{FF2B5EF4-FFF2-40B4-BE49-F238E27FC236}">
                <a16:creationId xmlns:a16="http://schemas.microsoft.com/office/drawing/2014/main" id="{0FEC9F20-CBEC-6C4B-9001-FBF3B0C1A671}"/>
              </a:ext>
            </a:extLst>
          </p:cNvPr>
          <p:cNvSpPr>
            <a:spLocks noChangeArrowheads="1"/>
          </p:cNvSpPr>
          <p:nvPr/>
        </p:nvSpPr>
        <p:spPr bwMode="auto">
          <a:xfrm>
            <a:off x="2693988" y="3078163"/>
            <a:ext cx="4016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Y</a:t>
            </a:r>
          </a:p>
        </p:txBody>
      </p:sp>
      <p:sp>
        <p:nvSpPr>
          <p:cNvPr id="102435" name="Oval 36">
            <a:extLst>
              <a:ext uri="{FF2B5EF4-FFF2-40B4-BE49-F238E27FC236}">
                <a16:creationId xmlns:a16="http://schemas.microsoft.com/office/drawing/2014/main" id="{4F685059-0A2A-F04C-93D1-E30235BBBAD2}"/>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2436" name="Oval 37">
            <a:extLst>
              <a:ext uri="{FF2B5EF4-FFF2-40B4-BE49-F238E27FC236}">
                <a16:creationId xmlns:a16="http://schemas.microsoft.com/office/drawing/2014/main" id="{390D63F9-BDAD-0542-BB5B-AFA826B43499}"/>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1862" name="Rectangle 38">
            <a:extLst>
              <a:ext uri="{FF2B5EF4-FFF2-40B4-BE49-F238E27FC236}">
                <a16:creationId xmlns:a16="http://schemas.microsoft.com/office/drawing/2014/main" id="{6E99DBA1-1B87-DD44-BB13-B15B72C97E7E}"/>
              </a:ext>
            </a:extLst>
          </p:cNvPr>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KB</a:t>
            </a:r>
          </a:p>
        </p:txBody>
      </p:sp>
      <p:sp>
        <p:nvSpPr>
          <p:cNvPr id="102438" name="Oval 39">
            <a:extLst>
              <a:ext uri="{FF2B5EF4-FFF2-40B4-BE49-F238E27FC236}">
                <a16:creationId xmlns:a16="http://schemas.microsoft.com/office/drawing/2014/main" id="{105FB39C-5A10-D545-8654-CF45CB5E021A}"/>
              </a:ext>
            </a:extLst>
          </p:cNvPr>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1864" name="Rectangle 40">
            <a:extLst>
              <a:ext uri="{FF2B5EF4-FFF2-40B4-BE49-F238E27FC236}">
                <a16:creationId xmlns:a16="http://schemas.microsoft.com/office/drawing/2014/main" id="{D405F380-5E18-AD44-9AA5-13709E75EE25}"/>
              </a:ext>
            </a:extLst>
          </p:cNvPr>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MS</a:t>
            </a:r>
          </a:p>
        </p:txBody>
      </p:sp>
      <p:sp>
        <p:nvSpPr>
          <p:cNvPr id="102440" name="Oval 41">
            <a:extLst>
              <a:ext uri="{FF2B5EF4-FFF2-40B4-BE49-F238E27FC236}">
                <a16:creationId xmlns:a16="http://schemas.microsoft.com/office/drawing/2014/main" id="{62B12E43-213D-384B-AB52-BB2869C6940B}"/>
              </a:ext>
            </a:extLst>
          </p:cNvPr>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1866" name="Rectangle 42">
            <a:extLst>
              <a:ext uri="{FF2B5EF4-FFF2-40B4-BE49-F238E27FC236}">
                <a16:creationId xmlns:a16="http://schemas.microsoft.com/office/drawing/2014/main" id="{98BE38A6-4B9C-DC4D-9CCA-1355BF0A7EB7}"/>
              </a:ext>
            </a:extLst>
          </p:cNvPr>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E</a:t>
            </a:r>
          </a:p>
        </p:txBody>
      </p:sp>
      <p:sp>
        <p:nvSpPr>
          <p:cNvPr id="461867" name="Rectangle 43">
            <a:extLst>
              <a:ext uri="{FF2B5EF4-FFF2-40B4-BE49-F238E27FC236}">
                <a16:creationId xmlns:a16="http://schemas.microsoft.com/office/drawing/2014/main" id="{FE946B3D-B516-EF44-9E01-17312D7CB34F}"/>
              </a:ext>
            </a:extLst>
          </p:cNvPr>
          <p:cNvSpPr>
            <a:spLocks noChangeArrowheads="1"/>
          </p:cNvSpPr>
          <p:nvPr/>
        </p:nvSpPr>
        <p:spPr bwMode="auto">
          <a:xfrm>
            <a:off x="3776663" y="3078163"/>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GN</a:t>
            </a:r>
          </a:p>
        </p:txBody>
      </p:sp>
      <p:sp>
        <p:nvSpPr>
          <p:cNvPr id="461868" name="Freeform 44">
            <a:extLst>
              <a:ext uri="{FF2B5EF4-FFF2-40B4-BE49-F238E27FC236}">
                <a16:creationId xmlns:a16="http://schemas.microsoft.com/office/drawing/2014/main" id="{FA0D1BF4-F27B-4841-8121-31CAF78C36D6}"/>
              </a:ext>
            </a:extLst>
          </p:cNvPr>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grpSp>
        <p:nvGrpSpPr>
          <p:cNvPr id="2" name="Group 45">
            <a:extLst>
              <a:ext uri="{FF2B5EF4-FFF2-40B4-BE49-F238E27FC236}">
                <a16:creationId xmlns:a16="http://schemas.microsoft.com/office/drawing/2014/main" id="{77E8EDC4-A46C-E040-A584-4F93063585B9}"/>
              </a:ext>
            </a:extLst>
          </p:cNvPr>
          <p:cNvGrpSpPr>
            <a:grpSpLocks/>
          </p:cNvGrpSpPr>
          <p:nvPr/>
        </p:nvGrpSpPr>
        <p:grpSpPr bwMode="auto">
          <a:xfrm>
            <a:off x="6299200" y="985838"/>
            <a:ext cx="2000250" cy="1327150"/>
            <a:chOff x="3968" y="621"/>
            <a:chExt cx="1260" cy="836"/>
          </a:xfrm>
        </p:grpSpPr>
        <p:sp>
          <p:nvSpPr>
            <p:cNvPr id="461870" name="Freeform 46">
              <a:extLst>
                <a:ext uri="{FF2B5EF4-FFF2-40B4-BE49-F238E27FC236}">
                  <a16:creationId xmlns:a16="http://schemas.microsoft.com/office/drawing/2014/main" id="{BDA38F9D-8924-944E-AA0E-A85A2A46AC9E}"/>
                </a:ext>
              </a:extLst>
            </p:cNvPr>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EEFF4B"/>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461871" name="Freeform 47">
              <a:extLst>
                <a:ext uri="{FF2B5EF4-FFF2-40B4-BE49-F238E27FC236}">
                  <a16:creationId xmlns:a16="http://schemas.microsoft.com/office/drawing/2014/main" id="{9E8685E1-3F7F-E44E-81C6-63FF6CD86F8A}"/>
                </a:ext>
              </a:extLst>
            </p:cNvPr>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461872" name="Freeform 48">
              <a:extLst>
                <a:ext uri="{FF2B5EF4-FFF2-40B4-BE49-F238E27FC236}">
                  <a16:creationId xmlns:a16="http://schemas.microsoft.com/office/drawing/2014/main" id="{3B6FA1A7-57A0-0A41-A5C4-DC1AA58A810A}"/>
                </a:ext>
              </a:extLst>
            </p:cNvPr>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461873" name="Freeform 49">
              <a:extLst>
                <a:ext uri="{FF2B5EF4-FFF2-40B4-BE49-F238E27FC236}">
                  <a16:creationId xmlns:a16="http://schemas.microsoft.com/office/drawing/2014/main" id="{411C2431-3C4A-7B4B-947F-E89AD9822549}"/>
                </a:ext>
              </a:extLst>
            </p:cNvPr>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461874" name="Freeform 50">
              <a:extLst>
                <a:ext uri="{FF2B5EF4-FFF2-40B4-BE49-F238E27FC236}">
                  <a16:creationId xmlns:a16="http://schemas.microsoft.com/office/drawing/2014/main" id="{45804338-9E09-9045-ACE4-ECF25FA7EFE0}"/>
                </a:ext>
              </a:extLst>
            </p:cNvPr>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461875" name="Freeform 51">
              <a:extLst>
                <a:ext uri="{FF2B5EF4-FFF2-40B4-BE49-F238E27FC236}">
                  <a16:creationId xmlns:a16="http://schemas.microsoft.com/office/drawing/2014/main" id="{2943B1B2-D6FB-664F-AA53-1C0A807920A3}"/>
                </a:ext>
              </a:extLst>
            </p:cNvPr>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grpSp>
      <p:sp>
        <p:nvSpPr>
          <p:cNvPr id="461876" name="Freeform 52">
            <a:extLst>
              <a:ext uri="{FF2B5EF4-FFF2-40B4-BE49-F238E27FC236}">
                <a16:creationId xmlns:a16="http://schemas.microsoft.com/office/drawing/2014/main" id="{24A439DB-F811-1C42-A3FE-A4D234BC20C0}"/>
              </a:ext>
            </a:extLst>
          </p:cNvPr>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14C2F8"/>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461877" name="Rectangle 53">
            <a:extLst>
              <a:ext uri="{FF2B5EF4-FFF2-40B4-BE49-F238E27FC236}">
                <a16:creationId xmlns:a16="http://schemas.microsoft.com/office/drawing/2014/main" id="{72D4ABCA-4FA8-5241-8D71-56E553B8E320}"/>
              </a:ext>
            </a:extLst>
          </p:cNvPr>
          <p:cNvSpPr>
            <a:spLocks noChangeArrowheads="1"/>
          </p:cNvSpPr>
          <p:nvPr/>
        </p:nvSpPr>
        <p:spPr bwMode="auto">
          <a:xfrm>
            <a:off x="647700" y="4184650"/>
            <a:ext cx="7683500" cy="1765300"/>
          </a:xfrm>
          <a:prstGeom prst="rect">
            <a:avLst/>
          </a:prstGeom>
          <a:solidFill>
            <a:srgbClr val="14C2F8"/>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61878" name="Rectangle 54">
            <a:extLst>
              <a:ext uri="{FF2B5EF4-FFF2-40B4-BE49-F238E27FC236}">
                <a16:creationId xmlns:a16="http://schemas.microsoft.com/office/drawing/2014/main" id="{6F28F309-8BE8-334D-BC02-2821D7514538}"/>
              </a:ext>
            </a:extLst>
          </p:cNvPr>
          <p:cNvSpPr>
            <a:spLocks noChangeArrowheads="1"/>
          </p:cNvSpPr>
          <p:nvPr/>
        </p:nvSpPr>
        <p:spPr bwMode="auto">
          <a:xfrm>
            <a:off x="611188" y="4225925"/>
            <a:ext cx="7718425" cy="1736725"/>
          </a:xfrm>
          <a:prstGeom prst="rect">
            <a:avLst/>
          </a:prstGeom>
          <a:noFill/>
          <a:ln w="50800">
            <a:noFill/>
            <a:miter lim="800000"/>
            <a:headEnd/>
            <a:tailEnd/>
          </a:ln>
          <a:effectLst>
            <a:outerShdw blurRad="63500" dist="38099" dir="2700000" algn="ctr" rotWithShape="0">
              <a:srgbClr val="2E7E3B">
                <a:alpha val="74998"/>
              </a:srgbClr>
            </a:outerShdw>
          </a:effectLst>
        </p:spPr>
        <p:txBody>
          <a:bodyPr lIns="90487" tIns="44450" rIns="90487" bIns="44450">
            <a:spAutoFit/>
          </a:bodyPr>
          <a:lstStyle/>
          <a:p>
            <a:pPr algn="ctr">
              <a:defRPr/>
            </a:pPr>
            <a:r>
              <a:rPr lang="en-US" altLang="ko-KR" sz="3600" b="1">
                <a:solidFill>
                  <a:srgbClr val="D83104"/>
                </a:solidFill>
                <a:latin typeface="Times" charset="0"/>
                <a:ea typeface="Gulim" pitchFamily="34" charset="-127"/>
                <a:cs typeface="Gulim" pitchFamily="34" charset="-127"/>
              </a:rPr>
              <a:t>KERAJAAN UTARA:</a:t>
            </a:r>
            <a:endParaRPr lang="en-US" altLang="ko-KR" sz="3600" b="1">
              <a:solidFill>
                <a:srgbClr val="FF5008"/>
              </a:solidFill>
              <a:latin typeface="Times" charset="0"/>
              <a:ea typeface="Gulim" pitchFamily="34" charset="-127"/>
              <a:cs typeface="Gulim" pitchFamily="34" charset="-127"/>
            </a:endParaRPr>
          </a:p>
          <a:p>
            <a:pPr algn="ctr">
              <a:defRPr/>
            </a:pPr>
            <a:r>
              <a:rPr lang="en-US" altLang="ko-KR" sz="3600" b="1">
                <a:solidFill>
                  <a:schemeClr val="bg2"/>
                </a:solidFill>
                <a:latin typeface="Times" charset="0"/>
                <a:ea typeface="Gulim" pitchFamily="34" charset="-127"/>
                <a:cs typeface="Gulim" pitchFamily="34" charset="-127"/>
              </a:rPr>
              <a:t>ISRAEL (722 S.M.)</a:t>
            </a:r>
          </a:p>
          <a:p>
            <a:pPr algn="ctr">
              <a:defRPr/>
            </a:pPr>
            <a:r>
              <a:rPr lang="en-US" altLang="ko-KR" sz="3600" b="1" i="1" u="sng">
                <a:solidFill>
                  <a:schemeClr val="accent2"/>
                </a:solidFill>
                <a:latin typeface="Times" charset="0"/>
                <a:ea typeface="Gulim" pitchFamily="34" charset="-127"/>
                <a:cs typeface="Gulim" pitchFamily="34" charset="-127"/>
              </a:rPr>
              <a:t>DIASPORA</a:t>
            </a:r>
            <a:r>
              <a:rPr lang="en-US" altLang="ko-KR" sz="3600" b="1" i="1">
                <a:solidFill>
                  <a:schemeClr val="accent2"/>
                </a:solidFill>
                <a:latin typeface="Times" charset="0"/>
                <a:ea typeface="Gulim" pitchFamily="34" charset="-127"/>
                <a:cs typeface="Gulim" pitchFamily="34" charset="-127"/>
              </a:rPr>
              <a:t> BESAR YAHUDI</a:t>
            </a:r>
          </a:p>
        </p:txBody>
      </p:sp>
      <p:sp>
        <p:nvSpPr>
          <p:cNvPr id="461879" name="Oval 55">
            <a:extLst>
              <a:ext uri="{FF2B5EF4-FFF2-40B4-BE49-F238E27FC236}">
                <a16:creationId xmlns:a16="http://schemas.microsoft.com/office/drawing/2014/main" id="{AF04F235-BA15-704A-88A0-2ECE2C491C4A}"/>
              </a:ext>
            </a:extLst>
          </p:cNvPr>
          <p:cNvSpPr>
            <a:spLocks noChangeArrowheads="1"/>
          </p:cNvSpPr>
          <p:nvPr/>
        </p:nvSpPr>
        <p:spPr bwMode="auto">
          <a:xfrm>
            <a:off x="4064000" y="4775200"/>
            <a:ext cx="2527300" cy="547688"/>
          </a:xfrm>
          <a:prstGeom prst="ellipse">
            <a:avLst/>
          </a:prstGeom>
          <a:noFill/>
          <a:ln w="57150">
            <a:solidFill>
              <a:srgbClr val="EEFF4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61939" name="Text Box 115">
            <a:extLst>
              <a:ext uri="{FF2B5EF4-FFF2-40B4-BE49-F238E27FC236}">
                <a16:creationId xmlns:a16="http://schemas.microsoft.com/office/drawing/2014/main" id="{4ECF08C1-78D5-A84F-82AA-3947E1FE1FD8}"/>
              </a:ext>
            </a:extLst>
          </p:cNvPr>
          <p:cNvSpPr txBox="1">
            <a:spLocks noChangeArrowheads="1"/>
          </p:cNvSpPr>
          <p:nvPr/>
        </p:nvSpPr>
        <p:spPr bwMode="auto">
          <a:xfrm>
            <a:off x="17653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2 Raja-Raja 17:6</a:t>
            </a:r>
          </a:p>
        </p:txBody>
      </p:sp>
      <p:grpSp>
        <p:nvGrpSpPr>
          <p:cNvPr id="3" name="Group 117">
            <a:extLst>
              <a:ext uri="{FF2B5EF4-FFF2-40B4-BE49-F238E27FC236}">
                <a16:creationId xmlns:a16="http://schemas.microsoft.com/office/drawing/2014/main" id="{0E1F8AF3-DBA1-1745-951A-7D5BFDE202EE}"/>
              </a:ext>
            </a:extLst>
          </p:cNvPr>
          <p:cNvGrpSpPr>
            <a:grpSpLocks/>
          </p:cNvGrpSpPr>
          <p:nvPr/>
        </p:nvGrpSpPr>
        <p:grpSpPr bwMode="auto">
          <a:xfrm>
            <a:off x="6308725" y="981075"/>
            <a:ext cx="2000250" cy="1327150"/>
            <a:chOff x="3968" y="621"/>
            <a:chExt cx="1260" cy="836"/>
          </a:xfrm>
        </p:grpSpPr>
        <p:sp>
          <p:nvSpPr>
            <p:cNvPr id="461942" name="Freeform 118">
              <a:extLst>
                <a:ext uri="{FF2B5EF4-FFF2-40B4-BE49-F238E27FC236}">
                  <a16:creationId xmlns:a16="http://schemas.microsoft.com/office/drawing/2014/main" id="{A8FA58F2-FB9B-1745-8F37-2EEE5109E487}"/>
                </a:ext>
              </a:extLst>
            </p:cNvPr>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FA0532"/>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461943" name="Freeform 119">
              <a:extLst>
                <a:ext uri="{FF2B5EF4-FFF2-40B4-BE49-F238E27FC236}">
                  <a16:creationId xmlns:a16="http://schemas.microsoft.com/office/drawing/2014/main" id="{B2F25F3A-F69F-C844-9BC8-8AF4066A42A0}"/>
                </a:ext>
              </a:extLst>
            </p:cNvPr>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461944" name="Freeform 120">
              <a:extLst>
                <a:ext uri="{FF2B5EF4-FFF2-40B4-BE49-F238E27FC236}">
                  <a16:creationId xmlns:a16="http://schemas.microsoft.com/office/drawing/2014/main" id="{E1EA02DE-1290-1C48-8F4D-7713374E2482}"/>
                </a:ext>
              </a:extLst>
            </p:cNvPr>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461945" name="Freeform 121">
              <a:extLst>
                <a:ext uri="{FF2B5EF4-FFF2-40B4-BE49-F238E27FC236}">
                  <a16:creationId xmlns:a16="http://schemas.microsoft.com/office/drawing/2014/main" id="{4F180AB3-6BBA-6745-A01F-1C7BEDD5DBB5}"/>
                </a:ext>
              </a:extLst>
            </p:cNvPr>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461946" name="Freeform 122">
              <a:extLst>
                <a:ext uri="{FF2B5EF4-FFF2-40B4-BE49-F238E27FC236}">
                  <a16:creationId xmlns:a16="http://schemas.microsoft.com/office/drawing/2014/main" id="{3A2F799F-1BD7-544C-8C04-06D848500F05}"/>
                </a:ext>
              </a:extLst>
            </p:cNvPr>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461947" name="Freeform 123">
              <a:extLst>
                <a:ext uri="{FF2B5EF4-FFF2-40B4-BE49-F238E27FC236}">
                  <a16:creationId xmlns:a16="http://schemas.microsoft.com/office/drawing/2014/main" id="{4B7473F3-DC56-5D46-AB97-E636FE335174}"/>
                </a:ext>
              </a:extLst>
            </p:cNvPr>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grpSp>
      <p:sp>
        <p:nvSpPr>
          <p:cNvPr id="102451" name="Text Box 202">
            <a:extLst>
              <a:ext uri="{FF2B5EF4-FFF2-40B4-BE49-F238E27FC236}">
                <a16:creationId xmlns:a16="http://schemas.microsoft.com/office/drawing/2014/main" id="{684944CC-D73E-0843-A6DB-229C2CD768A6}"/>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462058" name="Rectangle 234">
            <a:extLst>
              <a:ext uri="{FF2B5EF4-FFF2-40B4-BE49-F238E27FC236}">
                <a16:creationId xmlns:a16="http://schemas.microsoft.com/office/drawing/2014/main" id="{0701BBFF-6425-0449-B383-631429ABE59E}"/>
              </a:ext>
            </a:extLst>
          </p:cNvPr>
          <p:cNvSpPr>
            <a:spLocks noChangeArrowheads="1"/>
          </p:cNvSpPr>
          <p:nvPr/>
        </p:nvSpPr>
        <p:spPr bwMode="auto">
          <a:xfrm>
            <a:off x="8091488"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48</a:t>
            </a:r>
          </a:p>
        </p:txBody>
      </p:sp>
      <p:sp>
        <p:nvSpPr>
          <p:cNvPr id="102453" name="Text Box 235">
            <a:extLst>
              <a:ext uri="{FF2B5EF4-FFF2-40B4-BE49-F238E27FC236}">
                <a16:creationId xmlns:a16="http://schemas.microsoft.com/office/drawing/2014/main" id="{72D2FA11-07C3-D34F-BA2A-6C02AF4FC47C}"/>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sp>
        <p:nvSpPr>
          <p:cNvPr id="462060" name="AutoShape 236">
            <a:extLst>
              <a:ext uri="{FF2B5EF4-FFF2-40B4-BE49-F238E27FC236}">
                <a16:creationId xmlns:a16="http://schemas.microsoft.com/office/drawing/2014/main" id="{06C5DC0E-B428-F94F-99CC-5F4110667290}"/>
              </a:ext>
            </a:extLst>
          </p:cNvPr>
          <p:cNvSpPr>
            <a:spLocks noChangeArrowheads="1"/>
          </p:cNvSpPr>
          <p:nvPr/>
        </p:nvSpPr>
        <p:spPr bwMode="auto">
          <a:xfrm>
            <a:off x="801688" y="5345113"/>
            <a:ext cx="7299325" cy="62706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ko-KR" altLang="en-US">
              <a:solidFill>
                <a:srgbClr val="FFF30C"/>
              </a:solidFill>
              <a:latin typeface="Comic Sans MS" charset="0"/>
              <a:ea typeface="Gulim" pitchFamily="34" charset="-127"/>
              <a:cs typeface="Gulim" pitchFamily="34" charset="-127"/>
            </a:endParaRPr>
          </a:p>
        </p:txBody>
      </p:sp>
      <p:sp>
        <p:nvSpPr>
          <p:cNvPr id="102455" name="Text Box 237">
            <a:extLst>
              <a:ext uri="{FF2B5EF4-FFF2-40B4-BE49-F238E27FC236}">
                <a16:creationId xmlns:a16="http://schemas.microsoft.com/office/drawing/2014/main" id="{ECC5D454-D40B-C741-9CE1-BABF35EA0B4F}"/>
              </a:ext>
            </a:extLst>
          </p:cNvPr>
          <p:cNvSpPr txBox="1">
            <a:spLocks noChangeArrowheads="1"/>
          </p:cNvSpPr>
          <p:nvPr/>
        </p:nvSpPr>
        <p:spPr bwMode="auto">
          <a:xfrm>
            <a:off x="8593138" y="6424613"/>
            <a:ext cx="327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1</a:t>
            </a:r>
            <a:endParaRPr lang="en-US" altLang="ko-KR" sz="2000">
              <a:solidFill>
                <a:srgbClr val="FFA27C"/>
              </a:solidFill>
              <a:latin typeface="B VAG Rounded Bold" charset="0"/>
              <a:ea typeface="Gulim" panose="020B0600000101010101" pitchFamily="34" charset="-127"/>
            </a:endParaRPr>
          </a:p>
        </p:txBody>
      </p:sp>
      <p:grpSp>
        <p:nvGrpSpPr>
          <p:cNvPr id="102456" name="Group 267">
            <a:extLst>
              <a:ext uri="{FF2B5EF4-FFF2-40B4-BE49-F238E27FC236}">
                <a16:creationId xmlns:a16="http://schemas.microsoft.com/office/drawing/2014/main" id="{19214481-0EEB-A04C-9B98-A2A29C4FC816}"/>
              </a:ext>
            </a:extLst>
          </p:cNvPr>
          <p:cNvGrpSpPr>
            <a:grpSpLocks/>
          </p:cNvGrpSpPr>
          <p:nvPr/>
        </p:nvGrpSpPr>
        <p:grpSpPr bwMode="auto">
          <a:xfrm>
            <a:off x="7951788" y="3436938"/>
            <a:ext cx="1168400" cy="1843087"/>
            <a:chOff x="5009" y="2165"/>
            <a:chExt cx="736" cy="1161"/>
          </a:xfrm>
        </p:grpSpPr>
        <p:grpSp>
          <p:nvGrpSpPr>
            <p:cNvPr id="102457" name="Group 268">
              <a:extLst>
                <a:ext uri="{FF2B5EF4-FFF2-40B4-BE49-F238E27FC236}">
                  <a16:creationId xmlns:a16="http://schemas.microsoft.com/office/drawing/2014/main" id="{347F826F-87BA-D04A-BB98-9C52B314825D}"/>
                </a:ext>
              </a:extLst>
            </p:cNvPr>
            <p:cNvGrpSpPr>
              <a:grpSpLocks/>
            </p:cNvGrpSpPr>
            <p:nvPr/>
          </p:nvGrpSpPr>
          <p:grpSpPr bwMode="auto">
            <a:xfrm>
              <a:off x="5009" y="2165"/>
              <a:ext cx="736" cy="1161"/>
              <a:chOff x="5009" y="2165"/>
              <a:chExt cx="736" cy="1161"/>
            </a:xfrm>
          </p:grpSpPr>
          <p:grpSp>
            <p:nvGrpSpPr>
              <p:cNvPr id="102460" name="Group 269">
                <a:extLst>
                  <a:ext uri="{FF2B5EF4-FFF2-40B4-BE49-F238E27FC236}">
                    <a16:creationId xmlns:a16="http://schemas.microsoft.com/office/drawing/2014/main" id="{0B61DB9B-0F31-8E42-AA01-70E9D2A6E2CF}"/>
                  </a:ext>
                </a:extLst>
              </p:cNvPr>
              <p:cNvGrpSpPr>
                <a:grpSpLocks/>
              </p:cNvGrpSpPr>
              <p:nvPr/>
            </p:nvGrpSpPr>
            <p:grpSpPr bwMode="auto">
              <a:xfrm>
                <a:off x="5009" y="2165"/>
                <a:ext cx="736" cy="1161"/>
                <a:chOff x="5009" y="2165"/>
                <a:chExt cx="736" cy="1161"/>
              </a:xfrm>
            </p:grpSpPr>
            <p:grpSp>
              <p:nvGrpSpPr>
                <p:cNvPr id="102462" name="Group 270">
                  <a:extLst>
                    <a:ext uri="{FF2B5EF4-FFF2-40B4-BE49-F238E27FC236}">
                      <a16:creationId xmlns:a16="http://schemas.microsoft.com/office/drawing/2014/main" id="{881C993D-A4A7-B94F-AFCA-3CD16DBC9CB8}"/>
                    </a:ext>
                  </a:extLst>
                </p:cNvPr>
                <p:cNvGrpSpPr>
                  <a:grpSpLocks/>
                </p:cNvGrpSpPr>
                <p:nvPr/>
              </p:nvGrpSpPr>
              <p:grpSpPr bwMode="auto">
                <a:xfrm>
                  <a:off x="5009" y="2165"/>
                  <a:ext cx="736" cy="1161"/>
                  <a:chOff x="5009" y="2165"/>
                  <a:chExt cx="736" cy="1161"/>
                </a:xfrm>
              </p:grpSpPr>
              <p:sp>
                <p:nvSpPr>
                  <p:cNvPr id="102464" name="Freeform 271">
                    <a:extLst>
                      <a:ext uri="{FF2B5EF4-FFF2-40B4-BE49-F238E27FC236}">
                        <a16:creationId xmlns:a16="http://schemas.microsoft.com/office/drawing/2014/main" id="{E23592FC-6023-F348-B171-5D3519049E35}"/>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2465" name="AutoShape 272">
                    <a:extLst>
                      <a:ext uri="{FF2B5EF4-FFF2-40B4-BE49-F238E27FC236}">
                        <a16:creationId xmlns:a16="http://schemas.microsoft.com/office/drawing/2014/main" id="{ADF16800-3B8C-B94D-9BF4-B40A934E96D0}"/>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2466" name="Rectangle 273">
                    <a:extLst>
                      <a:ext uri="{FF2B5EF4-FFF2-40B4-BE49-F238E27FC236}">
                        <a16:creationId xmlns:a16="http://schemas.microsoft.com/office/drawing/2014/main" id="{6D947199-166E-B943-9AFE-04CF05B66BD6}"/>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2467" name="Line 274">
                    <a:extLst>
                      <a:ext uri="{FF2B5EF4-FFF2-40B4-BE49-F238E27FC236}">
                        <a16:creationId xmlns:a16="http://schemas.microsoft.com/office/drawing/2014/main" id="{8D425CDC-C412-0648-A02E-E8E2ED5DDBCE}"/>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68" name="Rectangle 275">
                    <a:extLst>
                      <a:ext uri="{FF2B5EF4-FFF2-40B4-BE49-F238E27FC236}">
                        <a16:creationId xmlns:a16="http://schemas.microsoft.com/office/drawing/2014/main" id="{711CE4A3-3921-F14E-9924-8040E6A6FD32}"/>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2469" name="Rectangle 276">
                    <a:extLst>
                      <a:ext uri="{FF2B5EF4-FFF2-40B4-BE49-F238E27FC236}">
                        <a16:creationId xmlns:a16="http://schemas.microsoft.com/office/drawing/2014/main" id="{40C53770-C4FE-3C4E-B1F7-B3EEE89F095F}"/>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2470" name="Line 277">
                    <a:extLst>
                      <a:ext uri="{FF2B5EF4-FFF2-40B4-BE49-F238E27FC236}">
                        <a16:creationId xmlns:a16="http://schemas.microsoft.com/office/drawing/2014/main" id="{5C222A45-D07D-1940-AA02-8FEABE8C2D67}"/>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1" name="Line 278">
                    <a:extLst>
                      <a:ext uri="{FF2B5EF4-FFF2-40B4-BE49-F238E27FC236}">
                        <a16:creationId xmlns:a16="http://schemas.microsoft.com/office/drawing/2014/main" id="{11CF43A0-DDBA-9C46-8395-A90E71013EAC}"/>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2" name="Line 279">
                    <a:extLst>
                      <a:ext uri="{FF2B5EF4-FFF2-40B4-BE49-F238E27FC236}">
                        <a16:creationId xmlns:a16="http://schemas.microsoft.com/office/drawing/2014/main" id="{76F6EDC7-4436-8B4C-A479-58D255DA10F7}"/>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3" name="Line 280">
                    <a:extLst>
                      <a:ext uri="{FF2B5EF4-FFF2-40B4-BE49-F238E27FC236}">
                        <a16:creationId xmlns:a16="http://schemas.microsoft.com/office/drawing/2014/main" id="{A7F4B598-B9BA-3D42-9F5A-4F9D1B1AEEA9}"/>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4" name="Line 281">
                    <a:extLst>
                      <a:ext uri="{FF2B5EF4-FFF2-40B4-BE49-F238E27FC236}">
                        <a16:creationId xmlns:a16="http://schemas.microsoft.com/office/drawing/2014/main" id="{BB55DB06-F785-F14E-A9A1-D54E3714B2B7}"/>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5" name="Line 282">
                    <a:extLst>
                      <a:ext uri="{FF2B5EF4-FFF2-40B4-BE49-F238E27FC236}">
                        <a16:creationId xmlns:a16="http://schemas.microsoft.com/office/drawing/2014/main" id="{9D2A4C5A-7793-D14C-A269-600787763AEE}"/>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6" name="Line 283">
                    <a:extLst>
                      <a:ext uri="{FF2B5EF4-FFF2-40B4-BE49-F238E27FC236}">
                        <a16:creationId xmlns:a16="http://schemas.microsoft.com/office/drawing/2014/main" id="{179FB5AF-F493-0A4E-91B7-351FFD0D032F}"/>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7" name="Line 284">
                    <a:extLst>
                      <a:ext uri="{FF2B5EF4-FFF2-40B4-BE49-F238E27FC236}">
                        <a16:creationId xmlns:a16="http://schemas.microsoft.com/office/drawing/2014/main" id="{7C9C4D22-30A1-E144-A6C0-255C041AB32A}"/>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8" name="Line 285">
                    <a:extLst>
                      <a:ext uri="{FF2B5EF4-FFF2-40B4-BE49-F238E27FC236}">
                        <a16:creationId xmlns:a16="http://schemas.microsoft.com/office/drawing/2014/main" id="{EF03413B-8131-8F41-8DFA-FC2FEA667C7A}"/>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79" name="Line 286">
                    <a:extLst>
                      <a:ext uri="{FF2B5EF4-FFF2-40B4-BE49-F238E27FC236}">
                        <a16:creationId xmlns:a16="http://schemas.microsoft.com/office/drawing/2014/main" id="{7CC23508-664E-DB40-A315-E09A8360FDA9}"/>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80" name="Rectangle 287">
                    <a:extLst>
                      <a:ext uri="{FF2B5EF4-FFF2-40B4-BE49-F238E27FC236}">
                        <a16:creationId xmlns:a16="http://schemas.microsoft.com/office/drawing/2014/main" id="{74224B5A-4641-D349-AC5B-DC9F45CB9745}"/>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sp>
                <p:nvSpPr>
                  <p:cNvPr id="102481" name="Rectangle 288">
                    <a:extLst>
                      <a:ext uri="{FF2B5EF4-FFF2-40B4-BE49-F238E27FC236}">
                        <a16:creationId xmlns:a16="http://schemas.microsoft.com/office/drawing/2014/main" id="{FBD87C7D-3A21-D049-BACC-E3A7E4E6E1C6}"/>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sp>
                <p:nvSpPr>
                  <p:cNvPr id="462113" name="Rectangle 289">
                    <a:extLst>
                      <a:ext uri="{FF2B5EF4-FFF2-40B4-BE49-F238E27FC236}">
                        <a16:creationId xmlns:a16="http://schemas.microsoft.com/office/drawing/2014/main" id="{79D4C82F-7DAA-6C45-A3F3-B8D1C4FB5EE6}"/>
                      </a:ext>
                    </a:extLst>
                  </p:cNvPr>
                  <p:cNvSpPr>
                    <a:spLocks noChangeArrowheads="1"/>
                  </p:cNvSpPr>
                  <p:nvPr/>
                </p:nvSpPr>
                <p:spPr bwMode="auto">
                  <a:xfrm>
                    <a:off x="5009" y="2387"/>
                    <a:ext cx="736" cy="142"/>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a:t>
                    </a:r>
                    <a:r>
                      <a:rPr lang="en-US" altLang="ko-KR"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TERBELAH ••• </a:t>
                    </a:r>
                  </a:p>
                </p:txBody>
              </p:sp>
              <p:sp>
                <p:nvSpPr>
                  <p:cNvPr id="102483" name="Rectangle 290">
                    <a:extLst>
                      <a:ext uri="{FF2B5EF4-FFF2-40B4-BE49-F238E27FC236}">
                        <a16:creationId xmlns:a16="http://schemas.microsoft.com/office/drawing/2014/main" id="{5BE65F9B-39F8-2F42-8B25-961AC81A03D0}"/>
                      </a:ext>
                    </a:extLst>
                  </p:cNvPr>
                  <p:cNvSpPr>
                    <a:spLocks noChangeArrowheads="1"/>
                  </p:cNvSpPr>
                  <p:nvPr/>
                </p:nvSpPr>
                <p:spPr bwMode="auto">
                  <a:xfrm>
                    <a:off x="5060" y="2503"/>
                    <a:ext cx="63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Utara       Selatan</a:t>
                    </a:r>
                  </a:p>
                </p:txBody>
              </p:sp>
              <p:grpSp>
                <p:nvGrpSpPr>
                  <p:cNvPr id="102484" name="Group 291">
                    <a:extLst>
                      <a:ext uri="{FF2B5EF4-FFF2-40B4-BE49-F238E27FC236}">
                        <a16:creationId xmlns:a16="http://schemas.microsoft.com/office/drawing/2014/main" id="{B000F499-3CA0-7F40-9050-D2D95F07F076}"/>
                      </a:ext>
                    </a:extLst>
                  </p:cNvPr>
                  <p:cNvGrpSpPr>
                    <a:grpSpLocks/>
                  </p:cNvGrpSpPr>
                  <p:nvPr/>
                </p:nvGrpSpPr>
                <p:grpSpPr bwMode="auto">
                  <a:xfrm>
                    <a:off x="5078" y="2601"/>
                    <a:ext cx="587" cy="238"/>
                    <a:chOff x="5078" y="2615"/>
                    <a:chExt cx="587" cy="238"/>
                  </a:xfrm>
                </p:grpSpPr>
                <p:sp>
                  <p:nvSpPr>
                    <p:cNvPr id="102485" name="Rectangle 292">
                      <a:extLst>
                        <a:ext uri="{FF2B5EF4-FFF2-40B4-BE49-F238E27FC236}">
                          <a16:creationId xmlns:a16="http://schemas.microsoft.com/office/drawing/2014/main" id="{68AAED8D-C506-E44C-AE2D-1F6E1FD395F7}"/>
                        </a:ext>
                      </a:extLst>
                    </p:cNvPr>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Israel</a:t>
                      </a:r>
                    </a:p>
                  </p:txBody>
                </p:sp>
                <p:sp>
                  <p:nvSpPr>
                    <p:cNvPr id="102486" name="Rectangle 293">
                      <a:extLst>
                        <a:ext uri="{FF2B5EF4-FFF2-40B4-BE49-F238E27FC236}">
                          <a16:creationId xmlns:a16="http://schemas.microsoft.com/office/drawing/2014/main" id="{D36DE95C-5399-314B-A3C1-4BEC30EB86CC}"/>
                        </a:ext>
                      </a:extLst>
                    </p:cNvPr>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Yehuda</a:t>
                      </a:r>
                    </a:p>
                  </p:txBody>
                </p:sp>
                <p:sp>
                  <p:nvSpPr>
                    <p:cNvPr id="102487" name="Rectangle 294">
                      <a:extLst>
                        <a:ext uri="{FF2B5EF4-FFF2-40B4-BE49-F238E27FC236}">
                          <a16:creationId xmlns:a16="http://schemas.microsoft.com/office/drawing/2014/main" id="{D563F517-36A4-864F-8443-9580A5E64811}"/>
                        </a:ext>
                      </a:extLst>
                    </p:cNvPr>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10              2</a:t>
                      </a:r>
                    </a:p>
                  </p:txBody>
                </p:sp>
              </p:grpSp>
            </p:grpSp>
            <p:sp>
              <p:nvSpPr>
                <p:cNvPr id="462119" name="Rectangle 295">
                  <a:extLst>
                    <a:ext uri="{FF2B5EF4-FFF2-40B4-BE49-F238E27FC236}">
                      <a16:creationId xmlns:a16="http://schemas.microsoft.com/office/drawing/2014/main" id="{50F6405C-D036-3645-987D-8150862588E4}"/>
                    </a:ext>
                  </a:extLst>
                </p:cNvPr>
                <p:cNvSpPr>
                  <a:spLocks noChangeArrowheads="1"/>
                </p:cNvSpPr>
                <p:nvPr/>
              </p:nvSpPr>
              <p:spPr bwMode="auto">
                <a:xfrm>
                  <a:off x="5129" y="2819"/>
                  <a:ext cx="465" cy="133"/>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effectLst>
                        <a:outerShdw blurRad="38100" dist="38100" dir="2700000" algn="tl">
                          <a:srgbClr val="FFFFFF"/>
                        </a:outerShdw>
                      </a:effectLst>
                      <a:latin typeface="Helvetica" pitchFamily="2" charset="0"/>
                      <a:ea typeface="Gulim" panose="020B0600000101010101" pitchFamily="34" charset="-127"/>
                    </a:rPr>
                    <a:t>NABI-NABI </a:t>
                  </a:r>
                </a:p>
              </p:txBody>
            </p:sp>
          </p:grpSp>
          <p:sp>
            <p:nvSpPr>
              <p:cNvPr id="102461" name="Rectangle 296">
                <a:extLst>
                  <a:ext uri="{FF2B5EF4-FFF2-40B4-BE49-F238E27FC236}">
                    <a16:creationId xmlns:a16="http://schemas.microsoft.com/office/drawing/2014/main" id="{D2B31F85-1048-8A48-A0CD-6737B1052048}"/>
                  </a:ext>
                </a:extLst>
              </p:cNvPr>
              <p:cNvSpPr>
                <a:spLocks noChangeArrowheads="1"/>
              </p:cNvSpPr>
              <p:nvPr/>
            </p:nvSpPr>
            <p:spPr bwMode="auto">
              <a:xfrm>
                <a:off x="5078" y="2921"/>
                <a:ext cx="56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800" b="1">
                    <a:solidFill>
                      <a:srgbClr val="000000"/>
                    </a:solidFill>
                    <a:latin typeface="Helvetica" pitchFamily="2" charset="0"/>
                    <a:ea typeface="Gulim" panose="020B0600000101010101" pitchFamily="34" charset="-127"/>
                  </a:rPr>
                  <a:t> </a:t>
                </a:r>
                <a:r>
                  <a:rPr lang="en-US" altLang="ko-KR" sz="800" b="1">
                    <a:solidFill>
                      <a:srgbClr val="000000"/>
                    </a:solidFill>
                    <a:latin typeface="Helvetica" pitchFamily="2" charset="0"/>
                    <a:ea typeface="Gulim" panose="020B0600000101010101" pitchFamily="34" charset="-127"/>
                  </a:rPr>
                  <a:t>20-Y         20-R</a:t>
                </a:r>
              </a:p>
            </p:txBody>
          </p:sp>
        </p:grpSp>
        <p:sp>
          <p:nvSpPr>
            <p:cNvPr id="102458" name="Rectangle 297">
              <a:extLst>
                <a:ext uri="{FF2B5EF4-FFF2-40B4-BE49-F238E27FC236}">
                  <a16:creationId xmlns:a16="http://schemas.microsoft.com/office/drawing/2014/main" id="{71BE13C5-1341-C544-8EA5-618824D84E55}"/>
                </a:ext>
              </a:extLst>
            </p:cNvPr>
            <p:cNvSpPr>
              <a:spLocks noChangeArrowheads="1"/>
            </p:cNvSpPr>
            <p:nvPr/>
          </p:nvSpPr>
          <p:spPr bwMode="auto">
            <a:xfrm>
              <a:off x="5107" y="3048"/>
              <a:ext cx="38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800" b="1">
                  <a:solidFill>
                    <a:srgbClr val="000000"/>
                  </a:solidFill>
                  <a:latin typeface="Helvetica" pitchFamily="2" charset="0"/>
                  <a:ea typeface="Gulim" panose="020B0600000101010101" pitchFamily="34" charset="-127"/>
                </a:rPr>
                <a:t> </a:t>
              </a:r>
              <a:r>
                <a:rPr lang="en-US" altLang="ko-KR" sz="800" b="1">
                  <a:solidFill>
                    <a:srgbClr val="000000"/>
                  </a:solidFill>
                  <a:latin typeface="Helvetica" pitchFamily="2" charset="0"/>
                  <a:ea typeface="Gulim" panose="020B0600000101010101" pitchFamily="34" charset="-127"/>
                </a:rPr>
                <a:t>200        </a:t>
              </a:r>
            </a:p>
          </p:txBody>
        </p:sp>
        <p:sp>
          <p:nvSpPr>
            <p:cNvPr id="102459" name="Rectangle 298">
              <a:extLst>
                <a:ext uri="{FF2B5EF4-FFF2-40B4-BE49-F238E27FC236}">
                  <a16:creationId xmlns:a16="http://schemas.microsoft.com/office/drawing/2014/main" id="{A3DBFB0D-2A2A-3F4E-A22B-A7B5026A0155}"/>
                </a:ext>
              </a:extLst>
            </p:cNvPr>
            <p:cNvSpPr>
              <a:spLocks noChangeArrowheads="1"/>
            </p:cNvSpPr>
            <p:nvPr/>
          </p:nvSpPr>
          <p:spPr bwMode="auto">
            <a:xfrm>
              <a:off x="5059" y="3152"/>
              <a:ext cx="35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Asyur   </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461876"/>
                                        </p:tgtEl>
                                        <p:attrNameLst>
                                          <p:attrName>style.visibility</p:attrName>
                                        </p:attrNameLst>
                                      </p:cBhvr>
                                      <p:to>
                                        <p:strVal val="visible"/>
                                      </p:to>
                                    </p:set>
                                    <p:animEffect transition="in" filter="wipe(right)">
                                      <p:cBhvr>
                                        <p:cTn id="7" dur="500"/>
                                        <p:tgtEl>
                                          <p:spTgt spid="46187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61868"/>
                                        </p:tgtEl>
                                        <p:attrNameLst>
                                          <p:attrName>style.visibility</p:attrName>
                                        </p:attrNameLst>
                                      </p:cBhvr>
                                      <p:to>
                                        <p:strVal val="visible"/>
                                      </p:to>
                                    </p:set>
                                    <p:animEffect transition="in" filter="wipe(left)">
                                      <p:cBhvr>
                                        <p:cTn id="11" dur="500"/>
                                        <p:tgtEl>
                                          <p:spTgt spid="461868"/>
                                        </p:tgtEl>
                                      </p:cBhvr>
                                    </p:animEffect>
                                  </p:childTnLst>
                                </p:cTn>
                              </p:par>
                            </p:childTnLst>
                          </p:cTn>
                        </p:par>
                        <p:par>
                          <p:cTn id="12" fill="hold" nodeType="afterGroup">
                            <p:stCondLst>
                              <p:cond delay="1000"/>
                            </p:stCondLst>
                            <p:childTnLst>
                              <p:par>
                                <p:cTn id="13" presetID="19"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0" fill="hold"/>
                                        <p:tgtEl>
                                          <p:spTgt spid="2"/>
                                        </p:tgtEl>
                                        <p:attrNameLst>
                                          <p:attrName>ppt_w</p:attrName>
                                        </p:attrNameLst>
                                      </p:cBhvr>
                                      <p:tavLst>
                                        <p:tav tm="0" fmla="#ppt_w*sin(2.5*pi*$)">
                                          <p:val>
                                            <p:fltVal val="0"/>
                                          </p:val>
                                        </p:tav>
                                        <p:tav tm="100000">
                                          <p:val>
                                            <p:fltVal val="1"/>
                                          </p:val>
                                        </p:tav>
                                      </p:tavLst>
                                    </p:anim>
                                    <p:anim calcmode="lin" valueType="num">
                                      <p:cBhvr>
                                        <p:cTn id="16" dur="5000" fill="hold"/>
                                        <p:tgtEl>
                                          <p:spTgt spid="2"/>
                                        </p:tgtEl>
                                        <p:attrNameLst>
                                          <p:attrName>ppt_h</p:attrName>
                                        </p:attrNameLst>
                                      </p:cBhvr>
                                      <p:tavLst>
                                        <p:tav tm="0">
                                          <p:val>
                                            <p:strVal val="#ppt_h"/>
                                          </p:val>
                                        </p:tav>
                                        <p:tav tm="100000">
                                          <p:val>
                                            <p:strVal val="#ppt_h"/>
                                          </p:val>
                                        </p:tav>
                                      </p:tavLst>
                                    </p:anim>
                                  </p:childTnLst>
                                </p:cTn>
                              </p:par>
                            </p:childTnLst>
                          </p:cTn>
                        </p:par>
                        <p:par>
                          <p:cTn id="17" fill="hold" nodeType="afterGroup">
                            <p:stCondLst>
                              <p:cond delay="6000"/>
                            </p:stCondLst>
                            <p:childTnLst>
                              <p:par>
                                <p:cTn id="18" presetID="4" presetClass="entr" presetSubtype="32" fill="hold" grpId="0" nodeType="afterEffect">
                                  <p:stCondLst>
                                    <p:cond delay="0"/>
                                  </p:stCondLst>
                                  <p:childTnLst>
                                    <p:set>
                                      <p:cBhvr>
                                        <p:cTn id="19" dur="1" fill="hold">
                                          <p:stCondLst>
                                            <p:cond delay="0"/>
                                          </p:stCondLst>
                                        </p:cTn>
                                        <p:tgtEl>
                                          <p:spTgt spid="462060"/>
                                        </p:tgtEl>
                                        <p:attrNameLst>
                                          <p:attrName>style.visibility</p:attrName>
                                        </p:attrNameLst>
                                      </p:cBhvr>
                                      <p:to>
                                        <p:strVal val="visible"/>
                                      </p:to>
                                    </p:set>
                                    <p:animEffect transition="in" filter="box(out)">
                                      <p:cBhvr>
                                        <p:cTn id="20" dur="500"/>
                                        <p:tgtEl>
                                          <p:spTgt spid="462060"/>
                                        </p:tgtEl>
                                      </p:cBhvr>
                                    </p:animEffect>
                                  </p:childTnLst>
                                </p:cTn>
                              </p:par>
                            </p:childTnLst>
                          </p:cTn>
                        </p:par>
                        <p:par>
                          <p:cTn id="21" fill="hold" nodeType="afterGroup">
                            <p:stCondLst>
                              <p:cond delay="6500"/>
                            </p:stCondLst>
                            <p:childTnLst>
                              <p:par>
                                <p:cTn id="22" presetID="23" presetClass="entr" presetSubtype="3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strVal val="(6*min(max(#ppt_w*#ppt_h,.3),1)-7.4)/-.7*#ppt_w"/>
                                          </p:val>
                                        </p:tav>
                                        <p:tav tm="100000">
                                          <p:val>
                                            <p:strVal val="#ppt_w"/>
                                          </p:val>
                                        </p:tav>
                                      </p:tavLst>
                                    </p:anim>
                                    <p:anim calcmode="lin" valueType="num">
                                      <p:cBhvr>
                                        <p:cTn id="25" dur="500" fill="hold"/>
                                        <p:tgtEl>
                                          <p:spTgt spid="3"/>
                                        </p:tgtEl>
                                        <p:attrNameLst>
                                          <p:attrName>ppt_h</p:attrName>
                                        </p:attrNameLst>
                                      </p:cBhvr>
                                      <p:tavLst>
                                        <p:tav tm="0">
                                          <p:val>
                                            <p:strVal val="(6*min(max(#ppt_w*#ppt_h,.3),1)-7.4)/-.7*#ppt_h"/>
                                          </p:val>
                                        </p:tav>
                                        <p:tav tm="100000">
                                          <p:val>
                                            <p:strVal val="#ppt_h"/>
                                          </p:val>
                                        </p:tav>
                                      </p:tavLst>
                                    </p:anim>
                                    <p:anim calcmode="lin" valueType="num">
                                      <p:cBhvr>
                                        <p:cTn id="26" dur="500" fill="hold"/>
                                        <p:tgtEl>
                                          <p:spTgt spid="3"/>
                                        </p:tgtEl>
                                        <p:attrNameLst>
                                          <p:attrName>ppt_x</p:attrName>
                                        </p:attrNameLst>
                                      </p:cBhvr>
                                      <p:tavLst>
                                        <p:tav tm="0">
                                          <p:val>
                                            <p:fltVal val="0.5"/>
                                          </p:val>
                                        </p:tav>
                                        <p:tav tm="100000">
                                          <p:val>
                                            <p:strVal val="#ppt_x"/>
                                          </p:val>
                                        </p:tav>
                                      </p:tavLst>
                                    </p:anim>
                                    <p:anim calcmode="lin" valueType="num">
                                      <p:cBhvr>
                                        <p:cTn id="27" dur="500" fill="hold"/>
                                        <p:tgtEl>
                                          <p:spTgt spid="3"/>
                                        </p:tgtEl>
                                        <p:attrNameLst>
                                          <p:attrName>ppt_y</p:attrName>
                                        </p:attrNameLst>
                                      </p:cBhvr>
                                      <p:tavLst>
                                        <p:tav tm="0">
                                          <p:val>
                                            <p:strVal val="1+(6*min(max(#ppt_w*#ppt_h,.3),1)-7.4)/-.7*#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461879"/>
                                        </p:tgtEl>
                                        <p:attrNameLst>
                                          <p:attrName>style.visibility</p:attrName>
                                        </p:attrNameLst>
                                      </p:cBhvr>
                                      <p:to>
                                        <p:strVal val="visible"/>
                                      </p:to>
                                    </p:set>
                                    <p:animEffect transition="in" filter="box(out)">
                                      <p:cBhvr>
                                        <p:cTn id="32" dur="500"/>
                                        <p:tgtEl>
                                          <p:spTgt spid="461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879" grpId="0" animBg="1"/>
      <p:bldP spid="462060" grpId="0" animBg="1"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449" name="Rectangle 2">
            <a:extLst>
              <a:ext uri="{FF2B5EF4-FFF2-40B4-BE49-F238E27FC236}">
                <a16:creationId xmlns:a16="http://schemas.microsoft.com/office/drawing/2014/main" id="{023E1EBD-A9A4-2C4D-9141-14DE6DB9D87A}"/>
              </a:ext>
            </a:extLst>
          </p:cNvPr>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endParaRPr lang="ko-KR" altLang="en-US" sz="1600">
              <a:latin typeface="Times" pitchFamily="2" charset="0"/>
              <a:ea typeface="Gulim" panose="020B0600000101010101" pitchFamily="34" charset="-127"/>
            </a:endParaRPr>
          </a:p>
        </p:txBody>
      </p:sp>
      <p:sp>
        <p:nvSpPr>
          <p:cNvPr id="104450" name="Freeform 3">
            <a:extLst>
              <a:ext uri="{FF2B5EF4-FFF2-40B4-BE49-F238E27FC236}">
                <a16:creationId xmlns:a16="http://schemas.microsoft.com/office/drawing/2014/main" id="{FD83CF20-24D4-E646-95CB-FD27549EDEA1}"/>
              </a:ext>
            </a:extLst>
          </p:cNvPr>
          <p:cNvSpPr>
            <a:spLocks/>
          </p:cNvSpPr>
          <p:nvPr/>
        </p:nvSpPr>
        <p:spPr bwMode="auto">
          <a:xfrm>
            <a:off x="1616075" y="858838"/>
            <a:ext cx="1620838" cy="3049587"/>
          </a:xfrm>
          <a:custGeom>
            <a:avLst/>
            <a:gdLst>
              <a:gd name="T0" fmla="*/ 1562100 w 1021"/>
              <a:gd name="T1" fmla="*/ 38100 h 1921"/>
              <a:gd name="T2" fmla="*/ 1581150 w 1021"/>
              <a:gd name="T3" fmla="*/ 114300 h 1921"/>
              <a:gd name="T4" fmla="*/ 1600200 w 1021"/>
              <a:gd name="T5" fmla="*/ 190500 h 1921"/>
              <a:gd name="T6" fmla="*/ 1619250 w 1021"/>
              <a:gd name="T7" fmla="*/ 285750 h 1921"/>
              <a:gd name="T8" fmla="*/ 1619250 w 1021"/>
              <a:gd name="T9" fmla="*/ 381000 h 1921"/>
              <a:gd name="T10" fmla="*/ 1619250 w 1021"/>
              <a:gd name="T11" fmla="*/ 476250 h 1921"/>
              <a:gd name="T12" fmla="*/ 1619250 w 1021"/>
              <a:gd name="T13" fmla="*/ 552450 h 1921"/>
              <a:gd name="T14" fmla="*/ 1619250 w 1021"/>
              <a:gd name="T15" fmla="*/ 628650 h 1921"/>
              <a:gd name="T16" fmla="*/ 1600200 w 1021"/>
              <a:gd name="T17" fmla="*/ 723900 h 1921"/>
              <a:gd name="T18" fmla="*/ 1581150 w 1021"/>
              <a:gd name="T19" fmla="*/ 819150 h 1921"/>
              <a:gd name="T20" fmla="*/ 1581150 w 1021"/>
              <a:gd name="T21" fmla="*/ 895350 h 1921"/>
              <a:gd name="T22" fmla="*/ 1543050 w 1021"/>
              <a:gd name="T23" fmla="*/ 1009650 h 1921"/>
              <a:gd name="T24" fmla="*/ 1543050 w 1021"/>
              <a:gd name="T25" fmla="*/ 1104900 h 1921"/>
              <a:gd name="T26" fmla="*/ 1504950 w 1021"/>
              <a:gd name="T27" fmla="*/ 1181100 h 1921"/>
              <a:gd name="T28" fmla="*/ 1485900 w 1021"/>
              <a:gd name="T29" fmla="*/ 1257300 h 1921"/>
              <a:gd name="T30" fmla="*/ 1466850 w 1021"/>
              <a:gd name="T31" fmla="*/ 1371600 h 1921"/>
              <a:gd name="T32" fmla="*/ 1428750 w 1021"/>
              <a:gd name="T33" fmla="*/ 1447800 h 1921"/>
              <a:gd name="T34" fmla="*/ 1409700 w 1021"/>
              <a:gd name="T35" fmla="*/ 1524000 h 1921"/>
              <a:gd name="T36" fmla="*/ 1371600 w 1021"/>
              <a:gd name="T37" fmla="*/ 1619250 h 1921"/>
              <a:gd name="T38" fmla="*/ 1333500 w 1021"/>
              <a:gd name="T39" fmla="*/ 1695450 h 1921"/>
              <a:gd name="T40" fmla="*/ 1314450 w 1021"/>
              <a:gd name="T41" fmla="*/ 1771650 h 1921"/>
              <a:gd name="T42" fmla="*/ 1257300 w 1021"/>
              <a:gd name="T43" fmla="*/ 1866900 h 1921"/>
              <a:gd name="T44" fmla="*/ 1219200 w 1021"/>
              <a:gd name="T45" fmla="*/ 1943100 h 1921"/>
              <a:gd name="T46" fmla="*/ 1162050 w 1021"/>
              <a:gd name="T47" fmla="*/ 2038350 h 1921"/>
              <a:gd name="T48" fmla="*/ 1104900 w 1021"/>
              <a:gd name="T49" fmla="*/ 2114550 h 1921"/>
              <a:gd name="T50" fmla="*/ 1047750 w 1021"/>
              <a:gd name="T51" fmla="*/ 2190750 h 1921"/>
              <a:gd name="T52" fmla="*/ 1009650 w 1021"/>
              <a:gd name="T53" fmla="*/ 2266950 h 1921"/>
              <a:gd name="T54" fmla="*/ 952500 w 1021"/>
              <a:gd name="T55" fmla="*/ 2343150 h 1921"/>
              <a:gd name="T56" fmla="*/ 895350 w 1021"/>
              <a:gd name="T57" fmla="*/ 2419350 h 1921"/>
              <a:gd name="T58" fmla="*/ 857250 w 1021"/>
              <a:gd name="T59" fmla="*/ 2476500 h 1921"/>
              <a:gd name="T60" fmla="*/ 819150 w 1021"/>
              <a:gd name="T61" fmla="*/ 2552700 h 1921"/>
              <a:gd name="T62" fmla="*/ 762000 w 1021"/>
              <a:gd name="T63" fmla="*/ 2609850 h 1921"/>
              <a:gd name="T64" fmla="*/ 685800 w 1021"/>
              <a:gd name="T65" fmla="*/ 2686050 h 1921"/>
              <a:gd name="T66" fmla="*/ 628650 w 1021"/>
              <a:gd name="T67" fmla="*/ 2743200 h 1921"/>
              <a:gd name="T68" fmla="*/ 533400 w 1021"/>
              <a:gd name="T69" fmla="*/ 2800350 h 1921"/>
              <a:gd name="T70" fmla="*/ 457200 w 1021"/>
              <a:gd name="T71" fmla="*/ 2857500 h 1921"/>
              <a:gd name="T72" fmla="*/ 361950 w 1021"/>
              <a:gd name="T73" fmla="*/ 2914650 h 1921"/>
              <a:gd name="T74" fmla="*/ 266700 w 1021"/>
              <a:gd name="T75" fmla="*/ 2952750 h 1921"/>
              <a:gd name="T76" fmla="*/ 152400 w 1021"/>
              <a:gd name="T77" fmla="*/ 2990850 h 1921"/>
              <a:gd name="T78" fmla="*/ 76200 w 1021"/>
              <a:gd name="T79" fmla="*/ 3028950 h 1921"/>
              <a:gd name="T80" fmla="*/ 0 w 1021"/>
              <a:gd name="T81" fmla="*/ 304800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2852" name="Rectangle 4">
            <a:extLst>
              <a:ext uri="{FF2B5EF4-FFF2-40B4-BE49-F238E27FC236}">
                <a16:creationId xmlns:a16="http://schemas.microsoft.com/office/drawing/2014/main" id="{04D58F7F-7210-1944-B855-4F8646CE68FF}"/>
              </a:ext>
            </a:extLst>
          </p:cNvPr>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04452" name="Rectangle 5">
            <a:extLst>
              <a:ext uri="{FF2B5EF4-FFF2-40B4-BE49-F238E27FC236}">
                <a16:creationId xmlns:a16="http://schemas.microsoft.com/office/drawing/2014/main" id="{06B28CDF-5688-4641-A87B-53192B82FC7C}"/>
              </a:ext>
            </a:extLst>
          </p:cNvPr>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4453" name="Freeform 6">
            <a:extLst>
              <a:ext uri="{FF2B5EF4-FFF2-40B4-BE49-F238E27FC236}">
                <a16:creationId xmlns:a16="http://schemas.microsoft.com/office/drawing/2014/main" id="{BE72BBAD-FDA2-8941-87AA-83129B961273}"/>
              </a:ext>
            </a:extLst>
          </p:cNvPr>
          <p:cNvSpPr>
            <a:spLocks/>
          </p:cNvSpPr>
          <p:nvPr/>
        </p:nvSpPr>
        <p:spPr bwMode="auto">
          <a:xfrm>
            <a:off x="6991350" y="3978275"/>
            <a:ext cx="1430338" cy="2097088"/>
          </a:xfrm>
          <a:custGeom>
            <a:avLst/>
            <a:gdLst>
              <a:gd name="T0" fmla="*/ 1428750 w 901"/>
              <a:gd name="T1" fmla="*/ 0 h 1321"/>
              <a:gd name="T2" fmla="*/ 1390650 w 901"/>
              <a:gd name="T3" fmla="*/ 19050 h 1321"/>
              <a:gd name="T4" fmla="*/ 1352550 w 901"/>
              <a:gd name="T5" fmla="*/ 38100 h 1321"/>
              <a:gd name="T6" fmla="*/ 1314450 w 901"/>
              <a:gd name="T7" fmla="*/ 57150 h 1321"/>
              <a:gd name="T8" fmla="*/ 1276350 w 901"/>
              <a:gd name="T9" fmla="*/ 76200 h 1321"/>
              <a:gd name="T10" fmla="*/ 1238250 w 901"/>
              <a:gd name="T11" fmla="*/ 95250 h 1321"/>
              <a:gd name="T12" fmla="*/ 1219200 w 901"/>
              <a:gd name="T13" fmla="*/ 133350 h 1321"/>
              <a:gd name="T14" fmla="*/ 1181100 w 901"/>
              <a:gd name="T15" fmla="*/ 152400 h 1321"/>
              <a:gd name="T16" fmla="*/ 1143000 w 901"/>
              <a:gd name="T17" fmla="*/ 190500 h 1321"/>
              <a:gd name="T18" fmla="*/ 1104900 w 901"/>
              <a:gd name="T19" fmla="*/ 209550 h 1321"/>
              <a:gd name="T20" fmla="*/ 1085850 w 901"/>
              <a:gd name="T21" fmla="*/ 247650 h 1321"/>
              <a:gd name="T22" fmla="*/ 1047750 w 901"/>
              <a:gd name="T23" fmla="*/ 266700 h 1321"/>
              <a:gd name="T24" fmla="*/ 1028700 w 901"/>
              <a:gd name="T25" fmla="*/ 304800 h 1321"/>
              <a:gd name="T26" fmla="*/ 990600 w 901"/>
              <a:gd name="T27" fmla="*/ 342900 h 1321"/>
              <a:gd name="T28" fmla="*/ 971550 w 901"/>
              <a:gd name="T29" fmla="*/ 381000 h 1321"/>
              <a:gd name="T30" fmla="*/ 933450 w 901"/>
              <a:gd name="T31" fmla="*/ 400050 h 1321"/>
              <a:gd name="T32" fmla="*/ 914400 w 901"/>
              <a:gd name="T33" fmla="*/ 438150 h 1321"/>
              <a:gd name="T34" fmla="*/ 876300 w 901"/>
              <a:gd name="T35" fmla="*/ 457200 h 1321"/>
              <a:gd name="T36" fmla="*/ 838200 w 901"/>
              <a:gd name="T37" fmla="*/ 495300 h 1321"/>
              <a:gd name="T38" fmla="*/ 819150 w 901"/>
              <a:gd name="T39" fmla="*/ 533400 h 1321"/>
              <a:gd name="T40" fmla="*/ 781050 w 901"/>
              <a:gd name="T41" fmla="*/ 571500 h 1321"/>
              <a:gd name="T42" fmla="*/ 742950 w 901"/>
              <a:gd name="T43" fmla="*/ 590550 h 1321"/>
              <a:gd name="T44" fmla="*/ 723900 w 901"/>
              <a:gd name="T45" fmla="*/ 628650 h 1321"/>
              <a:gd name="T46" fmla="*/ 685800 w 901"/>
              <a:gd name="T47" fmla="*/ 666750 h 1321"/>
              <a:gd name="T48" fmla="*/ 647700 w 901"/>
              <a:gd name="T49" fmla="*/ 704850 h 1321"/>
              <a:gd name="T50" fmla="*/ 628650 w 901"/>
              <a:gd name="T51" fmla="*/ 742950 h 1321"/>
              <a:gd name="T52" fmla="*/ 590550 w 901"/>
              <a:gd name="T53" fmla="*/ 781050 h 1321"/>
              <a:gd name="T54" fmla="*/ 571500 w 901"/>
              <a:gd name="T55" fmla="*/ 819150 h 1321"/>
              <a:gd name="T56" fmla="*/ 533400 w 901"/>
              <a:gd name="T57" fmla="*/ 857250 h 1321"/>
              <a:gd name="T58" fmla="*/ 514350 w 901"/>
              <a:gd name="T59" fmla="*/ 895350 h 1321"/>
              <a:gd name="T60" fmla="*/ 495300 w 901"/>
              <a:gd name="T61" fmla="*/ 933450 h 1321"/>
              <a:gd name="T62" fmla="*/ 457200 w 901"/>
              <a:gd name="T63" fmla="*/ 990600 h 1321"/>
              <a:gd name="T64" fmla="*/ 438150 w 901"/>
              <a:gd name="T65" fmla="*/ 1028700 h 1321"/>
              <a:gd name="T66" fmla="*/ 419100 w 901"/>
              <a:gd name="T67" fmla="*/ 1085850 h 1321"/>
              <a:gd name="T68" fmla="*/ 381000 w 901"/>
              <a:gd name="T69" fmla="*/ 1123950 h 1321"/>
              <a:gd name="T70" fmla="*/ 361950 w 901"/>
              <a:gd name="T71" fmla="*/ 1162050 h 1321"/>
              <a:gd name="T72" fmla="*/ 342900 w 901"/>
              <a:gd name="T73" fmla="*/ 1200150 h 1321"/>
              <a:gd name="T74" fmla="*/ 323850 w 901"/>
              <a:gd name="T75" fmla="*/ 1238250 h 1321"/>
              <a:gd name="T76" fmla="*/ 304800 w 901"/>
              <a:gd name="T77" fmla="*/ 1276350 h 1321"/>
              <a:gd name="T78" fmla="*/ 285750 w 901"/>
              <a:gd name="T79" fmla="*/ 1314450 h 1321"/>
              <a:gd name="T80" fmla="*/ 266700 w 901"/>
              <a:gd name="T81" fmla="*/ 1352550 h 1321"/>
              <a:gd name="T82" fmla="*/ 247650 w 901"/>
              <a:gd name="T83" fmla="*/ 1390650 h 1321"/>
              <a:gd name="T84" fmla="*/ 228600 w 901"/>
              <a:gd name="T85" fmla="*/ 1428750 h 1321"/>
              <a:gd name="T86" fmla="*/ 209550 w 901"/>
              <a:gd name="T87" fmla="*/ 1466850 h 1321"/>
              <a:gd name="T88" fmla="*/ 190500 w 901"/>
              <a:gd name="T89" fmla="*/ 1504950 h 1321"/>
              <a:gd name="T90" fmla="*/ 190500 w 901"/>
              <a:gd name="T91" fmla="*/ 1543050 h 1321"/>
              <a:gd name="T92" fmla="*/ 171450 w 901"/>
              <a:gd name="T93" fmla="*/ 1581150 h 1321"/>
              <a:gd name="T94" fmla="*/ 152400 w 901"/>
              <a:gd name="T95" fmla="*/ 1619250 h 1321"/>
              <a:gd name="T96" fmla="*/ 152400 w 901"/>
              <a:gd name="T97" fmla="*/ 1657350 h 1321"/>
              <a:gd name="T98" fmla="*/ 133350 w 901"/>
              <a:gd name="T99" fmla="*/ 1695450 h 1321"/>
              <a:gd name="T100" fmla="*/ 114300 w 901"/>
              <a:gd name="T101" fmla="*/ 1733550 h 1321"/>
              <a:gd name="T102" fmla="*/ 95250 w 901"/>
              <a:gd name="T103" fmla="*/ 1771650 h 1321"/>
              <a:gd name="T104" fmla="*/ 95250 w 901"/>
              <a:gd name="T105" fmla="*/ 1809750 h 1321"/>
              <a:gd name="T106" fmla="*/ 76200 w 901"/>
              <a:gd name="T107" fmla="*/ 1847850 h 1321"/>
              <a:gd name="T108" fmla="*/ 57150 w 901"/>
              <a:gd name="T109" fmla="*/ 1885950 h 1321"/>
              <a:gd name="T110" fmla="*/ 57150 w 901"/>
              <a:gd name="T111" fmla="*/ 1924050 h 1321"/>
              <a:gd name="T112" fmla="*/ 38100 w 901"/>
              <a:gd name="T113" fmla="*/ 1962150 h 1321"/>
              <a:gd name="T114" fmla="*/ 19050 w 901"/>
              <a:gd name="T115" fmla="*/ 2000250 h 1321"/>
              <a:gd name="T116" fmla="*/ 19050 w 901"/>
              <a:gd name="T117" fmla="*/ 2057400 h 1321"/>
              <a:gd name="T118" fmla="*/ 0 w 901"/>
              <a:gd name="T119" fmla="*/ 2095500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454" name="Freeform 7">
            <a:extLst>
              <a:ext uri="{FF2B5EF4-FFF2-40B4-BE49-F238E27FC236}">
                <a16:creationId xmlns:a16="http://schemas.microsoft.com/office/drawing/2014/main" id="{0F81F04A-6FFC-724E-91F3-9B6A634FEFDF}"/>
              </a:ext>
            </a:extLst>
          </p:cNvPr>
          <p:cNvSpPr>
            <a:spLocks/>
          </p:cNvSpPr>
          <p:nvPr/>
        </p:nvSpPr>
        <p:spPr bwMode="auto">
          <a:xfrm>
            <a:off x="3562350" y="1695450"/>
            <a:ext cx="4097338" cy="2916238"/>
          </a:xfrm>
          <a:custGeom>
            <a:avLst/>
            <a:gdLst>
              <a:gd name="T0" fmla="*/ 4056063 w 2581"/>
              <a:gd name="T1" fmla="*/ 2895600 h 1837"/>
              <a:gd name="T2" fmla="*/ 3959225 w 2581"/>
              <a:gd name="T3" fmla="*/ 2857500 h 1837"/>
              <a:gd name="T4" fmla="*/ 3879850 w 2581"/>
              <a:gd name="T5" fmla="*/ 2836863 h 1837"/>
              <a:gd name="T6" fmla="*/ 3802063 w 2581"/>
              <a:gd name="T7" fmla="*/ 2798763 h 1837"/>
              <a:gd name="T8" fmla="*/ 3722688 w 2581"/>
              <a:gd name="T9" fmla="*/ 2741613 h 1837"/>
              <a:gd name="T10" fmla="*/ 3644900 w 2581"/>
              <a:gd name="T11" fmla="*/ 2701925 h 1837"/>
              <a:gd name="T12" fmla="*/ 3567113 w 2581"/>
              <a:gd name="T13" fmla="*/ 2663825 h 1837"/>
              <a:gd name="T14" fmla="*/ 3468688 w 2581"/>
              <a:gd name="T15" fmla="*/ 2605088 h 1837"/>
              <a:gd name="T16" fmla="*/ 3370263 w 2581"/>
              <a:gd name="T17" fmla="*/ 2547938 h 1837"/>
              <a:gd name="T18" fmla="*/ 3292475 w 2581"/>
              <a:gd name="T19" fmla="*/ 2509838 h 1837"/>
              <a:gd name="T20" fmla="*/ 3213100 w 2581"/>
              <a:gd name="T21" fmla="*/ 2470150 h 1837"/>
              <a:gd name="T22" fmla="*/ 3135313 w 2581"/>
              <a:gd name="T23" fmla="*/ 2413000 h 1837"/>
              <a:gd name="T24" fmla="*/ 3057525 w 2581"/>
              <a:gd name="T25" fmla="*/ 2374900 h 1837"/>
              <a:gd name="T26" fmla="*/ 2998788 w 2581"/>
              <a:gd name="T27" fmla="*/ 2335213 h 1837"/>
              <a:gd name="T28" fmla="*/ 2900363 w 2581"/>
              <a:gd name="T29" fmla="*/ 2259013 h 1837"/>
              <a:gd name="T30" fmla="*/ 2822575 w 2581"/>
              <a:gd name="T31" fmla="*/ 2238375 h 1837"/>
              <a:gd name="T32" fmla="*/ 2743200 w 2581"/>
              <a:gd name="T33" fmla="*/ 2162175 h 1837"/>
              <a:gd name="T34" fmla="*/ 2665413 w 2581"/>
              <a:gd name="T35" fmla="*/ 2122488 h 1837"/>
              <a:gd name="T36" fmla="*/ 2586038 w 2581"/>
              <a:gd name="T37" fmla="*/ 2065338 h 1837"/>
              <a:gd name="T38" fmla="*/ 2468563 w 2581"/>
              <a:gd name="T39" fmla="*/ 1968500 h 1837"/>
              <a:gd name="T40" fmla="*/ 2390775 w 2581"/>
              <a:gd name="T41" fmla="*/ 1930400 h 1837"/>
              <a:gd name="T42" fmla="*/ 2312988 w 2581"/>
              <a:gd name="T43" fmla="*/ 1852613 h 1837"/>
              <a:gd name="T44" fmla="*/ 2214563 w 2581"/>
              <a:gd name="T45" fmla="*/ 1755775 h 1837"/>
              <a:gd name="T46" fmla="*/ 2155825 w 2581"/>
              <a:gd name="T47" fmla="*/ 1679575 h 1837"/>
              <a:gd name="T48" fmla="*/ 2116138 w 2581"/>
              <a:gd name="T49" fmla="*/ 1601788 h 1837"/>
              <a:gd name="T50" fmla="*/ 2057400 w 2581"/>
              <a:gd name="T51" fmla="*/ 1525588 h 1837"/>
              <a:gd name="T52" fmla="*/ 1958975 w 2581"/>
              <a:gd name="T53" fmla="*/ 1447800 h 1837"/>
              <a:gd name="T54" fmla="*/ 1862138 w 2581"/>
              <a:gd name="T55" fmla="*/ 1350963 h 1837"/>
              <a:gd name="T56" fmla="*/ 1803400 w 2581"/>
              <a:gd name="T57" fmla="*/ 1293813 h 1837"/>
              <a:gd name="T58" fmla="*/ 1744663 w 2581"/>
              <a:gd name="T59" fmla="*/ 1216025 h 1837"/>
              <a:gd name="T60" fmla="*/ 1685925 w 2581"/>
              <a:gd name="T61" fmla="*/ 1158875 h 1837"/>
              <a:gd name="T62" fmla="*/ 1606550 w 2581"/>
              <a:gd name="T63" fmla="*/ 1081088 h 1837"/>
              <a:gd name="T64" fmla="*/ 1528763 w 2581"/>
              <a:gd name="T65" fmla="*/ 1022350 h 1837"/>
              <a:gd name="T66" fmla="*/ 1489075 w 2581"/>
              <a:gd name="T67" fmla="*/ 946150 h 1837"/>
              <a:gd name="T68" fmla="*/ 1430338 w 2581"/>
              <a:gd name="T69" fmla="*/ 887413 h 1837"/>
              <a:gd name="T70" fmla="*/ 1390650 w 2581"/>
              <a:gd name="T71" fmla="*/ 811213 h 1837"/>
              <a:gd name="T72" fmla="*/ 1352550 w 2581"/>
              <a:gd name="T73" fmla="*/ 733425 h 1837"/>
              <a:gd name="T74" fmla="*/ 1293813 w 2581"/>
              <a:gd name="T75" fmla="*/ 655638 h 1837"/>
              <a:gd name="T76" fmla="*/ 1254125 w 2581"/>
              <a:gd name="T77" fmla="*/ 579438 h 1837"/>
              <a:gd name="T78" fmla="*/ 1195388 w 2581"/>
              <a:gd name="T79" fmla="*/ 520700 h 1837"/>
              <a:gd name="T80" fmla="*/ 1117600 w 2581"/>
              <a:gd name="T81" fmla="*/ 423863 h 1837"/>
              <a:gd name="T82" fmla="*/ 1058863 w 2581"/>
              <a:gd name="T83" fmla="*/ 347663 h 1837"/>
              <a:gd name="T84" fmla="*/ 1000125 w 2581"/>
              <a:gd name="T85" fmla="*/ 288925 h 1837"/>
              <a:gd name="T86" fmla="*/ 920750 w 2581"/>
              <a:gd name="T87" fmla="*/ 231775 h 1837"/>
              <a:gd name="T88" fmla="*/ 862013 w 2581"/>
              <a:gd name="T89" fmla="*/ 193675 h 1837"/>
              <a:gd name="T90" fmla="*/ 784225 w 2581"/>
              <a:gd name="T91" fmla="*/ 115888 h 1837"/>
              <a:gd name="T92" fmla="*/ 704850 w 2581"/>
              <a:gd name="T93" fmla="*/ 96838 h 1837"/>
              <a:gd name="T94" fmla="*/ 608013 w 2581"/>
              <a:gd name="T95" fmla="*/ 57150 h 1837"/>
              <a:gd name="T96" fmla="*/ 509588 w 2581"/>
              <a:gd name="T97" fmla="*/ 38100 h 1837"/>
              <a:gd name="T98" fmla="*/ 431800 w 2581"/>
              <a:gd name="T99" fmla="*/ 19050 h 1837"/>
              <a:gd name="T100" fmla="*/ 352425 w 2581"/>
              <a:gd name="T101" fmla="*/ 0 h 1837"/>
              <a:gd name="T102" fmla="*/ 274638 w 2581"/>
              <a:gd name="T103" fmla="*/ 0 h 1837"/>
              <a:gd name="T104" fmla="*/ 195263 w 2581"/>
              <a:gd name="T105" fmla="*/ 19050 h 1837"/>
              <a:gd name="T106" fmla="*/ 117475 w 2581"/>
              <a:gd name="T107" fmla="*/ 38100 h 1837"/>
              <a:gd name="T108" fmla="*/ 39688 w 2581"/>
              <a:gd name="T109" fmla="*/ 77788 h 1837"/>
              <a:gd name="T110" fmla="*/ 0 w 2581"/>
              <a:gd name="T111" fmla="*/ 153988 h 1837"/>
              <a:gd name="T112" fmla="*/ 0 w 2581"/>
              <a:gd name="T113" fmla="*/ 231775 h 1837"/>
              <a:gd name="T114" fmla="*/ 19050 w 2581"/>
              <a:gd name="T115" fmla="*/ 309563 h 1837"/>
              <a:gd name="T116" fmla="*/ 58738 w 2581"/>
              <a:gd name="T117" fmla="*/ 385763 h 1837"/>
              <a:gd name="T118" fmla="*/ 117475 w 2581"/>
              <a:gd name="T119" fmla="*/ 444500 h 1837"/>
              <a:gd name="T120" fmla="*/ 215900 w 2581"/>
              <a:gd name="T121" fmla="*/ 482600 h 1837"/>
              <a:gd name="T122" fmla="*/ 293688 w 2581"/>
              <a:gd name="T123" fmla="*/ 501650 h 1837"/>
              <a:gd name="T124" fmla="*/ 373063 w 2581"/>
              <a:gd name="T125" fmla="*/ 520700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2856" name="Rectangle 8">
            <a:extLst>
              <a:ext uri="{FF2B5EF4-FFF2-40B4-BE49-F238E27FC236}">
                <a16:creationId xmlns:a16="http://schemas.microsoft.com/office/drawing/2014/main" id="{54B531B7-30BF-3747-A139-7E2CF59B28C5}"/>
              </a:ext>
            </a:extLst>
          </p:cNvPr>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SE</a:t>
            </a:r>
          </a:p>
        </p:txBody>
      </p:sp>
      <p:sp>
        <p:nvSpPr>
          <p:cNvPr id="104456" name="Freeform 9">
            <a:extLst>
              <a:ext uri="{FF2B5EF4-FFF2-40B4-BE49-F238E27FC236}">
                <a16:creationId xmlns:a16="http://schemas.microsoft.com/office/drawing/2014/main" id="{7E44DB90-ECC8-1C4C-8D3D-DDEC7B1530F3}"/>
              </a:ext>
            </a:extLst>
          </p:cNvPr>
          <p:cNvSpPr>
            <a:spLocks/>
          </p:cNvSpPr>
          <p:nvPr/>
        </p:nvSpPr>
        <p:spPr bwMode="auto">
          <a:xfrm>
            <a:off x="2038350" y="4591050"/>
            <a:ext cx="1887538" cy="1487488"/>
          </a:xfrm>
          <a:custGeom>
            <a:avLst/>
            <a:gdLst>
              <a:gd name="T0" fmla="*/ 438150 w 1189"/>
              <a:gd name="T1" fmla="*/ 1409700 h 937"/>
              <a:gd name="T2" fmla="*/ 438150 w 1189"/>
              <a:gd name="T3" fmla="*/ 1295400 h 937"/>
              <a:gd name="T4" fmla="*/ 419100 w 1189"/>
              <a:gd name="T5" fmla="*/ 1181100 h 937"/>
              <a:gd name="T6" fmla="*/ 381000 w 1189"/>
              <a:gd name="T7" fmla="*/ 1066800 h 937"/>
              <a:gd name="T8" fmla="*/ 323850 w 1189"/>
              <a:gd name="T9" fmla="*/ 971550 h 937"/>
              <a:gd name="T10" fmla="*/ 266700 w 1189"/>
              <a:gd name="T11" fmla="*/ 857250 h 937"/>
              <a:gd name="T12" fmla="*/ 209550 w 1189"/>
              <a:gd name="T13" fmla="*/ 742950 h 937"/>
              <a:gd name="T14" fmla="*/ 133350 w 1189"/>
              <a:gd name="T15" fmla="*/ 609600 h 937"/>
              <a:gd name="T16" fmla="*/ 38100 w 1189"/>
              <a:gd name="T17" fmla="*/ 495300 h 937"/>
              <a:gd name="T18" fmla="*/ 0 w 1189"/>
              <a:gd name="T19" fmla="*/ 381000 h 937"/>
              <a:gd name="T20" fmla="*/ 0 w 1189"/>
              <a:gd name="T21" fmla="*/ 266700 h 937"/>
              <a:gd name="T22" fmla="*/ 38100 w 1189"/>
              <a:gd name="T23" fmla="*/ 152400 h 937"/>
              <a:gd name="T24" fmla="*/ 133350 w 1189"/>
              <a:gd name="T25" fmla="*/ 57150 h 937"/>
              <a:gd name="T26" fmla="*/ 228600 w 1189"/>
              <a:gd name="T27" fmla="*/ 19050 h 937"/>
              <a:gd name="T28" fmla="*/ 361950 w 1189"/>
              <a:gd name="T29" fmla="*/ 38100 h 937"/>
              <a:gd name="T30" fmla="*/ 476250 w 1189"/>
              <a:gd name="T31" fmla="*/ 95250 h 937"/>
              <a:gd name="T32" fmla="*/ 552450 w 1189"/>
              <a:gd name="T33" fmla="*/ 209550 h 937"/>
              <a:gd name="T34" fmla="*/ 609600 w 1189"/>
              <a:gd name="T35" fmla="*/ 323850 h 937"/>
              <a:gd name="T36" fmla="*/ 647700 w 1189"/>
              <a:gd name="T37" fmla="*/ 438150 h 937"/>
              <a:gd name="T38" fmla="*/ 685800 w 1189"/>
              <a:gd name="T39" fmla="*/ 552450 h 937"/>
              <a:gd name="T40" fmla="*/ 704850 w 1189"/>
              <a:gd name="T41" fmla="*/ 666750 h 937"/>
              <a:gd name="T42" fmla="*/ 723900 w 1189"/>
              <a:gd name="T43" fmla="*/ 781050 h 937"/>
              <a:gd name="T44" fmla="*/ 762000 w 1189"/>
              <a:gd name="T45" fmla="*/ 895350 h 937"/>
              <a:gd name="T46" fmla="*/ 819150 w 1189"/>
              <a:gd name="T47" fmla="*/ 1009650 h 937"/>
              <a:gd name="T48" fmla="*/ 952500 w 1189"/>
              <a:gd name="T49" fmla="*/ 1066800 h 937"/>
              <a:gd name="T50" fmla="*/ 1066800 w 1189"/>
              <a:gd name="T51" fmla="*/ 1085850 h 937"/>
              <a:gd name="T52" fmla="*/ 1181100 w 1189"/>
              <a:gd name="T53" fmla="*/ 1047750 h 937"/>
              <a:gd name="T54" fmla="*/ 1276350 w 1189"/>
              <a:gd name="T55" fmla="*/ 933450 h 937"/>
              <a:gd name="T56" fmla="*/ 1314450 w 1189"/>
              <a:gd name="T57" fmla="*/ 800100 h 937"/>
              <a:gd name="T58" fmla="*/ 1333500 w 1189"/>
              <a:gd name="T59" fmla="*/ 685800 h 937"/>
              <a:gd name="T60" fmla="*/ 1390650 w 1189"/>
              <a:gd name="T61" fmla="*/ 571500 h 937"/>
              <a:gd name="T62" fmla="*/ 1466850 w 1189"/>
              <a:gd name="T63" fmla="*/ 457200 h 937"/>
              <a:gd name="T64" fmla="*/ 1562100 w 1189"/>
              <a:gd name="T65" fmla="*/ 400050 h 937"/>
              <a:gd name="T66" fmla="*/ 1676400 w 1189"/>
              <a:gd name="T67" fmla="*/ 381000 h 937"/>
              <a:gd name="T68" fmla="*/ 1790700 w 1189"/>
              <a:gd name="T69" fmla="*/ 419100 h 937"/>
              <a:gd name="T70" fmla="*/ 1866900 w 1189"/>
              <a:gd name="T71" fmla="*/ 514350 h 937"/>
              <a:gd name="T72" fmla="*/ 1885950 w 1189"/>
              <a:gd name="T73" fmla="*/ 628650 h 937"/>
              <a:gd name="T74" fmla="*/ 1847850 w 1189"/>
              <a:gd name="T75" fmla="*/ 742950 h 937"/>
              <a:gd name="T76" fmla="*/ 1790700 w 1189"/>
              <a:gd name="T77" fmla="*/ 857250 h 937"/>
              <a:gd name="T78" fmla="*/ 1714500 w 1189"/>
              <a:gd name="T79" fmla="*/ 971550 h 937"/>
              <a:gd name="T80" fmla="*/ 1619250 w 1189"/>
              <a:gd name="T81" fmla="*/ 1066800 h 937"/>
              <a:gd name="T82" fmla="*/ 1562100 w 1189"/>
              <a:gd name="T83" fmla="*/ 1181100 h 937"/>
              <a:gd name="T84" fmla="*/ 1485900 w 1189"/>
              <a:gd name="T85" fmla="*/ 1295400 h 937"/>
              <a:gd name="T86" fmla="*/ 1428750 w 1189"/>
              <a:gd name="T87" fmla="*/ 1409700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2858" name="Rectangle 10">
            <a:extLst>
              <a:ext uri="{FF2B5EF4-FFF2-40B4-BE49-F238E27FC236}">
                <a16:creationId xmlns:a16="http://schemas.microsoft.com/office/drawing/2014/main" id="{C4869004-48F7-DB45-9109-5210A04A0273}"/>
              </a:ext>
            </a:extLst>
          </p:cNvPr>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TP</a:t>
            </a:r>
          </a:p>
        </p:txBody>
      </p:sp>
      <p:sp>
        <p:nvSpPr>
          <p:cNvPr id="104458" name="Freeform 11">
            <a:extLst>
              <a:ext uri="{FF2B5EF4-FFF2-40B4-BE49-F238E27FC236}">
                <a16:creationId xmlns:a16="http://schemas.microsoft.com/office/drawing/2014/main" id="{88EB5090-4796-F648-B1A2-18A002FFD2C2}"/>
              </a:ext>
            </a:extLst>
          </p:cNvPr>
          <p:cNvSpPr>
            <a:spLocks/>
          </p:cNvSpPr>
          <p:nvPr/>
        </p:nvSpPr>
        <p:spPr bwMode="auto">
          <a:xfrm>
            <a:off x="3257550" y="2628900"/>
            <a:ext cx="268288" cy="306388"/>
          </a:xfrm>
          <a:custGeom>
            <a:avLst/>
            <a:gdLst>
              <a:gd name="T0" fmla="*/ 171450 w 169"/>
              <a:gd name="T1" fmla="*/ 19050 h 193"/>
              <a:gd name="T2" fmla="*/ 133350 w 169"/>
              <a:gd name="T3" fmla="*/ 38100 h 193"/>
              <a:gd name="T4" fmla="*/ 95250 w 169"/>
              <a:gd name="T5" fmla="*/ 57150 h 193"/>
              <a:gd name="T6" fmla="*/ 57150 w 169"/>
              <a:gd name="T7" fmla="*/ 76200 h 193"/>
              <a:gd name="T8" fmla="*/ 38100 w 169"/>
              <a:gd name="T9" fmla="*/ 114300 h 193"/>
              <a:gd name="T10" fmla="*/ 0 w 169"/>
              <a:gd name="T11" fmla="*/ 152400 h 193"/>
              <a:gd name="T12" fmla="*/ 0 w 169"/>
              <a:gd name="T13" fmla="*/ 190500 h 193"/>
              <a:gd name="T14" fmla="*/ 0 w 169"/>
              <a:gd name="T15" fmla="*/ 228600 h 193"/>
              <a:gd name="T16" fmla="*/ 38100 w 169"/>
              <a:gd name="T17" fmla="*/ 247650 h 193"/>
              <a:gd name="T18" fmla="*/ 57150 w 169"/>
              <a:gd name="T19" fmla="*/ 285750 h 193"/>
              <a:gd name="T20" fmla="*/ 95250 w 169"/>
              <a:gd name="T21" fmla="*/ 304800 h 193"/>
              <a:gd name="T22" fmla="*/ 133350 w 169"/>
              <a:gd name="T23" fmla="*/ 304800 h 193"/>
              <a:gd name="T24" fmla="*/ 171450 w 169"/>
              <a:gd name="T25" fmla="*/ 304800 h 193"/>
              <a:gd name="T26" fmla="*/ 209550 w 169"/>
              <a:gd name="T27" fmla="*/ 285750 h 193"/>
              <a:gd name="T28" fmla="*/ 228600 w 169"/>
              <a:gd name="T29" fmla="*/ 247650 h 193"/>
              <a:gd name="T30" fmla="*/ 247650 w 169"/>
              <a:gd name="T31" fmla="*/ 209550 h 193"/>
              <a:gd name="T32" fmla="*/ 266700 w 169"/>
              <a:gd name="T33" fmla="*/ 171450 h 193"/>
              <a:gd name="T34" fmla="*/ 266700 w 169"/>
              <a:gd name="T35" fmla="*/ 133350 h 193"/>
              <a:gd name="T36" fmla="*/ 266700 w 169"/>
              <a:gd name="T37" fmla="*/ 95250 h 193"/>
              <a:gd name="T38" fmla="*/ 247650 w 169"/>
              <a:gd name="T39" fmla="*/ 57150 h 193"/>
              <a:gd name="T40" fmla="*/ 228600 w 169"/>
              <a:gd name="T41" fmla="*/ 19050 h 193"/>
              <a:gd name="T42" fmla="*/ 190500 w 169"/>
              <a:gd name="T43" fmla="*/ 0 h 193"/>
              <a:gd name="T44" fmla="*/ 171450 w 169"/>
              <a:gd name="T45" fmla="*/ 19050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459" name="Freeform 12">
            <a:extLst>
              <a:ext uri="{FF2B5EF4-FFF2-40B4-BE49-F238E27FC236}">
                <a16:creationId xmlns:a16="http://schemas.microsoft.com/office/drawing/2014/main" id="{BCECB6D9-F7F8-914E-B0C6-E5BE1E2142D5}"/>
              </a:ext>
            </a:extLst>
          </p:cNvPr>
          <p:cNvSpPr>
            <a:spLocks/>
          </p:cNvSpPr>
          <p:nvPr/>
        </p:nvSpPr>
        <p:spPr bwMode="auto">
          <a:xfrm>
            <a:off x="3067050" y="3333750"/>
            <a:ext cx="439738" cy="915988"/>
          </a:xfrm>
          <a:custGeom>
            <a:avLst/>
            <a:gdLst>
              <a:gd name="T0" fmla="*/ 285750 w 277"/>
              <a:gd name="T1" fmla="*/ 0 h 577"/>
              <a:gd name="T2" fmla="*/ 323850 w 277"/>
              <a:gd name="T3" fmla="*/ 38100 h 577"/>
              <a:gd name="T4" fmla="*/ 361950 w 277"/>
              <a:gd name="T5" fmla="*/ 57150 h 577"/>
              <a:gd name="T6" fmla="*/ 381000 w 277"/>
              <a:gd name="T7" fmla="*/ 95250 h 577"/>
              <a:gd name="T8" fmla="*/ 419100 w 277"/>
              <a:gd name="T9" fmla="*/ 133350 h 577"/>
              <a:gd name="T10" fmla="*/ 438150 w 277"/>
              <a:gd name="T11" fmla="*/ 171450 h 577"/>
              <a:gd name="T12" fmla="*/ 438150 w 277"/>
              <a:gd name="T13" fmla="*/ 209550 h 577"/>
              <a:gd name="T14" fmla="*/ 438150 w 277"/>
              <a:gd name="T15" fmla="*/ 247650 h 577"/>
              <a:gd name="T16" fmla="*/ 438150 w 277"/>
              <a:gd name="T17" fmla="*/ 285750 h 577"/>
              <a:gd name="T18" fmla="*/ 438150 w 277"/>
              <a:gd name="T19" fmla="*/ 323850 h 577"/>
              <a:gd name="T20" fmla="*/ 438150 w 277"/>
              <a:gd name="T21" fmla="*/ 361950 h 577"/>
              <a:gd name="T22" fmla="*/ 438150 w 277"/>
              <a:gd name="T23" fmla="*/ 400050 h 577"/>
              <a:gd name="T24" fmla="*/ 438150 w 277"/>
              <a:gd name="T25" fmla="*/ 438150 h 577"/>
              <a:gd name="T26" fmla="*/ 438150 w 277"/>
              <a:gd name="T27" fmla="*/ 476250 h 577"/>
              <a:gd name="T28" fmla="*/ 419100 w 277"/>
              <a:gd name="T29" fmla="*/ 514350 h 577"/>
              <a:gd name="T30" fmla="*/ 419100 w 277"/>
              <a:gd name="T31" fmla="*/ 552450 h 577"/>
              <a:gd name="T32" fmla="*/ 400050 w 277"/>
              <a:gd name="T33" fmla="*/ 590550 h 577"/>
              <a:gd name="T34" fmla="*/ 381000 w 277"/>
              <a:gd name="T35" fmla="*/ 628650 h 577"/>
              <a:gd name="T36" fmla="*/ 342900 w 277"/>
              <a:gd name="T37" fmla="*/ 666750 h 577"/>
              <a:gd name="T38" fmla="*/ 323850 w 277"/>
              <a:gd name="T39" fmla="*/ 704850 h 577"/>
              <a:gd name="T40" fmla="*/ 304800 w 277"/>
              <a:gd name="T41" fmla="*/ 742950 h 577"/>
              <a:gd name="T42" fmla="*/ 266700 w 277"/>
              <a:gd name="T43" fmla="*/ 762000 h 577"/>
              <a:gd name="T44" fmla="*/ 266700 w 277"/>
              <a:gd name="T45" fmla="*/ 800100 h 577"/>
              <a:gd name="T46" fmla="*/ 228600 w 277"/>
              <a:gd name="T47" fmla="*/ 819150 h 577"/>
              <a:gd name="T48" fmla="*/ 209550 w 277"/>
              <a:gd name="T49" fmla="*/ 857250 h 577"/>
              <a:gd name="T50" fmla="*/ 171450 w 277"/>
              <a:gd name="T51" fmla="*/ 876300 h 577"/>
              <a:gd name="T52" fmla="*/ 152400 w 277"/>
              <a:gd name="T53" fmla="*/ 914400 h 577"/>
              <a:gd name="T54" fmla="*/ 114300 w 277"/>
              <a:gd name="T55" fmla="*/ 914400 h 577"/>
              <a:gd name="T56" fmla="*/ 76200 w 277"/>
              <a:gd name="T57" fmla="*/ 914400 h 577"/>
              <a:gd name="T58" fmla="*/ 19050 w 277"/>
              <a:gd name="T59" fmla="*/ 876300 h 577"/>
              <a:gd name="T60" fmla="*/ 19050 w 277"/>
              <a:gd name="T61" fmla="*/ 838200 h 577"/>
              <a:gd name="T62" fmla="*/ 0 w 277"/>
              <a:gd name="T63" fmla="*/ 800100 h 577"/>
              <a:gd name="T64" fmla="*/ 19050 w 277"/>
              <a:gd name="T65" fmla="*/ 762000 h 577"/>
              <a:gd name="T66" fmla="*/ 38100 w 277"/>
              <a:gd name="T67" fmla="*/ 723900 h 577"/>
              <a:gd name="T68" fmla="*/ 38100 w 277"/>
              <a:gd name="T69" fmla="*/ 685800 h 577"/>
              <a:gd name="T70" fmla="*/ 76200 w 277"/>
              <a:gd name="T71" fmla="*/ 666750 h 577"/>
              <a:gd name="T72" fmla="*/ 95250 w 277"/>
              <a:gd name="T73" fmla="*/ 628650 h 577"/>
              <a:gd name="T74" fmla="*/ 114300 w 277"/>
              <a:gd name="T75" fmla="*/ 590550 h 577"/>
              <a:gd name="T76" fmla="*/ 152400 w 277"/>
              <a:gd name="T77" fmla="*/ 571500 h 577"/>
              <a:gd name="T78" fmla="*/ 152400 w 277"/>
              <a:gd name="T79" fmla="*/ 533400 h 577"/>
              <a:gd name="T80" fmla="*/ 190500 w 277"/>
              <a:gd name="T81" fmla="*/ 495300 h 577"/>
              <a:gd name="T82" fmla="*/ 209550 w 277"/>
              <a:gd name="T83" fmla="*/ 438150 h 577"/>
              <a:gd name="T84" fmla="*/ 228600 w 277"/>
              <a:gd name="T85" fmla="*/ 400050 h 577"/>
              <a:gd name="T86" fmla="*/ 247650 w 277"/>
              <a:gd name="T87" fmla="*/ 361950 h 577"/>
              <a:gd name="T88" fmla="*/ 266700 w 277"/>
              <a:gd name="T89" fmla="*/ 323850 h 577"/>
              <a:gd name="T90" fmla="*/ 285750 w 277"/>
              <a:gd name="T91" fmla="*/ 285750 h 577"/>
              <a:gd name="T92" fmla="*/ 285750 w 277"/>
              <a:gd name="T93" fmla="*/ 247650 h 577"/>
              <a:gd name="T94" fmla="*/ 285750 w 277"/>
              <a:gd name="T95" fmla="*/ 209550 h 577"/>
              <a:gd name="T96" fmla="*/ 285750 w 277"/>
              <a:gd name="T97" fmla="*/ 171450 h 577"/>
              <a:gd name="T98" fmla="*/ 285750 w 277"/>
              <a:gd name="T99" fmla="*/ 133350 h 577"/>
              <a:gd name="T100" fmla="*/ 285750 w 277"/>
              <a:gd name="T101" fmla="*/ 95250 h 577"/>
              <a:gd name="T102" fmla="*/ 285750 w 277"/>
              <a:gd name="T103" fmla="*/ 57150 h 577"/>
              <a:gd name="T104" fmla="*/ 285750 w 277"/>
              <a:gd name="T105" fmla="*/ 19050 h 577"/>
              <a:gd name="T106" fmla="*/ 323850 w 277"/>
              <a:gd name="T107" fmla="*/ 0 h 577"/>
              <a:gd name="T108" fmla="*/ 28575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460" name="Freeform 13">
            <a:extLst>
              <a:ext uri="{FF2B5EF4-FFF2-40B4-BE49-F238E27FC236}">
                <a16:creationId xmlns:a16="http://schemas.microsoft.com/office/drawing/2014/main" id="{06291B1D-723F-D642-A163-F4A46BBD4593}"/>
              </a:ext>
            </a:extLst>
          </p:cNvPr>
          <p:cNvSpPr>
            <a:spLocks/>
          </p:cNvSpPr>
          <p:nvPr/>
        </p:nvSpPr>
        <p:spPr bwMode="auto">
          <a:xfrm>
            <a:off x="3333750" y="2933700"/>
            <a:ext cx="58738" cy="420688"/>
          </a:xfrm>
          <a:custGeom>
            <a:avLst/>
            <a:gdLst>
              <a:gd name="T0" fmla="*/ 19050 w 37"/>
              <a:gd name="T1" fmla="*/ 19050 h 265"/>
              <a:gd name="T2" fmla="*/ 57150 w 37"/>
              <a:gd name="T3" fmla="*/ 0 h 265"/>
              <a:gd name="T4" fmla="*/ 57150 w 37"/>
              <a:gd name="T5" fmla="*/ 38100 h 265"/>
              <a:gd name="T6" fmla="*/ 57150 w 37"/>
              <a:gd name="T7" fmla="*/ 76200 h 265"/>
              <a:gd name="T8" fmla="*/ 57150 w 37"/>
              <a:gd name="T9" fmla="*/ 114300 h 265"/>
              <a:gd name="T10" fmla="*/ 57150 w 37"/>
              <a:gd name="T11" fmla="*/ 152400 h 265"/>
              <a:gd name="T12" fmla="*/ 38100 w 37"/>
              <a:gd name="T13" fmla="*/ 190500 h 265"/>
              <a:gd name="T14" fmla="*/ 19050 w 37"/>
              <a:gd name="T15" fmla="*/ 228600 h 265"/>
              <a:gd name="T16" fmla="*/ 0 w 37"/>
              <a:gd name="T17" fmla="*/ 266700 h 265"/>
              <a:gd name="T18" fmla="*/ 0 w 37"/>
              <a:gd name="T19" fmla="*/ 304800 h 265"/>
              <a:gd name="T20" fmla="*/ 0 w 37"/>
              <a:gd name="T21" fmla="*/ 342900 h 265"/>
              <a:gd name="T22" fmla="*/ 0 w 37"/>
              <a:gd name="T23" fmla="*/ 381000 h 265"/>
              <a:gd name="T24" fmla="*/ 19050 w 37"/>
              <a:gd name="T25" fmla="*/ 419100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2862" name="Rectangle 14">
            <a:extLst>
              <a:ext uri="{FF2B5EF4-FFF2-40B4-BE49-F238E27FC236}">
                <a16:creationId xmlns:a16="http://schemas.microsoft.com/office/drawing/2014/main" id="{7A9BCD58-E567-6543-A617-812CAA753F2E}"/>
              </a:ext>
            </a:extLst>
          </p:cNvPr>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DG</a:t>
            </a:r>
          </a:p>
        </p:txBody>
      </p:sp>
      <p:sp>
        <p:nvSpPr>
          <p:cNvPr id="462863" name="Rectangle 15">
            <a:extLst>
              <a:ext uri="{FF2B5EF4-FFF2-40B4-BE49-F238E27FC236}">
                <a16:creationId xmlns:a16="http://schemas.microsoft.com/office/drawing/2014/main" id="{A82675AA-8BC2-DA4D-A5DD-158363983FB9}"/>
              </a:ext>
            </a:extLst>
          </p:cNvPr>
          <p:cNvSpPr>
            <a:spLocks noChangeArrowheads="1"/>
          </p:cNvSpPr>
          <p:nvPr/>
        </p:nvSpPr>
        <p:spPr bwMode="auto">
          <a:xfrm>
            <a:off x="2516188" y="5640388"/>
            <a:ext cx="86518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LMe</a:t>
            </a:r>
          </a:p>
        </p:txBody>
      </p:sp>
      <p:sp>
        <p:nvSpPr>
          <p:cNvPr id="462864" name="Rectangle 16">
            <a:extLst>
              <a:ext uri="{FF2B5EF4-FFF2-40B4-BE49-F238E27FC236}">
                <a16:creationId xmlns:a16="http://schemas.microsoft.com/office/drawing/2014/main" id="{7E359E9A-9A5E-994E-879A-71079C441CEE}"/>
              </a:ext>
            </a:extLst>
          </p:cNvPr>
          <p:cNvSpPr>
            <a:spLocks noChangeArrowheads="1"/>
          </p:cNvSpPr>
          <p:nvPr/>
        </p:nvSpPr>
        <p:spPr bwMode="auto">
          <a:xfrm>
            <a:off x="2020888" y="992188"/>
            <a:ext cx="11620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LMedit</a:t>
            </a:r>
          </a:p>
        </p:txBody>
      </p:sp>
      <p:sp>
        <p:nvSpPr>
          <p:cNvPr id="104464" name="Rectangle 17">
            <a:extLst>
              <a:ext uri="{FF2B5EF4-FFF2-40B4-BE49-F238E27FC236}">
                <a16:creationId xmlns:a16="http://schemas.microsoft.com/office/drawing/2014/main" id="{671869FC-C45F-094B-80CF-891B52B52609}"/>
              </a:ext>
            </a:extLst>
          </p:cNvPr>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4465" name="Line 18">
            <a:extLst>
              <a:ext uri="{FF2B5EF4-FFF2-40B4-BE49-F238E27FC236}">
                <a16:creationId xmlns:a16="http://schemas.microsoft.com/office/drawing/2014/main" id="{71ADCEE9-F338-4443-B9E4-E2B14DAE1491}"/>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466" name="Line 19">
            <a:extLst>
              <a:ext uri="{FF2B5EF4-FFF2-40B4-BE49-F238E27FC236}">
                <a16:creationId xmlns:a16="http://schemas.microsoft.com/office/drawing/2014/main" id="{2E95E7FF-DA5F-DC43-A3D9-B3B1876359BA}"/>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2868" name="Rectangle 20">
            <a:extLst>
              <a:ext uri="{FF2B5EF4-FFF2-40B4-BE49-F238E27FC236}">
                <a16:creationId xmlns:a16="http://schemas.microsoft.com/office/drawing/2014/main" id="{39B1CC78-A35B-FD45-98F2-6FAD19B16A0F}"/>
              </a:ext>
            </a:extLst>
          </p:cNvPr>
          <p:cNvSpPr>
            <a:spLocks noChangeArrowheads="1"/>
          </p:cNvSpPr>
          <p:nvPr/>
        </p:nvSpPr>
        <p:spPr bwMode="auto">
          <a:xfrm>
            <a:off x="76200" y="304800"/>
            <a:ext cx="2825750" cy="8191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ltLang="ko-KR" sz="2400" b="1">
                <a:solidFill>
                  <a:schemeClr val="tx2"/>
                </a:solidFill>
                <a:latin typeface="Times" charset="0"/>
                <a:ea typeface="Gulim" pitchFamily="34" charset="-127"/>
                <a:cs typeface="Gulim" pitchFamily="34" charset="-127"/>
              </a:rPr>
              <a:t>URUTAN PERISTIWA</a:t>
            </a:r>
          </a:p>
        </p:txBody>
      </p:sp>
      <p:sp>
        <p:nvSpPr>
          <p:cNvPr id="462869" name="Rectangle 21">
            <a:extLst>
              <a:ext uri="{FF2B5EF4-FFF2-40B4-BE49-F238E27FC236}">
                <a16:creationId xmlns:a16="http://schemas.microsoft.com/office/drawing/2014/main" id="{487B604A-82F8-F04D-BF30-0FDE0C76DD0C}"/>
              </a:ext>
            </a:extLst>
          </p:cNvPr>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LM</a:t>
            </a:r>
          </a:p>
        </p:txBody>
      </p:sp>
      <p:sp>
        <p:nvSpPr>
          <p:cNvPr id="462870" name="Line 22">
            <a:extLst>
              <a:ext uri="{FF2B5EF4-FFF2-40B4-BE49-F238E27FC236}">
                <a16:creationId xmlns:a16="http://schemas.microsoft.com/office/drawing/2014/main" id="{A997F738-ED27-9246-B22D-796C3167491C}"/>
              </a:ext>
            </a:extLst>
          </p:cNvPr>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04470" name="Oval 23">
            <a:extLst>
              <a:ext uri="{FF2B5EF4-FFF2-40B4-BE49-F238E27FC236}">
                <a16:creationId xmlns:a16="http://schemas.microsoft.com/office/drawing/2014/main" id="{F311C8D3-1EA0-3C47-B56C-8A7644804F24}"/>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2872" name="Rectangle 24">
            <a:extLst>
              <a:ext uri="{FF2B5EF4-FFF2-40B4-BE49-F238E27FC236}">
                <a16:creationId xmlns:a16="http://schemas.microsoft.com/office/drawing/2014/main" id="{58E6F307-3085-B74D-A39C-C9E12D32BAC9}"/>
              </a:ext>
            </a:extLst>
          </p:cNvPr>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62873" name="Rectangle 25">
            <a:extLst>
              <a:ext uri="{FF2B5EF4-FFF2-40B4-BE49-F238E27FC236}">
                <a16:creationId xmlns:a16="http://schemas.microsoft.com/office/drawing/2014/main" id="{17493CC5-C5F4-AE42-BB12-C1DA29D63EA5}"/>
              </a:ext>
            </a:extLst>
          </p:cNvPr>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U</a:t>
            </a:r>
          </a:p>
        </p:txBody>
      </p:sp>
      <p:sp>
        <p:nvSpPr>
          <p:cNvPr id="462874" name="Rectangle 26">
            <a:extLst>
              <a:ext uri="{FF2B5EF4-FFF2-40B4-BE49-F238E27FC236}">
                <a16:creationId xmlns:a16="http://schemas.microsoft.com/office/drawing/2014/main" id="{FE6F8A02-8EC4-E849-9A41-A02B4F253430}"/>
              </a:ext>
            </a:extLst>
          </p:cNvPr>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B</a:t>
            </a:r>
          </a:p>
        </p:txBody>
      </p:sp>
      <p:sp>
        <p:nvSpPr>
          <p:cNvPr id="104474" name="Oval 27">
            <a:extLst>
              <a:ext uri="{FF2B5EF4-FFF2-40B4-BE49-F238E27FC236}">
                <a16:creationId xmlns:a16="http://schemas.microsoft.com/office/drawing/2014/main" id="{9D20362B-DF49-9A44-9A73-A84FFEF0356E}"/>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2876" name="Rectangle 28">
            <a:extLst>
              <a:ext uri="{FF2B5EF4-FFF2-40B4-BE49-F238E27FC236}">
                <a16:creationId xmlns:a16="http://schemas.microsoft.com/office/drawing/2014/main" id="{7A95DEFC-81EF-2147-81D7-33729A49AE54}"/>
              </a:ext>
            </a:extLst>
          </p:cNvPr>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H</a:t>
            </a:r>
          </a:p>
        </p:txBody>
      </p:sp>
      <p:sp>
        <p:nvSpPr>
          <p:cNvPr id="104476" name="Oval 29">
            <a:extLst>
              <a:ext uri="{FF2B5EF4-FFF2-40B4-BE49-F238E27FC236}">
                <a16:creationId xmlns:a16="http://schemas.microsoft.com/office/drawing/2014/main" id="{56D57E09-1656-FB45-9B1A-20F271776DED}"/>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2878" name="Rectangle 30">
            <a:extLst>
              <a:ext uri="{FF2B5EF4-FFF2-40B4-BE49-F238E27FC236}">
                <a16:creationId xmlns:a16="http://schemas.microsoft.com/office/drawing/2014/main" id="{2474EB73-8998-5444-AA40-139DA5696697}"/>
              </a:ext>
            </a:extLst>
          </p:cNvPr>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N(A)</a:t>
            </a:r>
          </a:p>
        </p:txBody>
      </p:sp>
      <p:sp>
        <p:nvSpPr>
          <p:cNvPr id="104478" name="Oval 31">
            <a:extLst>
              <a:ext uri="{FF2B5EF4-FFF2-40B4-BE49-F238E27FC236}">
                <a16:creationId xmlns:a16="http://schemas.microsoft.com/office/drawing/2014/main" id="{A15BCA7A-7F11-F741-9E43-DC934C0FDB5D}"/>
              </a:ext>
            </a:extLst>
          </p:cNvPr>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4479" name="Oval 32">
            <a:extLst>
              <a:ext uri="{FF2B5EF4-FFF2-40B4-BE49-F238E27FC236}">
                <a16:creationId xmlns:a16="http://schemas.microsoft.com/office/drawing/2014/main" id="{B042BA1B-FD4B-D246-9E50-779BB6607968}"/>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2881" name="Rectangle 33">
            <a:extLst>
              <a:ext uri="{FF2B5EF4-FFF2-40B4-BE49-F238E27FC236}">
                <a16:creationId xmlns:a16="http://schemas.microsoft.com/office/drawing/2014/main" id="{8A4B5AA6-AF3C-C540-80B7-736209DE5654}"/>
              </a:ext>
            </a:extLst>
          </p:cNvPr>
          <p:cNvSpPr>
            <a:spLocks noChangeArrowheads="1"/>
          </p:cNvSpPr>
          <p:nvPr/>
        </p:nvSpPr>
        <p:spPr bwMode="auto">
          <a:xfrm>
            <a:off x="3074988" y="2568575"/>
            <a:ext cx="41751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K</a:t>
            </a:r>
          </a:p>
        </p:txBody>
      </p:sp>
      <p:sp>
        <p:nvSpPr>
          <p:cNvPr id="104481" name="Oval 34">
            <a:extLst>
              <a:ext uri="{FF2B5EF4-FFF2-40B4-BE49-F238E27FC236}">
                <a16:creationId xmlns:a16="http://schemas.microsoft.com/office/drawing/2014/main" id="{A9185F5E-2E66-AD49-AAAA-1BDAA4271562}"/>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2883" name="Rectangle 35">
            <a:extLst>
              <a:ext uri="{FF2B5EF4-FFF2-40B4-BE49-F238E27FC236}">
                <a16:creationId xmlns:a16="http://schemas.microsoft.com/office/drawing/2014/main" id="{B62A51D9-486B-DF4F-ABE0-D6046E6F9236}"/>
              </a:ext>
            </a:extLst>
          </p:cNvPr>
          <p:cNvSpPr>
            <a:spLocks noChangeArrowheads="1"/>
          </p:cNvSpPr>
          <p:nvPr/>
        </p:nvSpPr>
        <p:spPr bwMode="auto">
          <a:xfrm>
            <a:off x="2693988" y="3078163"/>
            <a:ext cx="4016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Y</a:t>
            </a:r>
          </a:p>
        </p:txBody>
      </p:sp>
      <p:sp>
        <p:nvSpPr>
          <p:cNvPr id="104483" name="Oval 36">
            <a:extLst>
              <a:ext uri="{FF2B5EF4-FFF2-40B4-BE49-F238E27FC236}">
                <a16:creationId xmlns:a16="http://schemas.microsoft.com/office/drawing/2014/main" id="{BEBABD7F-A002-3D40-A809-C5262B9BDB29}"/>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4484" name="Oval 37">
            <a:extLst>
              <a:ext uri="{FF2B5EF4-FFF2-40B4-BE49-F238E27FC236}">
                <a16:creationId xmlns:a16="http://schemas.microsoft.com/office/drawing/2014/main" id="{8B7AFABC-BE81-804E-97D9-3D82301C310E}"/>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2886" name="Rectangle 38">
            <a:extLst>
              <a:ext uri="{FF2B5EF4-FFF2-40B4-BE49-F238E27FC236}">
                <a16:creationId xmlns:a16="http://schemas.microsoft.com/office/drawing/2014/main" id="{74F7027A-BDF3-DF46-B3B9-11F18A65EB4C}"/>
              </a:ext>
            </a:extLst>
          </p:cNvPr>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KB</a:t>
            </a:r>
          </a:p>
        </p:txBody>
      </p:sp>
      <p:sp>
        <p:nvSpPr>
          <p:cNvPr id="104486" name="Oval 39">
            <a:extLst>
              <a:ext uri="{FF2B5EF4-FFF2-40B4-BE49-F238E27FC236}">
                <a16:creationId xmlns:a16="http://schemas.microsoft.com/office/drawing/2014/main" id="{DE3D42B0-94C5-C14E-B965-18EDEA93D987}"/>
              </a:ext>
            </a:extLst>
          </p:cNvPr>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2888" name="Rectangle 40">
            <a:extLst>
              <a:ext uri="{FF2B5EF4-FFF2-40B4-BE49-F238E27FC236}">
                <a16:creationId xmlns:a16="http://schemas.microsoft.com/office/drawing/2014/main" id="{E1AA97DA-9BDD-0444-9B11-6365C7EBAF5C}"/>
              </a:ext>
            </a:extLst>
          </p:cNvPr>
          <p:cNvSpPr>
            <a:spLocks noChangeArrowheads="1"/>
          </p:cNvSpPr>
          <p:nvPr/>
        </p:nvSpPr>
        <p:spPr bwMode="auto">
          <a:xfrm>
            <a:off x="3205163" y="5164138"/>
            <a:ext cx="587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GS</a:t>
            </a:r>
          </a:p>
        </p:txBody>
      </p:sp>
      <p:sp>
        <p:nvSpPr>
          <p:cNvPr id="104488" name="Oval 41">
            <a:extLst>
              <a:ext uri="{FF2B5EF4-FFF2-40B4-BE49-F238E27FC236}">
                <a16:creationId xmlns:a16="http://schemas.microsoft.com/office/drawing/2014/main" id="{FA321D43-AD7C-534B-823C-720083C21E07}"/>
              </a:ext>
            </a:extLst>
          </p:cNvPr>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2890" name="Rectangle 42">
            <a:extLst>
              <a:ext uri="{FF2B5EF4-FFF2-40B4-BE49-F238E27FC236}">
                <a16:creationId xmlns:a16="http://schemas.microsoft.com/office/drawing/2014/main" id="{090E517F-11DA-1348-8029-3A0E77B246EE}"/>
              </a:ext>
            </a:extLst>
          </p:cNvPr>
          <p:cNvSpPr>
            <a:spLocks noChangeArrowheads="1"/>
          </p:cNvSpPr>
          <p:nvPr/>
        </p:nvSpPr>
        <p:spPr bwMode="auto">
          <a:xfrm>
            <a:off x="1768475" y="4081463"/>
            <a:ext cx="4683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M</a:t>
            </a:r>
          </a:p>
        </p:txBody>
      </p:sp>
      <p:sp>
        <p:nvSpPr>
          <p:cNvPr id="462891" name="Rectangle 43">
            <a:extLst>
              <a:ext uri="{FF2B5EF4-FFF2-40B4-BE49-F238E27FC236}">
                <a16:creationId xmlns:a16="http://schemas.microsoft.com/office/drawing/2014/main" id="{1D4B776F-7CB4-6C40-BB66-04C94526BD5A}"/>
              </a:ext>
            </a:extLst>
          </p:cNvPr>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MN</a:t>
            </a:r>
          </a:p>
        </p:txBody>
      </p:sp>
      <p:sp>
        <p:nvSpPr>
          <p:cNvPr id="462892" name="Line 44">
            <a:extLst>
              <a:ext uri="{FF2B5EF4-FFF2-40B4-BE49-F238E27FC236}">
                <a16:creationId xmlns:a16="http://schemas.microsoft.com/office/drawing/2014/main" id="{BA18D732-7E4F-4E46-8317-ECD3F1657527}"/>
              </a:ext>
            </a:extLst>
          </p:cNvPr>
          <p:cNvSpPr>
            <a:spLocks noChangeShapeType="1"/>
          </p:cNvSpPr>
          <p:nvPr/>
        </p:nvSpPr>
        <p:spPr bwMode="auto">
          <a:xfrm>
            <a:off x="6845300" y="1473200"/>
            <a:ext cx="622300" cy="469900"/>
          </a:xfrm>
          <a:prstGeom prst="line">
            <a:avLst/>
          </a:prstGeom>
          <a:noFill/>
          <a:ln w="57150">
            <a:solidFill>
              <a:srgbClr val="D83104"/>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2893" name="Line 45">
            <a:extLst>
              <a:ext uri="{FF2B5EF4-FFF2-40B4-BE49-F238E27FC236}">
                <a16:creationId xmlns:a16="http://schemas.microsoft.com/office/drawing/2014/main" id="{009CA0C0-AF99-7E4E-A566-9808F3660D13}"/>
              </a:ext>
            </a:extLst>
          </p:cNvPr>
          <p:cNvSpPr>
            <a:spLocks noChangeShapeType="1"/>
          </p:cNvSpPr>
          <p:nvPr/>
        </p:nvSpPr>
        <p:spPr bwMode="auto">
          <a:xfrm flipH="1">
            <a:off x="6883400" y="1371600"/>
            <a:ext cx="381000" cy="762000"/>
          </a:xfrm>
          <a:prstGeom prst="line">
            <a:avLst/>
          </a:prstGeom>
          <a:noFill/>
          <a:ln w="57150">
            <a:solidFill>
              <a:srgbClr val="D83104"/>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2894" name="Freeform 46">
            <a:extLst>
              <a:ext uri="{FF2B5EF4-FFF2-40B4-BE49-F238E27FC236}">
                <a16:creationId xmlns:a16="http://schemas.microsoft.com/office/drawing/2014/main" id="{C036FD54-9592-B54B-8F68-0D5397F81E6F}"/>
              </a:ext>
            </a:extLst>
          </p:cNvPr>
          <p:cNvSpPr>
            <a:spLocks/>
          </p:cNvSpPr>
          <p:nvPr/>
        </p:nvSpPr>
        <p:spPr bwMode="auto">
          <a:xfrm>
            <a:off x="5816600" y="1735138"/>
            <a:ext cx="1358900" cy="1414462"/>
          </a:xfrm>
          <a:custGeom>
            <a:avLst/>
            <a:gdLst/>
            <a:ahLst/>
            <a:cxnLst>
              <a:cxn ang="0">
                <a:pos x="0" y="891"/>
              </a:cxn>
              <a:cxn ang="0">
                <a:pos x="24" y="779"/>
              </a:cxn>
              <a:cxn ang="0">
                <a:pos x="96" y="675"/>
              </a:cxn>
              <a:cxn ang="0">
                <a:pos x="560" y="435"/>
              </a:cxn>
              <a:cxn ang="0">
                <a:pos x="752" y="267"/>
              </a:cxn>
              <a:cxn ang="0">
                <a:pos x="824" y="179"/>
              </a:cxn>
              <a:cxn ang="0">
                <a:pos x="856" y="99"/>
              </a:cxn>
              <a:cxn ang="0">
                <a:pos x="848" y="27"/>
              </a:cxn>
              <a:cxn ang="0">
                <a:pos x="832" y="3"/>
              </a:cxn>
            </a:cxnLst>
            <a:rect l="0" t="0" r="r" b="b"/>
            <a:pathLst>
              <a:path w="856" h="891">
                <a:moveTo>
                  <a:pt x="0" y="891"/>
                </a:moveTo>
                <a:cubicBezTo>
                  <a:pt x="3" y="863"/>
                  <a:pt x="6" y="805"/>
                  <a:pt x="24" y="779"/>
                </a:cubicBezTo>
                <a:cubicBezTo>
                  <a:pt x="42" y="751"/>
                  <a:pt x="69" y="699"/>
                  <a:pt x="96" y="675"/>
                </a:cubicBezTo>
                <a:cubicBezTo>
                  <a:pt x="229" y="553"/>
                  <a:pt x="392" y="490"/>
                  <a:pt x="560" y="435"/>
                </a:cubicBezTo>
                <a:cubicBezTo>
                  <a:pt x="628" y="383"/>
                  <a:pt x="696" y="333"/>
                  <a:pt x="752" y="267"/>
                </a:cubicBezTo>
                <a:cubicBezTo>
                  <a:pt x="776" y="237"/>
                  <a:pt x="824" y="179"/>
                  <a:pt x="824" y="179"/>
                </a:cubicBezTo>
                <a:cubicBezTo>
                  <a:pt x="833" y="149"/>
                  <a:pt x="848" y="129"/>
                  <a:pt x="856" y="99"/>
                </a:cubicBezTo>
                <a:cubicBezTo>
                  <a:pt x="853" y="75"/>
                  <a:pt x="851" y="50"/>
                  <a:pt x="848" y="27"/>
                </a:cubicBezTo>
                <a:cubicBezTo>
                  <a:pt x="843" y="0"/>
                  <a:pt x="847" y="3"/>
                  <a:pt x="832" y="3"/>
                </a:cubicBezTo>
              </a:path>
            </a:pathLst>
          </a:custGeom>
          <a:noFill/>
          <a:ln w="57150" cap="flat" cmpd="sng">
            <a:solidFill>
              <a:srgbClr val="EEFF4B"/>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62895" name="Freeform 47">
            <a:extLst>
              <a:ext uri="{FF2B5EF4-FFF2-40B4-BE49-F238E27FC236}">
                <a16:creationId xmlns:a16="http://schemas.microsoft.com/office/drawing/2014/main" id="{C85A1AEE-0A03-4C40-993F-1D4C0C975C89}"/>
              </a:ext>
            </a:extLst>
          </p:cNvPr>
          <p:cNvSpPr>
            <a:spLocks/>
          </p:cNvSpPr>
          <p:nvPr/>
        </p:nvSpPr>
        <p:spPr bwMode="auto">
          <a:xfrm>
            <a:off x="5778500" y="1612900"/>
            <a:ext cx="1346200" cy="1536700"/>
          </a:xfrm>
          <a:custGeom>
            <a:avLst/>
            <a:gdLst>
              <a:gd name="T0" fmla="*/ 848 w 848"/>
              <a:gd name="T1" fmla="*/ 48 h 968"/>
              <a:gd name="T2" fmla="*/ 728 w 848"/>
              <a:gd name="T3" fmla="*/ 0 h 968"/>
              <a:gd name="T4" fmla="*/ 584 w 848"/>
              <a:gd name="T5" fmla="*/ 32 h 968"/>
              <a:gd name="T6" fmla="*/ 512 w 848"/>
              <a:gd name="T7" fmla="*/ 72 h 968"/>
              <a:gd name="T8" fmla="*/ 472 w 848"/>
              <a:gd name="T9" fmla="*/ 112 h 968"/>
              <a:gd name="T10" fmla="*/ 424 w 848"/>
              <a:gd name="T11" fmla="*/ 160 h 968"/>
              <a:gd name="T12" fmla="*/ 328 w 848"/>
              <a:gd name="T13" fmla="*/ 328 h 968"/>
              <a:gd name="T14" fmla="*/ 208 w 848"/>
              <a:gd name="T15" fmla="*/ 616 h 968"/>
              <a:gd name="T16" fmla="*/ 136 w 848"/>
              <a:gd name="T17" fmla="*/ 712 h 968"/>
              <a:gd name="T18" fmla="*/ 64 w 848"/>
              <a:gd name="T19" fmla="*/ 808 h 968"/>
              <a:gd name="T20" fmla="*/ 0 w 848"/>
              <a:gd name="T21" fmla="*/ 968 h 9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8" h="968">
                <a:moveTo>
                  <a:pt x="848" y="48"/>
                </a:moveTo>
                <a:cubicBezTo>
                  <a:pt x="819" y="5"/>
                  <a:pt x="775" y="6"/>
                  <a:pt x="728" y="0"/>
                </a:cubicBezTo>
                <a:cubicBezTo>
                  <a:pt x="679" y="12"/>
                  <a:pt x="632" y="15"/>
                  <a:pt x="584" y="32"/>
                </a:cubicBezTo>
                <a:cubicBezTo>
                  <a:pt x="557" y="40"/>
                  <a:pt x="512" y="72"/>
                  <a:pt x="512" y="72"/>
                </a:cubicBezTo>
                <a:cubicBezTo>
                  <a:pt x="479" y="121"/>
                  <a:pt x="515" y="73"/>
                  <a:pt x="472" y="112"/>
                </a:cubicBezTo>
                <a:cubicBezTo>
                  <a:pt x="455" y="127"/>
                  <a:pt x="424" y="160"/>
                  <a:pt x="424" y="160"/>
                </a:cubicBezTo>
                <a:cubicBezTo>
                  <a:pt x="403" y="220"/>
                  <a:pt x="353" y="269"/>
                  <a:pt x="328" y="328"/>
                </a:cubicBezTo>
                <a:cubicBezTo>
                  <a:pt x="285" y="423"/>
                  <a:pt x="258" y="524"/>
                  <a:pt x="208" y="616"/>
                </a:cubicBezTo>
                <a:cubicBezTo>
                  <a:pt x="186" y="655"/>
                  <a:pt x="160" y="677"/>
                  <a:pt x="136" y="712"/>
                </a:cubicBezTo>
                <a:cubicBezTo>
                  <a:pt x="110" y="747"/>
                  <a:pt x="101" y="783"/>
                  <a:pt x="64" y="808"/>
                </a:cubicBezTo>
                <a:cubicBezTo>
                  <a:pt x="38" y="883"/>
                  <a:pt x="0" y="886"/>
                  <a:pt x="0" y="968"/>
                </a:cubicBezTo>
              </a:path>
            </a:pathLst>
          </a:custGeom>
          <a:noFill/>
          <a:ln w="57150" cap="flat" cmpd="sng">
            <a:solidFill>
              <a:srgbClr val="EEFF4B"/>
            </a:solidFill>
            <a:prstDash val="sysDot"/>
            <a:round/>
            <a:headEnd type="none" w="med" len="med"/>
            <a:tailEnd type="none" w="med" len="med"/>
          </a:ln>
          <a:effectLst>
            <a:outerShdw blurRad="63500" dist="117432" dir="4604261"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495" name="Text Box 156">
            <a:extLst>
              <a:ext uri="{FF2B5EF4-FFF2-40B4-BE49-F238E27FC236}">
                <a16:creationId xmlns:a16="http://schemas.microsoft.com/office/drawing/2014/main" id="{5A7792F9-D2E3-9244-B121-BF4BF224F518}"/>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463038" name="Rectangle 190">
            <a:extLst>
              <a:ext uri="{FF2B5EF4-FFF2-40B4-BE49-F238E27FC236}">
                <a16:creationId xmlns:a16="http://schemas.microsoft.com/office/drawing/2014/main" id="{E09E031A-C735-7642-8CAE-7E06262DA8BE}"/>
              </a:ext>
            </a:extLst>
          </p:cNvPr>
          <p:cNvSpPr>
            <a:spLocks noChangeArrowheads="1"/>
          </p:cNvSpPr>
          <p:nvPr/>
        </p:nvSpPr>
        <p:spPr bwMode="auto">
          <a:xfrm>
            <a:off x="8091488"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49</a:t>
            </a:r>
          </a:p>
        </p:txBody>
      </p:sp>
      <p:sp>
        <p:nvSpPr>
          <p:cNvPr id="104497" name="Text Box 191">
            <a:extLst>
              <a:ext uri="{FF2B5EF4-FFF2-40B4-BE49-F238E27FC236}">
                <a16:creationId xmlns:a16="http://schemas.microsoft.com/office/drawing/2014/main" id="{2F41A878-46CE-464B-AB15-87637337551C}"/>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sp>
        <p:nvSpPr>
          <p:cNvPr id="463040" name="Text Box 192">
            <a:extLst>
              <a:ext uri="{FF2B5EF4-FFF2-40B4-BE49-F238E27FC236}">
                <a16:creationId xmlns:a16="http://schemas.microsoft.com/office/drawing/2014/main" id="{B0588246-C9BA-8B46-9025-501969FB6450}"/>
              </a:ext>
            </a:extLst>
          </p:cNvPr>
          <p:cNvSpPr txBox="1">
            <a:spLocks noChangeArrowheads="1"/>
          </p:cNvSpPr>
          <p:nvPr/>
        </p:nvSpPr>
        <p:spPr bwMode="auto">
          <a:xfrm>
            <a:off x="3008313" y="3746500"/>
            <a:ext cx="4648200" cy="17399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altLang="ko-KR" sz="3600">
                <a:solidFill>
                  <a:srgbClr val="FFEA18"/>
                </a:solidFill>
                <a:latin typeface="Comic Sans MS" charset="0"/>
                <a:ea typeface="Gulim" pitchFamily="34" charset="-127"/>
                <a:cs typeface="Gulim" pitchFamily="34" charset="-127"/>
              </a:rPr>
              <a:t>BABEL MENGALAHKAN ASYUR!</a:t>
            </a:r>
          </a:p>
        </p:txBody>
      </p:sp>
      <p:sp>
        <p:nvSpPr>
          <p:cNvPr id="104499" name="Text Box 193">
            <a:extLst>
              <a:ext uri="{FF2B5EF4-FFF2-40B4-BE49-F238E27FC236}">
                <a16:creationId xmlns:a16="http://schemas.microsoft.com/office/drawing/2014/main" id="{BC08C12B-BC79-BC47-9F7C-26C1EC64594D}"/>
              </a:ext>
            </a:extLst>
          </p:cNvPr>
          <p:cNvSpPr txBox="1">
            <a:spLocks noChangeArrowheads="1"/>
          </p:cNvSpPr>
          <p:nvPr/>
        </p:nvSpPr>
        <p:spPr bwMode="auto">
          <a:xfrm>
            <a:off x="8594725"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2</a:t>
            </a:r>
            <a:endParaRPr lang="en-US" altLang="ko-KR" sz="2000">
              <a:solidFill>
                <a:srgbClr val="FFA27C"/>
              </a:solidFill>
              <a:latin typeface="B VAG Rounded Bold" charset="0"/>
              <a:ea typeface="Gulim" panose="020B0600000101010101" pitchFamily="34" charset="-127"/>
            </a:endParaRPr>
          </a:p>
        </p:txBody>
      </p:sp>
      <p:sp>
        <p:nvSpPr>
          <p:cNvPr id="463042" name="Text Box 194">
            <a:extLst>
              <a:ext uri="{FF2B5EF4-FFF2-40B4-BE49-F238E27FC236}">
                <a16:creationId xmlns:a16="http://schemas.microsoft.com/office/drawing/2014/main" id="{566C9D14-E011-9843-83AD-1AB8ACC82877}"/>
              </a:ext>
            </a:extLst>
          </p:cNvPr>
          <p:cNvSpPr txBox="1">
            <a:spLocks noChangeArrowheads="1"/>
          </p:cNvSpPr>
          <p:nvPr/>
        </p:nvSpPr>
        <p:spPr bwMode="auto">
          <a:xfrm>
            <a:off x="804863" y="1476375"/>
            <a:ext cx="5522912" cy="946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b="1">
                <a:solidFill>
                  <a:schemeClr val="tx2"/>
                </a:solidFill>
                <a:ea typeface="Gulim" panose="020B0600000101010101" pitchFamily="34" charset="-127"/>
              </a:rPr>
              <a:t>Tetapi…                        Kerajaan SELATAN?</a:t>
            </a:r>
          </a:p>
        </p:txBody>
      </p:sp>
      <p:sp>
        <p:nvSpPr>
          <p:cNvPr id="463043" name="AutoShape 195">
            <a:extLst>
              <a:ext uri="{FF2B5EF4-FFF2-40B4-BE49-F238E27FC236}">
                <a16:creationId xmlns:a16="http://schemas.microsoft.com/office/drawing/2014/main" id="{8EA9B61B-A670-6044-BA93-EF3C864C6129}"/>
              </a:ext>
            </a:extLst>
          </p:cNvPr>
          <p:cNvSpPr>
            <a:spLocks noChangeArrowheads="1"/>
          </p:cNvSpPr>
          <p:nvPr/>
        </p:nvSpPr>
        <p:spPr bwMode="auto">
          <a:xfrm rot="-11114126">
            <a:off x="3252788" y="2952750"/>
            <a:ext cx="2389187" cy="5365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8131B"/>
          </a:solidFill>
          <a:ln w="12700">
            <a:solidFill>
              <a:schemeClr val="tx1"/>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nvGrpSpPr>
          <p:cNvPr id="104502" name="Group 196">
            <a:extLst>
              <a:ext uri="{FF2B5EF4-FFF2-40B4-BE49-F238E27FC236}">
                <a16:creationId xmlns:a16="http://schemas.microsoft.com/office/drawing/2014/main" id="{53B835E0-8AC7-894A-9452-79AC415D62B8}"/>
              </a:ext>
            </a:extLst>
          </p:cNvPr>
          <p:cNvGrpSpPr>
            <a:grpSpLocks/>
          </p:cNvGrpSpPr>
          <p:nvPr/>
        </p:nvGrpSpPr>
        <p:grpSpPr bwMode="auto">
          <a:xfrm>
            <a:off x="7951788" y="3436938"/>
            <a:ext cx="1168400" cy="1843087"/>
            <a:chOff x="5009" y="2165"/>
            <a:chExt cx="736" cy="1161"/>
          </a:xfrm>
        </p:grpSpPr>
        <p:grpSp>
          <p:nvGrpSpPr>
            <p:cNvPr id="104503" name="Group 197">
              <a:extLst>
                <a:ext uri="{FF2B5EF4-FFF2-40B4-BE49-F238E27FC236}">
                  <a16:creationId xmlns:a16="http://schemas.microsoft.com/office/drawing/2014/main" id="{2FA3DDFF-8956-5C45-8C7C-031E354CF939}"/>
                </a:ext>
              </a:extLst>
            </p:cNvPr>
            <p:cNvGrpSpPr>
              <a:grpSpLocks/>
            </p:cNvGrpSpPr>
            <p:nvPr/>
          </p:nvGrpSpPr>
          <p:grpSpPr bwMode="auto">
            <a:xfrm>
              <a:off x="5009" y="2165"/>
              <a:ext cx="736" cy="1161"/>
              <a:chOff x="5009" y="2165"/>
              <a:chExt cx="736" cy="1161"/>
            </a:xfrm>
          </p:grpSpPr>
          <p:grpSp>
            <p:nvGrpSpPr>
              <p:cNvPr id="104506" name="Group 198">
                <a:extLst>
                  <a:ext uri="{FF2B5EF4-FFF2-40B4-BE49-F238E27FC236}">
                    <a16:creationId xmlns:a16="http://schemas.microsoft.com/office/drawing/2014/main" id="{C637BDDE-57D2-F145-9E0E-248EC9BC86A5}"/>
                  </a:ext>
                </a:extLst>
              </p:cNvPr>
              <p:cNvGrpSpPr>
                <a:grpSpLocks/>
              </p:cNvGrpSpPr>
              <p:nvPr/>
            </p:nvGrpSpPr>
            <p:grpSpPr bwMode="auto">
              <a:xfrm>
                <a:off x="5009" y="2165"/>
                <a:ext cx="736" cy="1161"/>
                <a:chOff x="5009" y="2165"/>
                <a:chExt cx="736" cy="1161"/>
              </a:xfrm>
            </p:grpSpPr>
            <p:grpSp>
              <p:nvGrpSpPr>
                <p:cNvPr id="104508" name="Group 199">
                  <a:extLst>
                    <a:ext uri="{FF2B5EF4-FFF2-40B4-BE49-F238E27FC236}">
                      <a16:creationId xmlns:a16="http://schemas.microsoft.com/office/drawing/2014/main" id="{5429E70C-2E45-2D47-BFDE-CC7C6CAA41F9}"/>
                    </a:ext>
                  </a:extLst>
                </p:cNvPr>
                <p:cNvGrpSpPr>
                  <a:grpSpLocks/>
                </p:cNvGrpSpPr>
                <p:nvPr/>
              </p:nvGrpSpPr>
              <p:grpSpPr bwMode="auto">
                <a:xfrm>
                  <a:off x="5009" y="2165"/>
                  <a:ext cx="736" cy="1161"/>
                  <a:chOff x="5009" y="2165"/>
                  <a:chExt cx="736" cy="1161"/>
                </a:xfrm>
              </p:grpSpPr>
              <p:sp>
                <p:nvSpPr>
                  <p:cNvPr id="104510" name="Freeform 200">
                    <a:extLst>
                      <a:ext uri="{FF2B5EF4-FFF2-40B4-BE49-F238E27FC236}">
                        <a16:creationId xmlns:a16="http://schemas.microsoft.com/office/drawing/2014/main" id="{E92DE739-51B6-9C48-B4C2-44908A0227AF}"/>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4511" name="AutoShape 201">
                    <a:extLst>
                      <a:ext uri="{FF2B5EF4-FFF2-40B4-BE49-F238E27FC236}">
                        <a16:creationId xmlns:a16="http://schemas.microsoft.com/office/drawing/2014/main" id="{6D1C96D8-DE05-2E45-B52D-94D5B5E7945D}"/>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4512" name="Rectangle 202">
                    <a:extLst>
                      <a:ext uri="{FF2B5EF4-FFF2-40B4-BE49-F238E27FC236}">
                        <a16:creationId xmlns:a16="http://schemas.microsoft.com/office/drawing/2014/main" id="{A55E5DCA-2846-9D4A-B752-EDBE2231E3CD}"/>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4513" name="Line 203">
                    <a:extLst>
                      <a:ext uri="{FF2B5EF4-FFF2-40B4-BE49-F238E27FC236}">
                        <a16:creationId xmlns:a16="http://schemas.microsoft.com/office/drawing/2014/main" id="{0CE31099-1C91-F84E-9B19-6F53E2FBBE6A}"/>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14" name="Rectangle 204">
                    <a:extLst>
                      <a:ext uri="{FF2B5EF4-FFF2-40B4-BE49-F238E27FC236}">
                        <a16:creationId xmlns:a16="http://schemas.microsoft.com/office/drawing/2014/main" id="{D52605A1-F4C2-264A-A399-78C83AB9D051}"/>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4515" name="Rectangle 205">
                    <a:extLst>
                      <a:ext uri="{FF2B5EF4-FFF2-40B4-BE49-F238E27FC236}">
                        <a16:creationId xmlns:a16="http://schemas.microsoft.com/office/drawing/2014/main" id="{39B8B67C-AFB5-9240-A432-4705246D4C19}"/>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4516" name="Line 206">
                    <a:extLst>
                      <a:ext uri="{FF2B5EF4-FFF2-40B4-BE49-F238E27FC236}">
                        <a16:creationId xmlns:a16="http://schemas.microsoft.com/office/drawing/2014/main" id="{A135E41C-3396-1349-8AD3-9E11985CD54D}"/>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17" name="Line 207">
                    <a:extLst>
                      <a:ext uri="{FF2B5EF4-FFF2-40B4-BE49-F238E27FC236}">
                        <a16:creationId xmlns:a16="http://schemas.microsoft.com/office/drawing/2014/main" id="{ADE42A02-AA98-5746-8651-13E4FF4C507D}"/>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18" name="Line 208">
                    <a:extLst>
                      <a:ext uri="{FF2B5EF4-FFF2-40B4-BE49-F238E27FC236}">
                        <a16:creationId xmlns:a16="http://schemas.microsoft.com/office/drawing/2014/main" id="{87CB8D89-3C24-C147-9EFC-367B908C7DFF}"/>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19" name="Line 209">
                    <a:extLst>
                      <a:ext uri="{FF2B5EF4-FFF2-40B4-BE49-F238E27FC236}">
                        <a16:creationId xmlns:a16="http://schemas.microsoft.com/office/drawing/2014/main" id="{E8BA6825-7954-B849-94B0-0B21A979EF59}"/>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0" name="Line 210">
                    <a:extLst>
                      <a:ext uri="{FF2B5EF4-FFF2-40B4-BE49-F238E27FC236}">
                        <a16:creationId xmlns:a16="http://schemas.microsoft.com/office/drawing/2014/main" id="{4374835D-ECAE-3846-AFB9-140B87E3C91A}"/>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1" name="Line 211">
                    <a:extLst>
                      <a:ext uri="{FF2B5EF4-FFF2-40B4-BE49-F238E27FC236}">
                        <a16:creationId xmlns:a16="http://schemas.microsoft.com/office/drawing/2014/main" id="{93C75929-BFDA-C946-BF18-5469F1EB6278}"/>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2" name="Line 212">
                    <a:extLst>
                      <a:ext uri="{FF2B5EF4-FFF2-40B4-BE49-F238E27FC236}">
                        <a16:creationId xmlns:a16="http://schemas.microsoft.com/office/drawing/2014/main" id="{8C39525E-7206-634D-B799-08EAB0ABF1FE}"/>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3" name="Line 213">
                    <a:extLst>
                      <a:ext uri="{FF2B5EF4-FFF2-40B4-BE49-F238E27FC236}">
                        <a16:creationId xmlns:a16="http://schemas.microsoft.com/office/drawing/2014/main" id="{E3145CC6-8AA8-1549-84D0-C7E1049FD535}"/>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4" name="Line 214">
                    <a:extLst>
                      <a:ext uri="{FF2B5EF4-FFF2-40B4-BE49-F238E27FC236}">
                        <a16:creationId xmlns:a16="http://schemas.microsoft.com/office/drawing/2014/main" id="{008BC44D-3AA4-7C4B-A666-D7E905383AFC}"/>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5" name="Line 215">
                    <a:extLst>
                      <a:ext uri="{FF2B5EF4-FFF2-40B4-BE49-F238E27FC236}">
                        <a16:creationId xmlns:a16="http://schemas.microsoft.com/office/drawing/2014/main" id="{00304D45-6B94-1E43-BA4D-BDA31A303DE5}"/>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526" name="Rectangle 216">
                    <a:extLst>
                      <a:ext uri="{FF2B5EF4-FFF2-40B4-BE49-F238E27FC236}">
                        <a16:creationId xmlns:a16="http://schemas.microsoft.com/office/drawing/2014/main" id="{ACF150EE-F4CD-FF44-9D84-F9D517045A15}"/>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sp>
                <p:nvSpPr>
                  <p:cNvPr id="104527" name="Rectangle 217">
                    <a:extLst>
                      <a:ext uri="{FF2B5EF4-FFF2-40B4-BE49-F238E27FC236}">
                        <a16:creationId xmlns:a16="http://schemas.microsoft.com/office/drawing/2014/main" id="{BFCA0957-E416-0B4F-9A32-437F7C0844DA}"/>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sp>
                <p:nvSpPr>
                  <p:cNvPr id="463066" name="Rectangle 218">
                    <a:extLst>
                      <a:ext uri="{FF2B5EF4-FFF2-40B4-BE49-F238E27FC236}">
                        <a16:creationId xmlns:a16="http://schemas.microsoft.com/office/drawing/2014/main" id="{F7756065-EFE0-9143-A8BD-9064EFEEAE3C}"/>
                      </a:ext>
                    </a:extLst>
                  </p:cNvPr>
                  <p:cNvSpPr>
                    <a:spLocks noChangeArrowheads="1"/>
                  </p:cNvSpPr>
                  <p:nvPr/>
                </p:nvSpPr>
                <p:spPr bwMode="auto">
                  <a:xfrm>
                    <a:off x="5009" y="2387"/>
                    <a:ext cx="736" cy="142"/>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a:t>
                    </a:r>
                    <a:r>
                      <a:rPr lang="en-US" altLang="ko-KR"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TERBELAH ••• </a:t>
                    </a:r>
                  </a:p>
                </p:txBody>
              </p:sp>
              <p:sp>
                <p:nvSpPr>
                  <p:cNvPr id="104529" name="Rectangle 219">
                    <a:extLst>
                      <a:ext uri="{FF2B5EF4-FFF2-40B4-BE49-F238E27FC236}">
                        <a16:creationId xmlns:a16="http://schemas.microsoft.com/office/drawing/2014/main" id="{B4F57438-4614-E84A-A7FD-9CDD4B3C7C61}"/>
                      </a:ext>
                    </a:extLst>
                  </p:cNvPr>
                  <p:cNvSpPr>
                    <a:spLocks noChangeArrowheads="1"/>
                  </p:cNvSpPr>
                  <p:nvPr/>
                </p:nvSpPr>
                <p:spPr bwMode="auto">
                  <a:xfrm>
                    <a:off x="5060" y="2503"/>
                    <a:ext cx="63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Utara       Selatan</a:t>
                    </a:r>
                  </a:p>
                </p:txBody>
              </p:sp>
              <p:grpSp>
                <p:nvGrpSpPr>
                  <p:cNvPr id="104530" name="Group 220">
                    <a:extLst>
                      <a:ext uri="{FF2B5EF4-FFF2-40B4-BE49-F238E27FC236}">
                        <a16:creationId xmlns:a16="http://schemas.microsoft.com/office/drawing/2014/main" id="{159759F3-67BB-0140-BE7E-CC146E657DE6}"/>
                      </a:ext>
                    </a:extLst>
                  </p:cNvPr>
                  <p:cNvGrpSpPr>
                    <a:grpSpLocks/>
                  </p:cNvGrpSpPr>
                  <p:nvPr/>
                </p:nvGrpSpPr>
                <p:grpSpPr bwMode="auto">
                  <a:xfrm>
                    <a:off x="5078" y="2601"/>
                    <a:ext cx="587" cy="238"/>
                    <a:chOff x="5078" y="2615"/>
                    <a:chExt cx="587" cy="238"/>
                  </a:xfrm>
                </p:grpSpPr>
                <p:sp>
                  <p:nvSpPr>
                    <p:cNvPr id="104531" name="Rectangle 221">
                      <a:extLst>
                        <a:ext uri="{FF2B5EF4-FFF2-40B4-BE49-F238E27FC236}">
                          <a16:creationId xmlns:a16="http://schemas.microsoft.com/office/drawing/2014/main" id="{BFD1DFE8-592A-3846-ABC1-96EA34E3005F}"/>
                        </a:ext>
                      </a:extLst>
                    </p:cNvPr>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Israel</a:t>
                      </a:r>
                    </a:p>
                  </p:txBody>
                </p:sp>
                <p:sp>
                  <p:nvSpPr>
                    <p:cNvPr id="104532" name="Rectangle 222">
                      <a:extLst>
                        <a:ext uri="{FF2B5EF4-FFF2-40B4-BE49-F238E27FC236}">
                          <a16:creationId xmlns:a16="http://schemas.microsoft.com/office/drawing/2014/main" id="{FAFA5544-4F2F-4B48-B71A-D5C53D086B30}"/>
                        </a:ext>
                      </a:extLst>
                    </p:cNvPr>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800" b="1">
                          <a:solidFill>
                            <a:srgbClr val="000000"/>
                          </a:solidFill>
                          <a:latin typeface="Helvetica" pitchFamily="2" charset="0"/>
                          <a:ea typeface="Gulim" panose="020B0600000101010101" pitchFamily="34" charset="-127"/>
                        </a:rPr>
                        <a:t> </a:t>
                      </a:r>
                      <a:r>
                        <a:rPr lang="en-US" altLang="ko-KR" sz="800" b="1">
                          <a:solidFill>
                            <a:srgbClr val="000000"/>
                          </a:solidFill>
                          <a:latin typeface="Helvetica" pitchFamily="2" charset="0"/>
                          <a:ea typeface="Gulim" panose="020B0600000101010101" pitchFamily="34" charset="-127"/>
                        </a:rPr>
                        <a:t>Jehuda</a:t>
                      </a:r>
                    </a:p>
                  </p:txBody>
                </p:sp>
                <p:sp>
                  <p:nvSpPr>
                    <p:cNvPr id="104533" name="Rectangle 223">
                      <a:extLst>
                        <a:ext uri="{FF2B5EF4-FFF2-40B4-BE49-F238E27FC236}">
                          <a16:creationId xmlns:a16="http://schemas.microsoft.com/office/drawing/2014/main" id="{4011BB60-2E7C-844C-A9CC-E5491D8CE02F}"/>
                        </a:ext>
                      </a:extLst>
                    </p:cNvPr>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10              2</a:t>
                      </a:r>
                    </a:p>
                  </p:txBody>
                </p:sp>
              </p:grpSp>
            </p:grpSp>
            <p:sp>
              <p:nvSpPr>
                <p:cNvPr id="463072" name="Rectangle 224">
                  <a:extLst>
                    <a:ext uri="{FF2B5EF4-FFF2-40B4-BE49-F238E27FC236}">
                      <a16:creationId xmlns:a16="http://schemas.microsoft.com/office/drawing/2014/main" id="{B193B500-E4EB-374C-99BF-4C199D9212B5}"/>
                    </a:ext>
                  </a:extLst>
                </p:cNvPr>
                <p:cNvSpPr>
                  <a:spLocks noChangeArrowheads="1"/>
                </p:cNvSpPr>
                <p:nvPr/>
              </p:nvSpPr>
              <p:spPr bwMode="auto">
                <a:xfrm>
                  <a:off x="5129" y="2819"/>
                  <a:ext cx="465" cy="133"/>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effectLst>
                        <a:outerShdw blurRad="38100" dist="38100" dir="2700000" algn="tl">
                          <a:srgbClr val="FFFFFF"/>
                        </a:outerShdw>
                      </a:effectLst>
                      <a:latin typeface="Helvetica" pitchFamily="2" charset="0"/>
                      <a:ea typeface="Gulim" panose="020B0600000101010101" pitchFamily="34" charset="-127"/>
                    </a:rPr>
                    <a:t>NABI-NABI </a:t>
                  </a:r>
                </a:p>
              </p:txBody>
            </p:sp>
          </p:grpSp>
          <p:sp>
            <p:nvSpPr>
              <p:cNvPr id="104507" name="Rectangle 225">
                <a:extLst>
                  <a:ext uri="{FF2B5EF4-FFF2-40B4-BE49-F238E27FC236}">
                    <a16:creationId xmlns:a16="http://schemas.microsoft.com/office/drawing/2014/main" id="{2B760994-8346-184E-A732-C37F7996E6BE}"/>
                  </a:ext>
                </a:extLst>
              </p:cNvPr>
              <p:cNvSpPr>
                <a:spLocks noChangeArrowheads="1"/>
              </p:cNvSpPr>
              <p:nvPr/>
            </p:nvSpPr>
            <p:spPr bwMode="auto">
              <a:xfrm>
                <a:off x="5078" y="2921"/>
                <a:ext cx="56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800" b="1">
                    <a:solidFill>
                      <a:srgbClr val="000000"/>
                    </a:solidFill>
                    <a:latin typeface="Helvetica" pitchFamily="2" charset="0"/>
                    <a:ea typeface="Gulim" panose="020B0600000101010101" pitchFamily="34" charset="-127"/>
                  </a:rPr>
                  <a:t> </a:t>
                </a:r>
                <a:r>
                  <a:rPr lang="en-US" altLang="ko-KR" sz="800" b="1">
                    <a:solidFill>
                      <a:srgbClr val="000000"/>
                    </a:solidFill>
                    <a:latin typeface="Helvetica" pitchFamily="2" charset="0"/>
                    <a:ea typeface="Gulim" panose="020B0600000101010101" pitchFamily="34" charset="-127"/>
                  </a:rPr>
                  <a:t>20-Y         20-R</a:t>
                </a:r>
              </a:p>
            </p:txBody>
          </p:sp>
        </p:grpSp>
        <p:sp>
          <p:nvSpPr>
            <p:cNvPr id="104504" name="Rectangle 226">
              <a:extLst>
                <a:ext uri="{FF2B5EF4-FFF2-40B4-BE49-F238E27FC236}">
                  <a16:creationId xmlns:a16="http://schemas.microsoft.com/office/drawing/2014/main" id="{D3496373-959D-8344-A57D-8ACE8E2DEC3A}"/>
                </a:ext>
              </a:extLst>
            </p:cNvPr>
            <p:cNvSpPr>
              <a:spLocks noChangeArrowheads="1"/>
            </p:cNvSpPr>
            <p:nvPr/>
          </p:nvSpPr>
          <p:spPr bwMode="auto">
            <a:xfrm>
              <a:off x="5107" y="3048"/>
              <a:ext cx="38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800" b="1">
                  <a:solidFill>
                    <a:srgbClr val="000000"/>
                  </a:solidFill>
                  <a:latin typeface="Helvetica" pitchFamily="2" charset="0"/>
                  <a:ea typeface="Gulim" panose="020B0600000101010101" pitchFamily="34" charset="-127"/>
                </a:rPr>
                <a:t> </a:t>
              </a:r>
              <a:r>
                <a:rPr lang="en-US" altLang="ko-KR" sz="800" b="1">
                  <a:solidFill>
                    <a:srgbClr val="000000"/>
                  </a:solidFill>
                  <a:latin typeface="Helvetica" pitchFamily="2" charset="0"/>
                  <a:ea typeface="Gulim" panose="020B0600000101010101" pitchFamily="34" charset="-127"/>
                </a:rPr>
                <a:t>200        </a:t>
              </a:r>
            </a:p>
          </p:txBody>
        </p:sp>
        <p:sp>
          <p:nvSpPr>
            <p:cNvPr id="104505" name="Rectangle 227">
              <a:extLst>
                <a:ext uri="{FF2B5EF4-FFF2-40B4-BE49-F238E27FC236}">
                  <a16:creationId xmlns:a16="http://schemas.microsoft.com/office/drawing/2014/main" id="{40D674DA-1EBB-4B4D-8ABF-5F78AB4A52FB}"/>
                </a:ext>
              </a:extLst>
            </p:cNvPr>
            <p:cNvSpPr>
              <a:spLocks noChangeArrowheads="1"/>
            </p:cNvSpPr>
            <p:nvPr/>
          </p:nvSpPr>
          <p:spPr bwMode="auto">
            <a:xfrm>
              <a:off x="5059" y="3152"/>
              <a:ext cx="35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Asyur   </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63042"/>
                                        </p:tgtEl>
                                        <p:attrNameLst>
                                          <p:attrName>style.visibility</p:attrName>
                                        </p:attrNameLst>
                                      </p:cBhvr>
                                      <p:to>
                                        <p:strVal val="visible"/>
                                      </p:to>
                                    </p:set>
                                    <p:anim calcmode="lin" valueType="num">
                                      <p:cBhvr additive="base">
                                        <p:cTn id="7" dur="500" fill="hold"/>
                                        <p:tgtEl>
                                          <p:spTgt spid="463042"/>
                                        </p:tgtEl>
                                        <p:attrNameLst>
                                          <p:attrName>ppt_x</p:attrName>
                                        </p:attrNameLst>
                                      </p:cBhvr>
                                      <p:tavLst>
                                        <p:tav tm="0">
                                          <p:val>
                                            <p:strVal val="0-#ppt_w/2"/>
                                          </p:val>
                                        </p:tav>
                                        <p:tav tm="100000">
                                          <p:val>
                                            <p:strVal val="#ppt_x"/>
                                          </p:val>
                                        </p:tav>
                                      </p:tavLst>
                                    </p:anim>
                                    <p:anim calcmode="lin" valueType="num">
                                      <p:cBhvr additive="base">
                                        <p:cTn id="8" dur="500" fill="hold"/>
                                        <p:tgtEl>
                                          <p:spTgt spid="46304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463040"/>
                                        </p:tgtEl>
                                        <p:attrNameLst>
                                          <p:attrName>style.visibility</p:attrName>
                                        </p:attrNameLst>
                                      </p:cBhvr>
                                      <p:to>
                                        <p:strVal val="visible"/>
                                      </p:to>
                                    </p:set>
                                    <p:anim calcmode="lin" valueType="num">
                                      <p:cBhvr>
                                        <p:cTn id="13" dur="500" fill="hold"/>
                                        <p:tgtEl>
                                          <p:spTgt spid="463040"/>
                                        </p:tgtEl>
                                        <p:attrNameLst>
                                          <p:attrName>ppt_w</p:attrName>
                                        </p:attrNameLst>
                                      </p:cBhvr>
                                      <p:tavLst>
                                        <p:tav tm="0">
                                          <p:val>
                                            <p:fltVal val="0"/>
                                          </p:val>
                                        </p:tav>
                                        <p:tav tm="100000">
                                          <p:val>
                                            <p:strVal val="#ppt_w"/>
                                          </p:val>
                                        </p:tav>
                                      </p:tavLst>
                                    </p:anim>
                                    <p:anim calcmode="lin" valueType="num">
                                      <p:cBhvr>
                                        <p:cTn id="14" dur="500" fill="hold"/>
                                        <p:tgtEl>
                                          <p:spTgt spid="463040"/>
                                        </p:tgtEl>
                                        <p:attrNameLst>
                                          <p:attrName>ppt_h</p:attrName>
                                        </p:attrNameLst>
                                      </p:cBhvr>
                                      <p:tavLst>
                                        <p:tav tm="0">
                                          <p:val>
                                            <p:fltVal val="0"/>
                                          </p:val>
                                        </p:tav>
                                        <p:tav tm="100000">
                                          <p:val>
                                            <p:strVal val="#ppt_h"/>
                                          </p:val>
                                        </p:tav>
                                      </p:tavLst>
                                    </p:anim>
                                    <p:anim calcmode="lin" valueType="num">
                                      <p:cBhvr>
                                        <p:cTn id="15" dur="500" fill="hold"/>
                                        <p:tgtEl>
                                          <p:spTgt spid="463040"/>
                                        </p:tgtEl>
                                        <p:attrNameLst>
                                          <p:attrName>ppt_x</p:attrName>
                                        </p:attrNameLst>
                                      </p:cBhvr>
                                      <p:tavLst>
                                        <p:tav tm="0">
                                          <p:val>
                                            <p:fltVal val="0.5"/>
                                          </p:val>
                                        </p:tav>
                                        <p:tav tm="100000">
                                          <p:val>
                                            <p:strVal val="#ppt_x"/>
                                          </p:val>
                                        </p:tav>
                                      </p:tavLst>
                                    </p:anim>
                                    <p:anim calcmode="lin" valueType="num">
                                      <p:cBhvr>
                                        <p:cTn id="16" dur="500" fill="hold"/>
                                        <p:tgtEl>
                                          <p:spTgt spid="463040"/>
                                        </p:tgtEl>
                                        <p:attrNameLst>
                                          <p:attrName>ppt_y</p:attrName>
                                        </p:attrNameLst>
                                      </p:cBhvr>
                                      <p:tavLst>
                                        <p:tav tm="0">
                                          <p:val>
                                            <p:fltVal val="0.5"/>
                                          </p:val>
                                        </p:tav>
                                        <p:tav tm="100000">
                                          <p:val>
                                            <p:strVal val="#ppt_y"/>
                                          </p:val>
                                        </p:tav>
                                      </p:tavLst>
                                    </p:anim>
                                  </p:childTnLst>
                                </p:cTn>
                              </p:par>
                            </p:childTnLst>
                          </p:cTn>
                        </p:par>
                        <p:par>
                          <p:cTn id="17" fill="hold" nodeType="afterGroup">
                            <p:stCondLst>
                              <p:cond delay="500"/>
                            </p:stCondLst>
                            <p:childTnLst>
                              <p:par>
                                <p:cTn id="18" presetID="22" presetClass="entr" presetSubtype="4" fill="hold" nodeType="afterEffect">
                                  <p:stCondLst>
                                    <p:cond delay="0"/>
                                  </p:stCondLst>
                                  <p:childTnLst>
                                    <p:set>
                                      <p:cBhvr>
                                        <p:cTn id="19" dur="1" fill="hold">
                                          <p:stCondLst>
                                            <p:cond delay="0"/>
                                          </p:stCondLst>
                                        </p:cTn>
                                        <p:tgtEl>
                                          <p:spTgt spid="462894"/>
                                        </p:tgtEl>
                                        <p:attrNameLst>
                                          <p:attrName>style.visibility</p:attrName>
                                        </p:attrNameLst>
                                      </p:cBhvr>
                                      <p:to>
                                        <p:strVal val="visible"/>
                                      </p:to>
                                    </p:set>
                                    <p:animEffect transition="in" filter="wipe(down)">
                                      <p:cBhvr>
                                        <p:cTn id="20" dur="500"/>
                                        <p:tgtEl>
                                          <p:spTgt spid="462894"/>
                                        </p:tgtEl>
                                      </p:cBhvr>
                                    </p:animEffect>
                                  </p:childTnLst>
                                </p:cTn>
                              </p:par>
                            </p:childTnLst>
                          </p:cTn>
                        </p:par>
                        <p:par>
                          <p:cTn id="21" fill="hold" nodeType="afterGroup">
                            <p:stCondLst>
                              <p:cond delay="1000"/>
                            </p:stCondLst>
                            <p:childTnLst>
                              <p:par>
                                <p:cTn id="22" presetID="22" presetClass="entr" presetSubtype="1" fill="hold" nodeType="afterEffect">
                                  <p:stCondLst>
                                    <p:cond delay="0"/>
                                  </p:stCondLst>
                                  <p:childTnLst>
                                    <p:set>
                                      <p:cBhvr>
                                        <p:cTn id="23" dur="1" fill="hold">
                                          <p:stCondLst>
                                            <p:cond delay="0"/>
                                          </p:stCondLst>
                                        </p:cTn>
                                        <p:tgtEl>
                                          <p:spTgt spid="462892"/>
                                        </p:tgtEl>
                                        <p:attrNameLst>
                                          <p:attrName>style.visibility</p:attrName>
                                        </p:attrNameLst>
                                      </p:cBhvr>
                                      <p:to>
                                        <p:strVal val="visible"/>
                                      </p:to>
                                    </p:set>
                                    <p:animEffect transition="in" filter="wipe(up)">
                                      <p:cBhvr>
                                        <p:cTn id="24" dur="500"/>
                                        <p:tgtEl>
                                          <p:spTgt spid="462892"/>
                                        </p:tgtEl>
                                      </p:cBhvr>
                                    </p:animEffect>
                                  </p:childTnLst>
                                </p:cTn>
                              </p:par>
                            </p:childTnLst>
                          </p:cTn>
                        </p:par>
                        <p:par>
                          <p:cTn id="25" fill="hold" nodeType="afterGroup">
                            <p:stCondLst>
                              <p:cond delay="1500"/>
                            </p:stCondLst>
                            <p:childTnLst>
                              <p:par>
                                <p:cTn id="26" presetID="22" presetClass="entr" presetSubtype="1" fill="hold" nodeType="afterEffect">
                                  <p:stCondLst>
                                    <p:cond delay="0"/>
                                  </p:stCondLst>
                                  <p:childTnLst>
                                    <p:set>
                                      <p:cBhvr>
                                        <p:cTn id="27" dur="1" fill="hold">
                                          <p:stCondLst>
                                            <p:cond delay="0"/>
                                          </p:stCondLst>
                                        </p:cTn>
                                        <p:tgtEl>
                                          <p:spTgt spid="462893"/>
                                        </p:tgtEl>
                                        <p:attrNameLst>
                                          <p:attrName>style.visibility</p:attrName>
                                        </p:attrNameLst>
                                      </p:cBhvr>
                                      <p:to>
                                        <p:strVal val="visible"/>
                                      </p:to>
                                    </p:set>
                                    <p:animEffect transition="in" filter="wipe(up)">
                                      <p:cBhvr>
                                        <p:cTn id="28" dur="500"/>
                                        <p:tgtEl>
                                          <p:spTgt spid="462893"/>
                                        </p:tgtEl>
                                      </p:cBhvr>
                                    </p:animEffect>
                                  </p:childTnLst>
                                </p:cTn>
                              </p:par>
                            </p:childTnLst>
                          </p:cTn>
                        </p:par>
                        <p:par>
                          <p:cTn id="29" fill="hold" nodeType="afterGroup">
                            <p:stCondLst>
                              <p:cond delay="2000"/>
                            </p:stCondLst>
                            <p:childTnLst>
                              <p:par>
                                <p:cTn id="30" presetID="22" presetClass="entr" presetSubtype="1" fill="hold" nodeType="afterEffect">
                                  <p:stCondLst>
                                    <p:cond delay="0"/>
                                  </p:stCondLst>
                                  <p:childTnLst>
                                    <p:set>
                                      <p:cBhvr>
                                        <p:cTn id="31" dur="1" fill="hold">
                                          <p:stCondLst>
                                            <p:cond delay="0"/>
                                          </p:stCondLst>
                                        </p:cTn>
                                        <p:tgtEl>
                                          <p:spTgt spid="462895"/>
                                        </p:tgtEl>
                                        <p:attrNameLst>
                                          <p:attrName>style.visibility</p:attrName>
                                        </p:attrNameLst>
                                      </p:cBhvr>
                                      <p:to>
                                        <p:strVal val="visible"/>
                                      </p:to>
                                    </p:set>
                                    <p:animEffect transition="in" filter="wipe(up)">
                                      <p:cBhvr>
                                        <p:cTn id="32" dur="500"/>
                                        <p:tgtEl>
                                          <p:spTgt spid="46289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nodeType="clickEffect">
                                  <p:stCondLst>
                                    <p:cond delay="0"/>
                                  </p:stCondLst>
                                  <p:childTnLst>
                                    <p:set>
                                      <p:cBhvr>
                                        <p:cTn id="36" dur="1" fill="hold">
                                          <p:stCondLst>
                                            <p:cond delay="0"/>
                                          </p:stCondLst>
                                        </p:cTn>
                                        <p:tgtEl>
                                          <p:spTgt spid="463043"/>
                                        </p:tgtEl>
                                        <p:attrNameLst>
                                          <p:attrName>style.visibility</p:attrName>
                                        </p:attrNameLst>
                                      </p:cBhvr>
                                      <p:to>
                                        <p:strVal val="visible"/>
                                      </p:to>
                                    </p:set>
                                    <p:animEffect transition="in" filter="wipe(right)">
                                      <p:cBhvr>
                                        <p:cTn id="37" dur="500"/>
                                        <p:tgtEl>
                                          <p:spTgt spid="463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040" grpId="0" autoUpdateAnimBg="0"/>
      <p:bldP spid="463042"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2" name="Group 113">
            <a:extLst>
              <a:ext uri="{FF2B5EF4-FFF2-40B4-BE49-F238E27FC236}">
                <a16:creationId xmlns:a16="http://schemas.microsoft.com/office/drawing/2014/main" id="{B6DC660F-B6AA-4141-AAC1-D5882ADB8D46}"/>
              </a:ext>
            </a:extLst>
          </p:cNvPr>
          <p:cNvGrpSpPr>
            <a:grpSpLocks/>
          </p:cNvGrpSpPr>
          <p:nvPr/>
        </p:nvGrpSpPr>
        <p:grpSpPr bwMode="auto">
          <a:xfrm>
            <a:off x="6289985" y="1290059"/>
            <a:ext cx="919814" cy="1010116"/>
            <a:chOff x="1557" y="1007"/>
            <a:chExt cx="2105" cy="1949"/>
          </a:xfrm>
        </p:grpSpPr>
        <p:grpSp>
          <p:nvGrpSpPr>
            <p:cNvPr id="113" name="Group 115">
              <a:extLst>
                <a:ext uri="{FF2B5EF4-FFF2-40B4-BE49-F238E27FC236}">
                  <a16:creationId xmlns:a16="http://schemas.microsoft.com/office/drawing/2014/main" id="{C8DA6393-F880-744D-8149-14E2CACE276D}"/>
                </a:ext>
              </a:extLst>
            </p:cNvPr>
            <p:cNvGrpSpPr>
              <a:grpSpLocks/>
            </p:cNvGrpSpPr>
            <p:nvPr/>
          </p:nvGrpSpPr>
          <p:grpSpPr bwMode="auto">
            <a:xfrm>
              <a:off x="1557" y="1209"/>
              <a:ext cx="2105" cy="1421"/>
              <a:chOff x="578" y="2316"/>
              <a:chExt cx="2105" cy="1421"/>
            </a:xfrm>
          </p:grpSpPr>
          <p:sp>
            <p:nvSpPr>
              <p:cNvPr id="119" name="Freeform 116" descr="Cork">
                <a:extLst>
                  <a:ext uri="{FF2B5EF4-FFF2-40B4-BE49-F238E27FC236}">
                    <a16:creationId xmlns:a16="http://schemas.microsoft.com/office/drawing/2014/main" id="{6605ABBE-2477-F440-ADCD-8BF6CAA64730}"/>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20" name="Freeform 117" descr="Cork">
                <a:extLst>
                  <a:ext uri="{FF2B5EF4-FFF2-40B4-BE49-F238E27FC236}">
                    <a16:creationId xmlns:a16="http://schemas.microsoft.com/office/drawing/2014/main" id="{CDED09C2-2E12-FE45-B67C-516329CDADD3}"/>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14" name="Freeform 119">
              <a:extLst>
                <a:ext uri="{FF2B5EF4-FFF2-40B4-BE49-F238E27FC236}">
                  <a16:creationId xmlns:a16="http://schemas.microsoft.com/office/drawing/2014/main" id="{C1A11AC5-AF47-344D-B351-3B899F1F1827}"/>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5" name="Freeform 120">
              <a:extLst>
                <a:ext uri="{FF2B5EF4-FFF2-40B4-BE49-F238E27FC236}">
                  <a16:creationId xmlns:a16="http://schemas.microsoft.com/office/drawing/2014/main" id="{867A1828-508B-1F47-B5C2-BE9D32C6E76A}"/>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6" name="Freeform 121">
              <a:extLst>
                <a:ext uri="{FF2B5EF4-FFF2-40B4-BE49-F238E27FC236}">
                  <a16:creationId xmlns:a16="http://schemas.microsoft.com/office/drawing/2014/main" id="{7AB4D7A9-F8ED-A64C-BC92-25A9E7E89902}"/>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7" name="Freeform 122">
              <a:extLst>
                <a:ext uri="{FF2B5EF4-FFF2-40B4-BE49-F238E27FC236}">
                  <a16:creationId xmlns:a16="http://schemas.microsoft.com/office/drawing/2014/main" id="{891FAD11-C97C-3F41-A8F2-C51B196F60C1}"/>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8" name="Freeform 123">
              <a:extLst>
                <a:ext uri="{FF2B5EF4-FFF2-40B4-BE49-F238E27FC236}">
                  <a16:creationId xmlns:a16="http://schemas.microsoft.com/office/drawing/2014/main" id="{539E7F86-C5A1-C54B-940C-A704DE0BC521}"/>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121" name="Group 113">
            <a:extLst>
              <a:ext uri="{FF2B5EF4-FFF2-40B4-BE49-F238E27FC236}">
                <a16:creationId xmlns:a16="http://schemas.microsoft.com/office/drawing/2014/main" id="{E48B8083-AC56-1443-8BFA-BD0A7AD518ED}"/>
              </a:ext>
            </a:extLst>
          </p:cNvPr>
          <p:cNvGrpSpPr>
            <a:grpSpLocks/>
          </p:cNvGrpSpPr>
          <p:nvPr/>
        </p:nvGrpSpPr>
        <p:grpSpPr bwMode="auto">
          <a:xfrm>
            <a:off x="6289985" y="3307772"/>
            <a:ext cx="919814" cy="1010116"/>
            <a:chOff x="1557" y="1007"/>
            <a:chExt cx="2105" cy="1949"/>
          </a:xfrm>
        </p:grpSpPr>
        <p:grpSp>
          <p:nvGrpSpPr>
            <p:cNvPr id="122" name="Group 115">
              <a:extLst>
                <a:ext uri="{FF2B5EF4-FFF2-40B4-BE49-F238E27FC236}">
                  <a16:creationId xmlns:a16="http://schemas.microsoft.com/office/drawing/2014/main" id="{6D4FE75C-1F9B-104B-A7A7-C3E1ADAAF39E}"/>
                </a:ext>
              </a:extLst>
            </p:cNvPr>
            <p:cNvGrpSpPr>
              <a:grpSpLocks/>
            </p:cNvGrpSpPr>
            <p:nvPr/>
          </p:nvGrpSpPr>
          <p:grpSpPr bwMode="auto">
            <a:xfrm>
              <a:off x="1557" y="1209"/>
              <a:ext cx="2105" cy="1421"/>
              <a:chOff x="578" y="2316"/>
              <a:chExt cx="2105" cy="1421"/>
            </a:xfrm>
          </p:grpSpPr>
          <p:sp>
            <p:nvSpPr>
              <p:cNvPr id="128" name="Freeform 116" descr="Cork">
                <a:extLst>
                  <a:ext uri="{FF2B5EF4-FFF2-40B4-BE49-F238E27FC236}">
                    <a16:creationId xmlns:a16="http://schemas.microsoft.com/office/drawing/2014/main" id="{0957F575-080C-AE48-9B88-76033722B547}"/>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29" name="Freeform 117" descr="Cork">
                <a:extLst>
                  <a:ext uri="{FF2B5EF4-FFF2-40B4-BE49-F238E27FC236}">
                    <a16:creationId xmlns:a16="http://schemas.microsoft.com/office/drawing/2014/main" id="{379B33F0-570A-CA47-B022-EFE8E4F3FBB3}"/>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23" name="Freeform 119">
              <a:extLst>
                <a:ext uri="{FF2B5EF4-FFF2-40B4-BE49-F238E27FC236}">
                  <a16:creationId xmlns:a16="http://schemas.microsoft.com/office/drawing/2014/main" id="{E92A8027-F38A-EA4D-A963-0EC378DFAB66}"/>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24" name="Freeform 120">
              <a:extLst>
                <a:ext uri="{FF2B5EF4-FFF2-40B4-BE49-F238E27FC236}">
                  <a16:creationId xmlns:a16="http://schemas.microsoft.com/office/drawing/2014/main" id="{986EA0E7-37AE-BB4E-A559-063F778FB9A3}"/>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25" name="Freeform 121">
              <a:extLst>
                <a:ext uri="{FF2B5EF4-FFF2-40B4-BE49-F238E27FC236}">
                  <a16:creationId xmlns:a16="http://schemas.microsoft.com/office/drawing/2014/main" id="{60606E37-D712-4647-A765-F78AC3F3F310}"/>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26" name="Freeform 122">
              <a:extLst>
                <a:ext uri="{FF2B5EF4-FFF2-40B4-BE49-F238E27FC236}">
                  <a16:creationId xmlns:a16="http://schemas.microsoft.com/office/drawing/2014/main" id="{8D7A49AE-A208-0444-9DEC-9C0748C9F0A0}"/>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27" name="Freeform 123">
              <a:extLst>
                <a:ext uri="{FF2B5EF4-FFF2-40B4-BE49-F238E27FC236}">
                  <a16:creationId xmlns:a16="http://schemas.microsoft.com/office/drawing/2014/main" id="{33C63272-A63D-0841-801E-9C0AD70D27E7}"/>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463874" name="Rectangle 2">
            <a:extLst>
              <a:ext uri="{FF2B5EF4-FFF2-40B4-BE49-F238E27FC236}">
                <a16:creationId xmlns:a16="http://schemas.microsoft.com/office/drawing/2014/main" id="{A68AB1E8-CC82-674E-AAF0-789308A2E626}"/>
              </a:ext>
            </a:extLst>
          </p:cNvPr>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06500" name="AutoShape 3">
            <a:extLst>
              <a:ext uri="{FF2B5EF4-FFF2-40B4-BE49-F238E27FC236}">
                <a16:creationId xmlns:a16="http://schemas.microsoft.com/office/drawing/2014/main" id="{591655DF-3D87-6148-9591-88D378C6324F}"/>
              </a:ext>
            </a:extLst>
          </p:cNvPr>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6501" name="Rectangle 4">
            <a:extLst>
              <a:ext uri="{FF2B5EF4-FFF2-40B4-BE49-F238E27FC236}">
                <a16:creationId xmlns:a16="http://schemas.microsoft.com/office/drawing/2014/main" id="{4059C422-F6B5-8242-9BF8-481460B9D3F1}"/>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6502" name="Rectangle 5">
            <a:extLst>
              <a:ext uri="{FF2B5EF4-FFF2-40B4-BE49-F238E27FC236}">
                <a16:creationId xmlns:a16="http://schemas.microsoft.com/office/drawing/2014/main" id="{76946052-B7DA-4D4E-9380-1E760F7BE7B9}"/>
              </a:ext>
            </a:extLst>
          </p:cNvPr>
          <p:cNvSpPr>
            <a:spLocks noChangeArrowheads="1"/>
          </p:cNvSpPr>
          <p:nvPr/>
        </p:nvSpPr>
        <p:spPr bwMode="auto">
          <a:xfrm>
            <a:off x="3059113" y="879475"/>
            <a:ext cx="19653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b="1">
                <a:solidFill>
                  <a:schemeClr val="accent2"/>
                </a:solidFill>
                <a:latin typeface="Times" pitchFamily="2" charset="0"/>
                <a:ea typeface="Gulim" panose="020B0600000101010101" pitchFamily="34" charset="-127"/>
              </a:rPr>
              <a:t> </a:t>
            </a:r>
            <a:r>
              <a:rPr lang="en-US" altLang="ko-KR" sz="2400" b="1">
                <a:solidFill>
                  <a:schemeClr val="accent2"/>
                </a:solidFill>
                <a:latin typeface="Times" pitchFamily="2" charset="0"/>
                <a:ea typeface="Gulim" panose="020B0600000101010101" pitchFamily="34" charset="-127"/>
              </a:rPr>
              <a:t>KERAJAAN</a:t>
            </a:r>
          </a:p>
        </p:txBody>
      </p:sp>
      <p:sp>
        <p:nvSpPr>
          <p:cNvPr id="106503" name="Rectangle 6">
            <a:extLst>
              <a:ext uri="{FF2B5EF4-FFF2-40B4-BE49-F238E27FC236}">
                <a16:creationId xmlns:a16="http://schemas.microsoft.com/office/drawing/2014/main" id="{3DECC6DC-1C4D-9144-BCFF-62B07BDDF8F4}"/>
              </a:ext>
            </a:extLst>
          </p:cNvPr>
          <p:cNvSpPr>
            <a:spLocks noChangeArrowheads="1"/>
          </p:cNvSpPr>
          <p:nvPr/>
        </p:nvSpPr>
        <p:spPr bwMode="auto">
          <a:xfrm>
            <a:off x="3273425" y="1812925"/>
            <a:ext cx="2606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3879" name="Rectangle 7">
            <a:extLst>
              <a:ext uri="{FF2B5EF4-FFF2-40B4-BE49-F238E27FC236}">
                <a16:creationId xmlns:a16="http://schemas.microsoft.com/office/drawing/2014/main" id="{600F62F6-AF03-F64F-9B78-D15F94A7E2B1}"/>
              </a:ext>
            </a:extLst>
          </p:cNvPr>
          <p:cNvSpPr>
            <a:spLocks noChangeArrowheads="1"/>
          </p:cNvSpPr>
          <p:nvPr/>
        </p:nvSpPr>
        <p:spPr bwMode="auto">
          <a:xfrm>
            <a:off x="4786313" y="928688"/>
            <a:ext cx="1627187"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2000" b="1">
                <a:solidFill>
                  <a:srgbClr val="FAFD00"/>
                </a:solidFill>
                <a:latin typeface="Times" charset="0"/>
                <a:ea typeface="Gulim" pitchFamily="34" charset="-127"/>
                <a:cs typeface="Gulim" pitchFamily="34" charset="-127"/>
              </a:rPr>
              <a:t>ca. 1000 S.M.</a:t>
            </a:r>
          </a:p>
        </p:txBody>
      </p:sp>
      <p:sp>
        <p:nvSpPr>
          <p:cNvPr id="106505" name="Rectangle 9">
            <a:extLst>
              <a:ext uri="{FF2B5EF4-FFF2-40B4-BE49-F238E27FC236}">
                <a16:creationId xmlns:a16="http://schemas.microsoft.com/office/drawing/2014/main" id="{844ECA23-F94F-584A-ACD6-6C49F6FD9E97}"/>
              </a:ext>
            </a:extLst>
          </p:cNvPr>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6506" name="Rectangle 10">
            <a:extLst>
              <a:ext uri="{FF2B5EF4-FFF2-40B4-BE49-F238E27FC236}">
                <a16:creationId xmlns:a16="http://schemas.microsoft.com/office/drawing/2014/main" id="{D88F683D-ADF4-164E-9B01-B559AE196318}"/>
              </a:ext>
            </a:extLst>
          </p:cNvPr>
          <p:cNvSpPr>
            <a:spLocks noChangeArrowheads="1"/>
          </p:cNvSpPr>
          <p:nvPr/>
        </p:nvSpPr>
        <p:spPr bwMode="auto">
          <a:xfrm>
            <a:off x="3846513" y="1387475"/>
            <a:ext cx="1428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accent2"/>
                </a:solidFill>
                <a:latin typeface="Times" pitchFamily="2" charset="0"/>
                <a:ea typeface="Gulim" panose="020B0600000101010101" pitchFamily="34" charset="-127"/>
              </a:rPr>
              <a:t>S - D - S</a:t>
            </a:r>
          </a:p>
        </p:txBody>
      </p:sp>
      <p:sp>
        <p:nvSpPr>
          <p:cNvPr id="106507" name="Rectangle 11">
            <a:extLst>
              <a:ext uri="{FF2B5EF4-FFF2-40B4-BE49-F238E27FC236}">
                <a16:creationId xmlns:a16="http://schemas.microsoft.com/office/drawing/2014/main" id="{92E0B101-988A-154C-855D-DC7F1C620E4A}"/>
              </a:ext>
            </a:extLst>
          </p:cNvPr>
          <p:cNvSpPr>
            <a:spLocks noChangeArrowheads="1"/>
          </p:cNvSpPr>
          <p:nvPr/>
        </p:nvSpPr>
        <p:spPr bwMode="auto">
          <a:xfrm>
            <a:off x="3338513" y="4130675"/>
            <a:ext cx="25431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b="1">
                <a:solidFill>
                  <a:schemeClr val="accent2"/>
                </a:solidFill>
                <a:latin typeface="Times" pitchFamily="2" charset="0"/>
                <a:ea typeface="Gulim" panose="020B0600000101010101" pitchFamily="34" charset="-127"/>
              </a:rPr>
              <a:t>   </a:t>
            </a:r>
            <a:r>
              <a:rPr lang="en-US" altLang="ko-KR" b="1">
                <a:solidFill>
                  <a:schemeClr val="accent2"/>
                </a:solidFill>
                <a:latin typeface="Times" pitchFamily="2" charset="0"/>
                <a:ea typeface="Gulim" panose="020B0600000101010101" pitchFamily="34" charset="-127"/>
              </a:rPr>
              <a:t>20-J        20-R</a:t>
            </a:r>
          </a:p>
        </p:txBody>
      </p:sp>
      <p:sp>
        <p:nvSpPr>
          <p:cNvPr id="106508" name="Rectangle 12">
            <a:extLst>
              <a:ext uri="{FF2B5EF4-FFF2-40B4-BE49-F238E27FC236}">
                <a16:creationId xmlns:a16="http://schemas.microsoft.com/office/drawing/2014/main" id="{443230DA-6ACD-0543-8549-C4F89BB8B37D}"/>
              </a:ext>
            </a:extLst>
          </p:cNvPr>
          <p:cNvSpPr>
            <a:spLocks noChangeArrowheads="1"/>
          </p:cNvSpPr>
          <p:nvPr/>
        </p:nvSpPr>
        <p:spPr bwMode="auto">
          <a:xfrm>
            <a:off x="3427413" y="4575175"/>
            <a:ext cx="16033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b="1">
                <a:solidFill>
                  <a:schemeClr val="accent2"/>
                </a:solidFill>
                <a:latin typeface="Times" pitchFamily="2" charset="0"/>
                <a:ea typeface="Gulim" panose="020B0600000101010101" pitchFamily="34" charset="-127"/>
              </a:rPr>
              <a:t>  </a:t>
            </a:r>
            <a:r>
              <a:rPr lang="en-US" altLang="ko-KR" b="1">
                <a:solidFill>
                  <a:schemeClr val="accent2"/>
                </a:solidFill>
                <a:latin typeface="Times" pitchFamily="2" charset="0"/>
                <a:ea typeface="Gulim" panose="020B0600000101010101" pitchFamily="34" charset="-127"/>
              </a:rPr>
              <a:t>200        </a:t>
            </a:r>
          </a:p>
        </p:txBody>
      </p:sp>
      <p:sp>
        <p:nvSpPr>
          <p:cNvPr id="463888" name="Rectangle 16">
            <a:extLst>
              <a:ext uri="{FF2B5EF4-FFF2-40B4-BE49-F238E27FC236}">
                <a16:creationId xmlns:a16="http://schemas.microsoft.com/office/drawing/2014/main" id="{4742E170-D87C-DC4B-918E-EB5264A9400F}"/>
              </a:ext>
            </a:extLst>
          </p:cNvPr>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06510" name="Freeform 18">
            <a:extLst>
              <a:ext uri="{FF2B5EF4-FFF2-40B4-BE49-F238E27FC236}">
                <a16:creationId xmlns:a16="http://schemas.microsoft.com/office/drawing/2014/main" id="{70BF8AF6-2DF5-3B48-89AD-522933D2F323}"/>
              </a:ext>
            </a:extLst>
          </p:cNvPr>
          <p:cNvSpPr>
            <a:spLocks/>
          </p:cNvSpPr>
          <p:nvPr/>
        </p:nvSpPr>
        <p:spPr bwMode="auto">
          <a:xfrm>
            <a:off x="1625600" y="2697163"/>
            <a:ext cx="1074738" cy="906462"/>
          </a:xfrm>
          <a:custGeom>
            <a:avLst/>
            <a:gdLst>
              <a:gd name="T0" fmla="*/ 22225 w 677"/>
              <a:gd name="T1" fmla="*/ 42862 h 571"/>
              <a:gd name="T2" fmla="*/ 26988 w 677"/>
              <a:gd name="T3" fmla="*/ 119062 h 571"/>
              <a:gd name="T4" fmla="*/ 31750 w 677"/>
              <a:gd name="T5" fmla="*/ 193675 h 571"/>
              <a:gd name="T6" fmla="*/ 73025 w 677"/>
              <a:gd name="T7" fmla="*/ 230187 h 571"/>
              <a:gd name="T8" fmla="*/ 171450 w 677"/>
              <a:gd name="T9" fmla="*/ 260350 h 571"/>
              <a:gd name="T10" fmla="*/ 247650 w 677"/>
              <a:gd name="T11" fmla="*/ 293687 h 571"/>
              <a:gd name="T12" fmla="*/ 325438 w 677"/>
              <a:gd name="T13" fmla="*/ 307975 h 571"/>
              <a:gd name="T14" fmla="*/ 404813 w 677"/>
              <a:gd name="T15" fmla="*/ 339725 h 571"/>
              <a:gd name="T16" fmla="*/ 484188 w 677"/>
              <a:gd name="T17" fmla="*/ 392112 h 571"/>
              <a:gd name="T18" fmla="*/ 565150 w 677"/>
              <a:gd name="T19" fmla="*/ 444500 h 571"/>
              <a:gd name="T20" fmla="*/ 608013 w 677"/>
              <a:gd name="T21" fmla="*/ 517525 h 571"/>
              <a:gd name="T22" fmla="*/ 652463 w 677"/>
              <a:gd name="T23" fmla="*/ 590550 h 571"/>
              <a:gd name="T24" fmla="*/ 712788 w 677"/>
              <a:gd name="T25" fmla="*/ 644525 h 571"/>
              <a:gd name="T26" fmla="*/ 757238 w 677"/>
              <a:gd name="T27" fmla="*/ 717550 h 571"/>
              <a:gd name="T28" fmla="*/ 781050 w 677"/>
              <a:gd name="T29" fmla="*/ 790575 h 571"/>
              <a:gd name="T30" fmla="*/ 785813 w 677"/>
              <a:gd name="T31" fmla="*/ 866775 h 571"/>
              <a:gd name="T32" fmla="*/ 827088 w 677"/>
              <a:gd name="T33" fmla="*/ 903287 h 571"/>
              <a:gd name="T34" fmla="*/ 901700 w 677"/>
              <a:gd name="T35" fmla="*/ 896937 h 571"/>
              <a:gd name="T36" fmla="*/ 996950 w 677"/>
              <a:gd name="T37" fmla="*/ 890587 h 571"/>
              <a:gd name="T38" fmla="*/ 1073150 w 677"/>
              <a:gd name="T39" fmla="*/ 885825 h 571"/>
              <a:gd name="T40" fmla="*/ 1049338 w 677"/>
              <a:gd name="T41" fmla="*/ 811212 h 571"/>
              <a:gd name="T42" fmla="*/ 1023938 w 677"/>
              <a:gd name="T43" fmla="*/ 736600 h 571"/>
              <a:gd name="T44" fmla="*/ 981075 w 677"/>
              <a:gd name="T45" fmla="*/ 663575 h 571"/>
              <a:gd name="T46" fmla="*/ 938213 w 677"/>
              <a:gd name="T47" fmla="*/ 590550 h 571"/>
              <a:gd name="T48" fmla="*/ 893763 w 677"/>
              <a:gd name="T49" fmla="*/ 517525 h 571"/>
              <a:gd name="T50" fmla="*/ 833438 w 677"/>
              <a:gd name="T51" fmla="*/ 444500 h 571"/>
              <a:gd name="T52" fmla="*/ 808038 w 677"/>
              <a:gd name="T53" fmla="*/ 369887 h 571"/>
              <a:gd name="T54" fmla="*/ 747713 w 677"/>
              <a:gd name="T55" fmla="*/ 315912 h 571"/>
              <a:gd name="T56" fmla="*/ 685800 w 677"/>
              <a:gd name="T57" fmla="*/ 263525 h 571"/>
              <a:gd name="T58" fmla="*/ 625475 w 677"/>
              <a:gd name="T59" fmla="*/ 209550 h 571"/>
              <a:gd name="T60" fmla="*/ 563563 w 677"/>
              <a:gd name="T61" fmla="*/ 157162 h 571"/>
              <a:gd name="T62" fmla="*/ 485775 w 677"/>
              <a:gd name="T63" fmla="*/ 123825 h 571"/>
              <a:gd name="T64" fmla="*/ 406400 w 677"/>
              <a:gd name="T65" fmla="*/ 93662 h 571"/>
              <a:gd name="T66" fmla="*/ 327025 w 677"/>
              <a:gd name="T67" fmla="*/ 60325 h 571"/>
              <a:gd name="T68" fmla="*/ 250825 w 677"/>
              <a:gd name="T69" fmla="*/ 46037 h 571"/>
              <a:gd name="T70" fmla="*/ 174625 w 677"/>
              <a:gd name="T71" fmla="*/ 33337 h 571"/>
              <a:gd name="T72" fmla="*/ 95250 w 677"/>
              <a:gd name="T73" fmla="*/ 0 h 571"/>
              <a:gd name="T74" fmla="*/ 19050 w 677"/>
              <a:gd name="T75" fmla="*/ 4762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106511" name="Freeform 19">
            <a:extLst>
              <a:ext uri="{FF2B5EF4-FFF2-40B4-BE49-F238E27FC236}">
                <a16:creationId xmlns:a16="http://schemas.microsoft.com/office/drawing/2014/main" id="{4B2F8B35-A5F2-0443-A85B-040523C928BD}"/>
              </a:ext>
            </a:extLst>
          </p:cNvPr>
          <p:cNvSpPr>
            <a:spLocks/>
          </p:cNvSpPr>
          <p:nvPr/>
        </p:nvSpPr>
        <p:spPr bwMode="auto">
          <a:xfrm>
            <a:off x="1625600" y="2603500"/>
            <a:ext cx="1258888" cy="1042988"/>
          </a:xfrm>
          <a:custGeom>
            <a:avLst/>
            <a:gdLst>
              <a:gd name="T0" fmla="*/ 38100 w 793"/>
              <a:gd name="T1" fmla="*/ 12700 h 657"/>
              <a:gd name="T2" fmla="*/ 139700 w 793"/>
              <a:gd name="T3" fmla="*/ 50800 h 657"/>
              <a:gd name="T4" fmla="*/ 228600 w 793"/>
              <a:gd name="T5" fmla="*/ 63500 h 657"/>
              <a:gd name="T6" fmla="*/ 292100 w 793"/>
              <a:gd name="T7" fmla="*/ 101600 h 657"/>
              <a:gd name="T8" fmla="*/ 342900 w 793"/>
              <a:gd name="T9" fmla="*/ 127000 h 657"/>
              <a:gd name="T10" fmla="*/ 381000 w 793"/>
              <a:gd name="T11" fmla="*/ 165100 h 657"/>
              <a:gd name="T12" fmla="*/ 444500 w 793"/>
              <a:gd name="T13" fmla="*/ 190500 h 657"/>
              <a:gd name="T14" fmla="*/ 495300 w 793"/>
              <a:gd name="T15" fmla="*/ 215900 h 657"/>
              <a:gd name="T16" fmla="*/ 546100 w 793"/>
              <a:gd name="T17" fmla="*/ 241300 h 657"/>
              <a:gd name="T18" fmla="*/ 596900 w 793"/>
              <a:gd name="T19" fmla="*/ 266700 h 657"/>
              <a:gd name="T20" fmla="*/ 647700 w 793"/>
              <a:gd name="T21" fmla="*/ 292100 h 657"/>
              <a:gd name="T22" fmla="*/ 698500 w 793"/>
              <a:gd name="T23" fmla="*/ 342900 h 657"/>
              <a:gd name="T24" fmla="*/ 736600 w 793"/>
              <a:gd name="T25" fmla="*/ 381000 h 657"/>
              <a:gd name="T26" fmla="*/ 787400 w 793"/>
              <a:gd name="T27" fmla="*/ 406400 h 657"/>
              <a:gd name="T28" fmla="*/ 838200 w 793"/>
              <a:gd name="T29" fmla="*/ 431800 h 657"/>
              <a:gd name="T30" fmla="*/ 876300 w 793"/>
              <a:gd name="T31" fmla="*/ 469900 h 657"/>
              <a:gd name="T32" fmla="*/ 901700 w 793"/>
              <a:gd name="T33" fmla="*/ 520700 h 657"/>
              <a:gd name="T34" fmla="*/ 939800 w 793"/>
              <a:gd name="T35" fmla="*/ 558800 h 657"/>
              <a:gd name="T36" fmla="*/ 990600 w 793"/>
              <a:gd name="T37" fmla="*/ 596900 h 657"/>
              <a:gd name="T38" fmla="*/ 1016000 w 793"/>
              <a:gd name="T39" fmla="*/ 635000 h 657"/>
              <a:gd name="T40" fmla="*/ 1041400 w 793"/>
              <a:gd name="T41" fmla="*/ 685800 h 657"/>
              <a:gd name="T42" fmla="*/ 1079500 w 793"/>
              <a:gd name="T43" fmla="*/ 736600 h 657"/>
              <a:gd name="T44" fmla="*/ 1130300 w 793"/>
              <a:gd name="T45" fmla="*/ 749300 h 657"/>
              <a:gd name="T46" fmla="*/ 1168400 w 793"/>
              <a:gd name="T47" fmla="*/ 787400 h 657"/>
              <a:gd name="T48" fmla="*/ 1206500 w 793"/>
              <a:gd name="T49" fmla="*/ 825500 h 657"/>
              <a:gd name="T50" fmla="*/ 1257300 w 793"/>
              <a:gd name="T51" fmla="*/ 863600 h 657"/>
              <a:gd name="T52" fmla="*/ 1257300 w 793"/>
              <a:gd name="T53" fmla="*/ 914400 h 657"/>
              <a:gd name="T54" fmla="*/ 1231900 w 793"/>
              <a:gd name="T55" fmla="*/ 965200 h 657"/>
              <a:gd name="T56" fmla="*/ 1193800 w 793"/>
              <a:gd name="T57" fmla="*/ 1003300 h 657"/>
              <a:gd name="T58" fmla="*/ 1155700 w 793"/>
              <a:gd name="T59" fmla="*/ 1028700 h 657"/>
              <a:gd name="T60" fmla="*/ 1104900 w 793"/>
              <a:gd name="T61" fmla="*/ 1041400 h 657"/>
              <a:gd name="T62" fmla="*/ 1054100 w 793"/>
              <a:gd name="T63" fmla="*/ 1028700 h 657"/>
              <a:gd name="T64" fmla="*/ 1003300 w 793"/>
              <a:gd name="T65" fmla="*/ 1028700 h 657"/>
              <a:gd name="T66" fmla="*/ 952500 w 793"/>
              <a:gd name="T67" fmla="*/ 1028700 h 657"/>
              <a:gd name="T68" fmla="*/ 901700 w 793"/>
              <a:gd name="T69" fmla="*/ 1028700 h 657"/>
              <a:gd name="T70" fmla="*/ 850900 w 793"/>
              <a:gd name="T71" fmla="*/ 1028700 h 657"/>
              <a:gd name="T72" fmla="*/ 787400 w 793"/>
              <a:gd name="T73" fmla="*/ 1028700 h 657"/>
              <a:gd name="T74" fmla="*/ 723900 w 793"/>
              <a:gd name="T75" fmla="*/ 1016000 h 657"/>
              <a:gd name="T76" fmla="*/ 685800 w 793"/>
              <a:gd name="T77" fmla="*/ 965200 h 657"/>
              <a:gd name="T78" fmla="*/ 673100 w 793"/>
              <a:gd name="T79" fmla="*/ 914400 h 657"/>
              <a:gd name="T80" fmla="*/ 635000 w 793"/>
              <a:gd name="T81" fmla="*/ 850900 h 657"/>
              <a:gd name="T82" fmla="*/ 596900 w 793"/>
              <a:gd name="T83" fmla="*/ 800100 h 657"/>
              <a:gd name="T84" fmla="*/ 558800 w 793"/>
              <a:gd name="T85" fmla="*/ 749300 h 657"/>
              <a:gd name="T86" fmla="*/ 495300 w 793"/>
              <a:gd name="T87" fmla="*/ 685800 h 657"/>
              <a:gd name="T88" fmla="*/ 444500 w 793"/>
              <a:gd name="T89" fmla="*/ 622300 h 657"/>
              <a:gd name="T90" fmla="*/ 406400 w 793"/>
              <a:gd name="T91" fmla="*/ 584200 h 657"/>
              <a:gd name="T92" fmla="*/ 355600 w 793"/>
              <a:gd name="T93" fmla="*/ 558800 h 657"/>
              <a:gd name="T94" fmla="*/ 304800 w 793"/>
              <a:gd name="T95" fmla="*/ 546100 h 657"/>
              <a:gd name="T96" fmla="*/ 254000 w 793"/>
              <a:gd name="T97" fmla="*/ 533400 h 657"/>
              <a:gd name="T98" fmla="*/ 190500 w 793"/>
              <a:gd name="T99" fmla="*/ 533400 h 657"/>
              <a:gd name="T100" fmla="*/ 139700 w 793"/>
              <a:gd name="T101" fmla="*/ 520700 h 657"/>
              <a:gd name="T102" fmla="*/ 76200 w 793"/>
              <a:gd name="T103" fmla="*/ 482600 h 657"/>
              <a:gd name="T104" fmla="*/ 50800 w 793"/>
              <a:gd name="T105" fmla="*/ 431800 h 657"/>
              <a:gd name="T106" fmla="*/ 25400 w 793"/>
              <a:gd name="T107" fmla="*/ 393700 h 657"/>
              <a:gd name="T108" fmla="*/ 12700 w 793"/>
              <a:gd name="T109" fmla="*/ 342900 h 657"/>
              <a:gd name="T110" fmla="*/ 12700 w 793"/>
              <a:gd name="T111" fmla="*/ 292100 h 657"/>
              <a:gd name="T112" fmla="*/ 12700 w 793"/>
              <a:gd name="T113" fmla="*/ 241300 h 657"/>
              <a:gd name="T114" fmla="*/ 0 w 793"/>
              <a:gd name="T115" fmla="*/ 190500 h 657"/>
              <a:gd name="T116" fmla="*/ 0 w 793"/>
              <a:gd name="T117" fmla="*/ 139700 h 657"/>
              <a:gd name="T118" fmla="*/ 0 w 793"/>
              <a:gd name="T119" fmla="*/ 88900 h 657"/>
              <a:gd name="T120" fmla="*/ 0 w 793"/>
              <a:gd name="T121" fmla="*/ 38100 h 657"/>
              <a:gd name="T122" fmla="*/ 38100 w 793"/>
              <a:gd name="T123" fmla="*/ 25400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6512" name="Rectangle 21">
            <a:extLst>
              <a:ext uri="{FF2B5EF4-FFF2-40B4-BE49-F238E27FC236}">
                <a16:creationId xmlns:a16="http://schemas.microsoft.com/office/drawing/2014/main" id="{8C72F39B-DA78-6245-AEE0-09963705E73C}"/>
              </a:ext>
            </a:extLst>
          </p:cNvPr>
          <p:cNvSpPr>
            <a:spLocks noChangeArrowheads="1"/>
          </p:cNvSpPr>
          <p:nvPr/>
        </p:nvSpPr>
        <p:spPr bwMode="auto">
          <a:xfrm>
            <a:off x="3224213" y="5040313"/>
            <a:ext cx="1233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2400" b="1">
                <a:solidFill>
                  <a:schemeClr val="accent2"/>
                </a:solidFill>
                <a:latin typeface="Times" pitchFamily="2" charset="0"/>
                <a:ea typeface="Gulim" panose="020B0600000101010101" pitchFamily="34" charset="-127"/>
              </a:rPr>
              <a:t>ASYUR</a:t>
            </a:r>
          </a:p>
        </p:txBody>
      </p:sp>
      <p:sp>
        <p:nvSpPr>
          <p:cNvPr id="463894" name="Rectangle 22">
            <a:extLst>
              <a:ext uri="{FF2B5EF4-FFF2-40B4-BE49-F238E27FC236}">
                <a16:creationId xmlns:a16="http://schemas.microsoft.com/office/drawing/2014/main" id="{B16A8990-BE73-C747-AB3C-7764F7099BD1}"/>
              </a:ext>
            </a:extLst>
          </p:cNvPr>
          <p:cNvSpPr>
            <a:spLocks noChangeArrowheads="1"/>
          </p:cNvSpPr>
          <p:nvPr/>
        </p:nvSpPr>
        <p:spPr bwMode="auto">
          <a:xfrm>
            <a:off x="4811713" y="4570413"/>
            <a:ext cx="16033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b="1">
                <a:solidFill>
                  <a:schemeClr val="accent2"/>
                </a:solidFill>
                <a:latin typeface="Times" pitchFamily="2" charset="0"/>
                <a:ea typeface="Gulim" panose="020B0600000101010101" pitchFamily="34" charset="-127"/>
              </a:rPr>
              <a:t>  </a:t>
            </a:r>
            <a:r>
              <a:rPr lang="en-US" altLang="ko-KR" b="1">
                <a:solidFill>
                  <a:schemeClr val="accent2"/>
                </a:solidFill>
                <a:latin typeface="Times" pitchFamily="2" charset="0"/>
                <a:ea typeface="Gulim" panose="020B0600000101010101" pitchFamily="34" charset="-127"/>
              </a:rPr>
              <a:t>350        </a:t>
            </a:r>
          </a:p>
        </p:txBody>
      </p:sp>
      <p:sp>
        <p:nvSpPr>
          <p:cNvPr id="106514" name="Rectangle 23">
            <a:extLst>
              <a:ext uri="{FF2B5EF4-FFF2-40B4-BE49-F238E27FC236}">
                <a16:creationId xmlns:a16="http://schemas.microsoft.com/office/drawing/2014/main" id="{7E2BDC9C-E3FF-7143-AA57-A5183FA3FD95}"/>
              </a:ext>
            </a:extLst>
          </p:cNvPr>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6515" name="Line 24">
            <a:extLst>
              <a:ext uri="{FF2B5EF4-FFF2-40B4-BE49-F238E27FC236}">
                <a16:creationId xmlns:a16="http://schemas.microsoft.com/office/drawing/2014/main" id="{1EAF39E6-21A2-DB4A-B83E-27F340B995D4}"/>
              </a:ext>
            </a:extLst>
          </p:cNvPr>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16" name="Line 25">
            <a:extLst>
              <a:ext uri="{FF2B5EF4-FFF2-40B4-BE49-F238E27FC236}">
                <a16:creationId xmlns:a16="http://schemas.microsoft.com/office/drawing/2014/main" id="{EF8A9FD5-57B4-A647-BEB9-C18A070AB64F}"/>
              </a:ext>
            </a:extLst>
          </p:cNvPr>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17" name="Line 26">
            <a:extLst>
              <a:ext uri="{FF2B5EF4-FFF2-40B4-BE49-F238E27FC236}">
                <a16:creationId xmlns:a16="http://schemas.microsoft.com/office/drawing/2014/main" id="{DE285A5D-7D64-D143-90C1-6AFD59DD0E86}"/>
              </a:ext>
            </a:extLst>
          </p:cNvPr>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18" name="Line 27">
            <a:extLst>
              <a:ext uri="{FF2B5EF4-FFF2-40B4-BE49-F238E27FC236}">
                <a16:creationId xmlns:a16="http://schemas.microsoft.com/office/drawing/2014/main" id="{17214F46-D12F-CF49-A5D8-61596AA2CD80}"/>
              </a:ext>
            </a:extLst>
          </p:cNvPr>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19" name="Line 28">
            <a:extLst>
              <a:ext uri="{FF2B5EF4-FFF2-40B4-BE49-F238E27FC236}">
                <a16:creationId xmlns:a16="http://schemas.microsoft.com/office/drawing/2014/main" id="{8B43AB94-5DF7-624D-9CF5-87351AAFE9DB}"/>
              </a:ext>
            </a:extLst>
          </p:cNvPr>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0" name="Line 29">
            <a:extLst>
              <a:ext uri="{FF2B5EF4-FFF2-40B4-BE49-F238E27FC236}">
                <a16:creationId xmlns:a16="http://schemas.microsoft.com/office/drawing/2014/main" id="{49359D3B-92EC-9E4B-96CA-1B1EE20CAB3C}"/>
              </a:ext>
            </a:extLst>
          </p:cNvPr>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1" name="Line 30">
            <a:extLst>
              <a:ext uri="{FF2B5EF4-FFF2-40B4-BE49-F238E27FC236}">
                <a16:creationId xmlns:a16="http://schemas.microsoft.com/office/drawing/2014/main" id="{77214A92-0186-9040-BBA2-3AFBB489D614}"/>
              </a:ext>
            </a:extLst>
          </p:cNvPr>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2" name="Line 31">
            <a:extLst>
              <a:ext uri="{FF2B5EF4-FFF2-40B4-BE49-F238E27FC236}">
                <a16:creationId xmlns:a16="http://schemas.microsoft.com/office/drawing/2014/main" id="{1DE7118E-CC62-8B43-94F3-A4EE7E3ACF87}"/>
              </a:ext>
            </a:extLst>
          </p:cNvPr>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3" name="Line 32">
            <a:extLst>
              <a:ext uri="{FF2B5EF4-FFF2-40B4-BE49-F238E27FC236}">
                <a16:creationId xmlns:a16="http://schemas.microsoft.com/office/drawing/2014/main" id="{844C69E4-BCF9-4A46-8DC3-9327BEC9B094}"/>
              </a:ext>
            </a:extLst>
          </p:cNvPr>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24" name="Rectangle 33">
            <a:extLst>
              <a:ext uri="{FF2B5EF4-FFF2-40B4-BE49-F238E27FC236}">
                <a16:creationId xmlns:a16="http://schemas.microsoft.com/office/drawing/2014/main" id="{077D70DE-BB85-1443-848B-983D090424C9}"/>
              </a:ext>
            </a:extLst>
          </p:cNvPr>
          <p:cNvSpPr>
            <a:spLocks noChangeArrowheads="1"/>
          </p:cNvSpPr>
          <p:nvPr/>
        </p:nvSpPr>
        <p:spPr bwMode="auto">
          <a:xfrm>
            <a:off x="3824288" y="1812925"/>
            <a:ext cx="1428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6525" name="Rectangle 34">
            <a:extLst>
              <a:ext uri="{FF2B5EF4-FFF2-40B4-BE49-F238E27FC236}">
                <a16:creationId xmlns:a16="http://schemas.microsoft.com/office/drawing/2014/main" id="{FF8FC4AD-878F-D644-B3B2-F932556DA69C}"/>
              </a:ext>
            </a:extLst>
          </p:cNvPr>
          <p:cNvSpPr>
            <a:spLocks noChangeArrowheads="1"/>
          </p:cNvSpPr>
          <p:nvPr/>
        </p:nvSpPr>
        <p:spPr bwMode="auto">
          <a:xfrm>
            <a:off x="3959225" y="3671888"/>
            <a:ext cx="1428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6526" name="Rectangle 35">
            <a:extLst>
              <a:ext uri="{FF2B5EF4-FFF2-40B4-BE49-F238E27FC236}">
                <a16:creationId xmlns:a16="http://schemas.microsoft.com/office/drawing/2014/main" id="{E13CD49F-5587-9847-A51F-28FBE050B98B}"/>
              </a:ext>
            </a:extLst>
          </p:cNvPr>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6527" name="Rectangle 36">
            <a:extLst>
              <a:ext uri="{FF2B5EF4-FFF2-40B4-BE49-F238E27FC236}">
                <a16:creationId xmlns:a16="http://schemas.microsoft.com/office/drawing/2014/main" id="{1AEE750A-4E93-F54E-BC11-B68E22EF8FA6}"/>
              </a:ext>
            </a:extLst>
          </p:cNvPr>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3909" name="Rectangle 37">
            <a:extLst>
              <a:ext uri="{FF2B5EF4-FFF2-40B4-BE49-F238E27FC236}">
                <a16:creationId xmlns:a16="http://schemas.microsoft.com/office/drawing/2014/main" id="{C578F9F9-122D-764F-B2D0-2A5E9E37C641}"/>
              </a:ext>
            </a:extLst>
          </p:cNvPr>
          <p:cNvSpPr>
            <a:spLocks noChangeArrowheads="1"/>
          </p:cNvSpPr>
          <p:nvPr/>
        </p:nvSpPr>
        <p:spPr bwMode="auto">
          <a:xfrm>
            <a:off x="3217863" y="1825625"/>
            <a:ext cx="2820987" cy="393700"/>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2000" b="1">
                <a:solidFill>
                  <a:schemeClr val="accent1"/>
                </a:solidFill>
                <a:effectLst>
                  <a:outerShdw blurRad="38100" dist="38100" dir="2700000" algn="tl">
                    <a:srgbClr val="000000"/>
                  </a:outerShdw>
                </a:effectLst>
                <a:latin typeface="Times" pitchFamily="2" charset="0"/>
                <a:ea typeface="Gulim" panose="020B0600000101010101" pitchFamily="34" charset="-127"/>
              </a:rPr>
              <a:t>&lt;&lt;&lt;&lt; </a:t>
            </a:r>
            <a:r>
              <a:rPr lang="en-US" altLang="ko-KR" sz="2000" b="1" i="1">
                <a:solidFill>
                  <a:schemeClr val="accent1"/>
                </a:solidFill>
                <a:effectLst>
                  <a:outerShdw blurRad="38100" dist="38100" dir="2700000" algn="tl">
                    <a:srgbClr val="000000"/>
                  </a:outerShdw>
                </a:effectLst>
                <a:latin typeface="Times" pitchFamily="2" charset="0"/>
                <a:ea typeface="Gulim" panose="020B0600000101010101" pitchFamily="34" charset="-127"/>
              </a:rPr>
              <a:t>TERBELAH</a:t>
            </a:r>
            <a:r>
              <a:rPr lang="en-US" altLang="ko-KR" sz="2000" b="1">
                <a:solidFill>
                  <a:schemeClr val="accent1"/>
                </a:solidFill>
                <a:effectLst>
                  <a:outerShdw blurRad="38100" dist="38100" dir="2700000" algn="tl">
                    <a:srgbClr val="000000"/>
                  </a:outerShdw>
                </a:effectLst>
                <a:latin typeface="Times" pitchFamily="2" charset="0"/>
                <a:ea typeface="Gulim" panose="020B0600000101010101" pitchFamily="34" charset="-127"/>
              </a:rPr>
              <a:t> &gt;&gt;&gt;&gt;</a:t>
            </a:r>
          </a:p>
        </p:txBody>
      </p:sp>
      <p:sp>
        <p:nvSpPr>
          <p:cNvPr id="106529" name="Line 38">
            <a:extLst>
              <a:ext uri="{FF2B5EF4-FFF2-40B4-BE49-F238E27FC236}">
                <a16:creationId xmlns:a16="http://schemas.microsoft.com/office/drawing/2014/main" id="{A23DAD38-6314-C643-B480-000EE946D304}"/>
              </a:ext>
            </a:extLst>
          </p:cNvPr>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3912" name="Rectangle 40">
            <a:extLst>
              <a:ext uri="{FF2B5EF4-FFF2-40B4-BE49-F238E27FC236}">
                <a16:creationId xmlns:a16="http://schemas.microsoft.com/office/drawing/2014/main" id="{4E4CD260-5D41-CF4E-A497-34F328FE59BE}"/>
              </a:ext>
            </a:extLst>
          </p:cNvPr>
          <p:cNvSpPr>
            <a:spLocks noChangeArrowheads="1"/>
          </p:cNvSpPr>
          <p:nvPr/>
        </p:nvSpPr>
        <p:spPr bwMode="auto">
          <a:xfrm>
            <a:off x="4710113" y="5022850"/>
            <a:ext cx="121443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2400" b="1">
                <a:solidFill>
                  <a:schemeClr val="accent2"/>
                </a:solidFill>
                <a:latin typeface="Times" pitchFamily="2" charset="0"/>
                <a:ea typeface="Gulim" panose="020B0600000101010101" pitchFamily="34" charset="-127"/>
              </a:rPr>
              <a:t>BABEL</a:t>
            </a:r>
          </a:p>
        </p:txBody>
      </p:sp>
      <p:sp>
        <p:nvSpPr>
          <p:cNvPr id="463913" name="Oval 41">
            <a:extLst>
              <a:ext uri="{FF2B5EF4-FFF2-40B4-BE49-F238E27FC236}">
                <a16:creationId xmlns:a16="http://schemas.microsoft.com/office/drawing/2014/main" id="{E335D53B-DD83-7546-8926-E9DB93ED97B0}"/>
              </a:ext>
            </a:extLst>
          </p:cNvPr>
          <p:cNvSpPr>
            <a:spLocks noChangeArrowheads="1"/>
          </p:cNvSpPr>
          <p:nvPr/>
        </p:nvSpPr>
        <p:spPr bwMode="auto">
          <a:xfrm>
            <a:off x="4552950" y="4565650"/>
            <a:ext cx="1676400" cy="1041400"/>
          </a:xfrm>
          <a:prstGeom prst="ellipse">
            <a:avLst/>
          </a:prstGeom>
          <a:noFill/>
          <a:ln w="50800">
            <a:solidFill>
              <a:schemeClr val="accent1"/>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63914" name="Rectangle 42">
            <a:extLst>
              <a:ext uri="{FF2B5EF4-FFF2-40B4-BE49-F238E27FC236}">
                <a16:creationId xmlns:a16="http://schemas.microsoft.com/office/drawing/2014/main" id="{47AB5E4B-73A9-9E42-BCB8-98BD98CB70C8}"/>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463915" name="Line 43">
            <a:extLst>
              <a:ext uri="{FF2B5EF4-FFF2-40B4-BE49-F238E27FC236}">
                <a16:creationId xmlns:a16="http://schemas.microsoft.com/office/drawing/2014/main" id="{E91490AB-D9CA-E849-B313-2D60AE527F2A}"/>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06534" name="Rectangle 44">
            <a:extLst>
              <a:ext uri="{FF2B5EF4-FFF2-40B4-BE49-F238E27FC236}">
                <a16:creationId xmlns:a16="http://schemas.microsoft.com/office/drawing/2014/main" id="{7FFA3467-E1F4-6F40-8EC1-2D1CEAFB394C}"/>
              </a:ext>
            </a:extLst>
          </p:cNvPr>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6535" name="Line 45">
            <a:extLst>
              <a:ext uri="{FF2B5EF4-FFF2-40B4-BE49-F238E27FC236}">
                <a16:creationId xmlns:a16="http://schemas.microsoft.com/office/drawing/2014/main" id="{019EEEF3-7C65-5342-860D-8C2818D32EFA}"/>
              </a:ext>
            </a:extLst>
          </p:cNvPr>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3918" name="Rectangle 46">
            <a:extLst>
              <a:ext uri="{FF2B5EF4-FFF2-40B4-BE49-F238E27FC236}">
                <a16:creationId xmlns:a16="http://schemas.microsoft.com/office/drawing/2014/main" id="{CA9FFE0F-6DDA-3742-B3B3-4099B5AE0424}"/>
              </a:ext>
            </a:extLst>
          </p:cNvPr>
          <p:cNvSpPr>
            <a:spLocks noChangeArrowheads="1"/>
          </p:cNvSpPr>
          <p:nvPr/>
        </p:nvSpPr>
        <p:spPr bwMode="auto">
          <a:xfrm>
            <a:off x="3587750" y="3635375"/>
            <a:ext cx="2036763" cy="515938"/>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i="1">
                <a:solidFill>
                  <a:schemeClr val="accent1"/>
                </a:solidFill>
                <a:effectLst>
                  <a:outerShdw blurRad="38100" dist="38100" dir="2700000" algn="tl">
                    <a:srgbClr val="000000"/>
                  </a:outerShdw>
                </a:effectLst>
                <a:latin typeface="Times" pitchFamily="2" charset="0"/>
                <a:ea typeface="Gulim" panose="020B0600000101010101" pitchFamily="34" charset="-127"/>
              </a:rPr>
              <a:t>NABI-NABI</a:t>
            </a:r>
          </a:p>
        </p:txBody>
      </p:sp>
      <p:sp>
        <p:nvSpPr>
          <p:cNvPr id="106537" name="Rectangle 49">
            <a:extLst>
              <a:ext uri="{FF2B5EF4-FFF2-40B4-BE49-F238E27FC236}">
                <a16:creationId xmlns:a16="http://schemas.microsoft.com/office/drawing/2014/main" id="{6EA4A9E8-AFB4-9C4D-83B8-11875BC01D24}"/>
              </a:ext>
            </a:extLst>
          </p:cNvPr>
          <p:cNvSpPr>
            <a:spLocks noChangeArrowheads="1"/>
          </p:cNvSpPr>
          <p:nvPr/>
        </p:nvSpPr>
        <p:spPr bwMode="auto">
          <a:xfrm>
            <a:off x="3643313" y="3216275"/>
            <a:ext cx="18700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bg2"/>
                </a:solidFill>
                <a:latin typeface="Times" pitchFamily="2" charset="0"/>
                <a:ea typeface="Gulim" panose="020B0600000101010101" pitchFamily="34" charset="-127"/>
              </a:rPr>
              <a:t>10             2</a:t>
            </a:r>
          </a:p>
        </p:txBody>
      </p:sp>
      <p:sp>
        <p:nvSpPr>
          <p:cNvPr id="106538" name="Rectangle 50">
            <a:extLst>
              <a:ext uri="{FF2B5EF4-FFF2-40B4-BE49-F238E27FC236}">
                <a16:creationId xmlns:a16="http://schemas.microsoft.com/office/drawing/2014/main" id="{C308EF0B-B1F3-6D43-AB7E-665C26E0EDA7}"/>
              </a:ext>
            </a:extLst>
          </p:cNvPr>
          <p:cNvSpPr>
            <a:spLocks noChangeArrowheads="1"/>
          </p:cNvSpPr>
          <p:nvPr/>
        </p:nvSpPr>
        <p:spPr bwMode="auto">
          <a:xfrm>
            <a:off x="3033713" y="2246313"/>
            <a:ext cx="38989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b="1">
                <a:solidFill>
                  <a:schemeClr val="bg2"/>
                </a:solidFill>
                <a:latin typeface="Times" pitchFamily="2" charset="0"/>
                <a:ea typeface="Gulim" panose="020B0600000101010101" pitchFamily="34" charset="-127"/>
              </a:rPr>
              <a:t> </a:t>
            </a:r>
            <a:r>
              <a:rPr lang="en-US" altLang="ko-KR" sz="2400" b="1">
                <a:solidFill>
                  <a:schemeClr val="bg2"/>
                </a:solidFill>
                <a:latin typeface="Times" pitchFamily="2" charset="0"/>
                <a:ea typeface="Gulim" panose="020B0600000101010101" pitchFamily="34" charset="-127"/>
              </a:rPr>
              <a:t>UTARA     SELATAN</a:t>
            </a:r>
          </a:p>
        </p:txBody>
      </p:sp>
      <p:sp>
        <p:nvSpPr>
          <p:cNvPr id="106539" name="Rectangle 51">
            <a:extLst>
              <a:ext uri="{FF2B5EF4-FFF2-40B4-BE49-F238E27FC236}">
                <a16:creationId xmlns:a16="http://schemas.microsoft.com/office/drawing/2014/main" id="{259AFBA2-3406-B344-8A1F-7801BDE99F4A}"/>
              </a:ext>
            </a:extLst>
          </p:cNvPr>
          <p:cNvSpPr>
            <a:spLocks noChangeArrowheads="1"/>
          </p:cNvSpPr>
          <p:nvPr/>
        </p:nvSpPr>
        <p:spPr bwMode="auto">
          <a:xfrm>
            <a:off x="3143250" y="2746375"/>
            <a:ext cx="313531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bg2"/>
                </a:solidFill>
                <a:latin typeface="Times" pitchFamily="2" charset="0"/>
                <a:ea typeface="Gulim" panose="020B0600000101010101" pitchFamily="34" charset="-127"/>
              </a:rPr>
              <a:t>ISRAEL YEHUDA</a:t>
            </a:r>
          </a:p>
        </p:txBody>
      </p:sp>
      <p:sp>
        <p:nvSpPr>
          <p:cNvPr id="463952" name="Rectangle 80">
            <a:extLst>
              <a:ext uri="{FF2B5EF4-FFF2-40B4-BE49-F238E27FC236}">
                <a16:creationId xmlns:a16="http://schemas.microsoft.com/office/drawing/2014/main" id="{C49ED5A3-BDBB-8D45-9D78-89E76ECE92D9}"/>
              </a:ext>
            </a:extLst>
          </p:cNvPr>
          <p:cNvSpPr>
            <a:spLocks noChangeArrowheads="1"/>
          </p:cNvSpPr>
          <p:nvPr/>
        </p:nvSpPr>
        <p:spPr bwMode="auto">
          <a:xfrm>
            <a:off x="7772400" y="6226175"/>
            <a:ext cx="184150" cy="374650"/>
          </a:xfrm>
          <a:prstGeom prst="rect">
            <a:avLst/>
          </a:prstGeom>
          <a:noFill/>
          <a:ln w="12700">
            <a:noFill/>
            <a:miter lim="800000"/>
            <a:headEnd/>
            <a:tailEnd/>
          </a:ln>
          <a:effectLst/>
        </p:spPr>
        <p:txBody>
          <a:bodyPr wrap="none">
            <a:spAutoFit/>
          </a:bodyPr>
          <a:lstStyle/>
          <a:p>
            <a:pPr>
              <a:defRPr/>
            </a:pPr>
            <a:endParaRPr lang="ko-KR" altLang="en-US" sz="1600" b="1">
              <a:solidFill>
                <a:schemeClr val="hlink"/>
              </a:solidFill>
              <a:effectLst>
                <a:outerShdw blurRad="38100" dist="38100" dir="2700000" algn="tl">
                  <a:srgbClr val="000000"/>
                </a:outerShdw>
              </a:effectLst>
              <a:latin typeface="Comic Sans MS" charset="0"/>
              <a:ea typeface="Gulim" pitchFamily="34" charset="-127"/>
              <a:cs typeface="Gulim" pitchFamily="34" charset="-127"/>
            </a:endParaRPr>
          </a:p>
        </p:txBody>
      </p:sp>
      <p:sp>
        <p:nvSpPr>
          <p:cNvPr id="463954" name="Text Box 82">
            <a:extLst>
              <a:ext uri="{FF2B5EF4-FFF2-40B4-BE49-F238E27FC236}">
                <a16:creationId xmlns:a16="http://schemas.microsoft.com/office/drawing/2014/main" id="{67306627-E254-2C47-A939-C24265CEF88A}"/>
              </a:ext>
            </a:extLst>
          </p:cNvPr>
          <p:cNvSpPr txBox="1">
            <a:spLocks noChangeArrowheads="1"/>
          </p:cNvSpPr>
          <p:nvPr/>
        </p:nvSpPr>
        <p:spPr bwMode="auto">
          <a:xfrm>
            <a:off x="1779588" y="-22225"/>
            <a:ext cx="21605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2 Raja-Raja 25:21</a:t>
            </a:r>
          </a:p>
        </p:txBody>
      </p:sp>
      <p:sp>
        <p:nvSpPr>
          <p:cNvPr id="106542" name="Text Box 136">
            <a:extLst>
              <a:ext uri="{FF2B5EF4-FFF2-40B4-BE49-F238E27FC236}">
                <a16:creationId xmlns:a16="http://schemas.microsoft.com/office/drawing/2014/main" id="{2BD8B132-D3EE-2E44-8F4F-CCA11B33008C}"/>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464042" name="Rectangle 170">
            <a:extLst>
              <a:ext uri="{FF2B5EF4-FFF2-40B4-BE49-F238E27FC236}">
                <a16:creationId xmlns:a16="http://schemas.microsoft.com/office/drawing/2014/main" id="{978947A7-9F0A-424F-BF6E-87328F46B748}"/>
              </a:ext>
            </a:extLst>
          </p:cNvPr>
          <p:cNvSpPr>
            <a:spLocks noChangeArrowheads="1"/>
          </p:cNvSpPr>
          <p:nvPr/>
        </p:nvSpPr>
        <p:spPr bwMode="auto">
          <a:xfrm>
            <a:off x="808831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50</a:t>
            </a:r>
          </a:p>
        </p:txBody>
      </p:sp>
      <p:sp>
        <p:nvSpPr>
          <p:cNvPr id="106544" name="Text Box 171">
            <a:extLst>
              <a:ext uri="{FF2B5EF4-FFF2-40B4-BE49-F238E27FC236}">
                <a16:creationId xmlns:a16="http://schemas.microsoft.com/office/drawing/2014/main" id="{64154D99-5B23-9B48-9DE2-1E3A6C0C0679}"/>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sp>
        <p:nvSpPr>
          <p:cNvPr id="464044" name="Rectangle 172">
            <a:extLst>
              <a:ext uri="{FF2B5EF4-FFF2-40B4-BE49-F238E27FC236}">
                <a16:creationId xmlns:a16="http://schemas.microsoft.com/office/drawing/2014/main" id="{08E6972D-B6E8-DF4E-B8A0-438AEC1DB62F}"/>
              </a:ext>
            </a:extLst>
          </p:cNvPr>
          <p:cNvSpPr>
            <a:spLocks noChangeArrowheads="1"/>
          </p:cNvSpPr>
          <p:nvPr/>
        </p:nvSpPr>
        <p:spPr bwMode="auto">
          <a:xfrm>
            <a:off x="6243638" y="4314825"/>
            <a:ext cx="1611312" cy="94297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defRPr/>
            </a:pPr>
            <a:r>
              <a:rPr lang="en-US" altLang="ko-KR" b="1" i="1">
                <a:solidFill>
                  <a:schemeClr val="tx1"/>
                </a:solidFill>
                <a:latin typeface="Helvetica" charset="0"/>
                <a:ea typeface="Gulim" pitchFamily="34" charset="-127"/>
                <a:cs typeface="Gulim" pitchFamily="34" charset="-127"/>
              </a:rPr>
              <a:t>Yer 31:       31-33</a:t>
            </a:r>
          </a:p>
        </p:txBody>
      </p:sp>
      <p:sp>
        <p:nvSpPr>
          <p:cNvPr id="464045" name="Rectangle 173">
            <a:extLst>
              <a:ext uri="{FF2B5EF4-FFF2-40B4-BE49-F238E27FC236}">
                <a16:creationId xmlns:a16="http://schemas.microsoft.com/office/drawing/2014/main" id="{124E5F91-05FD-7C48-B198-8E295FC4F2D4}"/>
              </a:ext>
            </a:extLst>
          </p:cNvPr>
          <p:cNvSpPr>
            <a:spLocks noChangeArrowheads="1"/>
          </p:cNvSpPr>
          <p:nvPr/>
        </p:nvSpPr>
        <p:spPr bwMode="auto">
          <a:xfrm>
            <a:off x="6188075" y="2247900"/>
            <a:ext cx="2498725"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altLang="ko-KR" b="1" i="1">
                <a:solidFill>
                  <a:schemeClr val="tx1"/>
                </a:solidFill>
                <a:latin typeface="Helvetica" charset="0"/>
                <a:ea typeface="Gulim" pitchFamily="34" charset="-127"/>
                <a:cs typeface="Gulim" pitchFamily="34" charset="-127"/>
              </a:rPr>
              <a:t>2 Sam 7: 4-16</a:t>
            </a:r>
          </a:p>
          <a:p>
            <a:pPr>
              <a:defRPr/>
            </a:pPr>
            <a:r>
              <a:rPr lang="en-US" altLang="ko-KR" b="1" i="1">
                <a:solidFill>
                  <a:schemeClr val="tx1"/>
                </a:solidFill>
                <a:latin typeface="Helvetica" charset="0"/>
                <a:ea typeface="Gulim" pitchFamily="34" charset="-127"/>
                <a:cs typeface="Gulim" pitchFamily="34" charset="-127"/>
              </a:rPr>
              <a:t>1 Taw 17:3-15</a:t>
            </a:r>
          </a:p>
        </p:txBody>
      </p:sp>
      <p:sp>
        <p:nvSpPr>
          <p:cNvPr id="464068" name="Text Box 196">
            <a:extLst>
              <a:ext uri="{FF2B5EF4-FFF2-40B4-BE49-F238E27FC236}">
                <a16:creationId xmlns:a16="http://schemas.microsoft.com/office/drawing/2014/main" id="{29304C66-4295-A145-8EE0-073D78B51FE3}"/>
              </a:ext>
            </a:extLst>
          </p:cNvPr>
          <p:cNvSpPr txBox="1">
            <a:spLocks noChangeArrowheads="1"/>
          </p:cNvSpPr>
          <p:nvPr/>
        </p:nvSpPr>
        <p:spPr bwMode="auto">
          <a:xfrm>
            <a:off x="6383338" y="1376363"/>
            <a:ext cx="863600" cy="5492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altLang="ko-KR" sz="3000" b="1" i="1">
                <a:solidFill>
                  <a:schemeClr val="tx1"/>
                </a:solidFill>
                <a:latin typeface="Kosher-Normal" charset="0"/>
                <a:ea typeface="Gulim" pitchFamily="34" charset="-127"/>
                <a:cs typeface="Gulim" pitchFamily="34" charset="-127"/>
              </a:rPr>
              <a:t>PD</a:t>
            </a:r>
          </a:p>
        </p:txBody>
      </p:sp>
      <p:sp>
        <p:nvSpPr>
          <p:cNvPr id="464069" name="Text Box 197">
            <a:extLst>
              <a:ext uri="{FF2B5EF4-FFF2-40B4-BE49-F238E27FC236}">
                <a16:creationId xmlns:a16="http://schemas.microsoft.com/office/drawing/2014/main" id="{7174502B-AAE2-784D-9AE9-DAD26E2A8A41}"/>
              </a:ext>
            </a:extLst>
          </p:cNvPr>
          <p:cNvSpPr txBox="1">
            <a:spLocks noChangeArrowheads="1"/>
          </p:cNvSpPr>
          <p:nvPr/>
        </p:nvSpPr>
        <p:spPr bwMode="auto">
          <a:xfrm>
            <a:off x="6375400" y="3448050"/>
            <a:ext cx="815975" cy="5492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altLang="ko-KR" sz="3000" b="1" i="1">
                <a:solidFill>
                  <a:schemeClr val="tx1"/>
                </a:solidFill>
                <a:latin typeface="Kosher-Normal" charset="0"/>
                <a:ea typeface="Gulim" pitchFamily="34" charset="-127"/>
                <a:cs typeface="Gulim" pitchFamily="34" charset="-127"/>
              </a:rPr>
              <a:t>PB</a:t>
            </a:r>
          </a:p>
        </p:txBody>
      </p:sp>
      <p:grpSp>
        <p:nvGrpSpPr>
          <p:cNvPr id="106549" name="Group 230">
            <a:extLst>
              <a:ext uri="{FF2B5EF4-FFF2-40B4-BE49-F238E27FC236}">
                <a16:creationId xmlns:a16="http://schemas.microsoft.com/office/drawing/2014/main" id="{5CA5BEF8-65B2-B741-814D-B7C8B4C13E08}"/>
              </a:ext>
            </a:extLst>
          </p:cNvPr>
          <p:cNvGrpSpPr>
            <a:grpSpLocks/>
          </p:cNvGrpSpPr>
          <p:nvPr/>
        </p:nvGrpSpPr>
        <p:grpSpPr bwMode="auto">
          <a:xfrm>
            <a:off x="7951788" y="3436938"/>
            <a:ext cx="1168400" cy="1843087"/>
            <a:chOff x="5009" y="2165"/>
            <a:chExt cx="736" cy="1161"/>
          </a:xfrm>
        </p:grpSpPr>
        <p:grpSp>
          <p:nvGrpSpPr>
            <p:cNvPr id="106553" name="Group 198">
              <a:extLst>
                <a:ext uri="{FF2B5EF4-FFF2-40B4-BE49-F238E27FC236}">
                  <a16:creationId xmlns:a16="http://schemas.microsoft.com/office/drawing/2014/main" id="{DF9D964E-540B-9042-B23C-084A7D5F9F22}"/>
                </a:ext>
              </a:extLst>
            </p:cNvPr>
            <p:cNvGrpSpPr>
              <a:grpSpLocks/>
            </p:cNvGrpSpPr>
            <p:nvPr/>
          </p:nvGrpSpPr>
          <p:grpSpPr bwMode="auto">
            <a:xfrm>
              <a:off x="5009" y="2165"/>
              <a:ext cx="736" cy="1161"/>
              <a:chOff x="5009" y="2165"/>
              <a:chExt cx="736" cy="1161"/>
            </a:xfrm>
          </p:grpSpPr>
          <p:grpSp>
            <p:nvGrpSpPr>
              <p:cNvPr id="106556" name="Group 199">
                <a:extLst>
                  <a:ext uri="{FF2B5EF4-FFF2-40B4-BE49-F238E27FC236}">
                    <a16:creationId xmlns:a16="http://schemas.microsoft.com/office/drawing/2014/main" id="{A28D5B6E-8ECE-3343-A249-C7CACC4E0C2A}"/>
                  </a:ext>
                </a:extLst>
              </p:cNvPr>
              <p:cNvGrpSpPr>
                <a:grpSpLocks/>
              </p:cNvGrpSpPr>
              <p:nvPr/>
            </p:nvGrpSpPr>
            <p:grpSpPr bwMode="auto">
              <a:xfrm>
                <a:off x="5009" y="2165"/>
                <a:ext cx="736" cy="1161"/>
                <a:chOff x="5009" y="2165"/>
                <a:chExt cx="736" cy="1161"/>
              </a:xfrm>
            </p:grpSpPr>
            <p:grpSp>
              <p:nvGrpSpPr>
                <p:cNvPr id="106559" name="Group 200">
                  <a:extLst>
                    <a:ext uri="{FF2B5EF4-FFF2-40B4-BE49-F238E27FC236}">
                      <a16:creationId xmlns:a16="http://schemas.microsoft.com/office/drawing/2014/main" id="{809862C2-4F2B-D24E-9EB9-1A9A56AD1FD3}"/>
                    </a:ext>
                  </a:extLst>
                </p:cNvPr>
                <p:cNvGrpSpPr>
                  <a:grpSpLocks/>
                </p:cNvGrpSpPr>
                <p:nvPr/>
              </p:nvGrpSpPr>
              <p:grpSpPr bwMode="auto">
                <a:xfrm>
                  <a:off x="5009" y="2165"/>
                  <a:ext cx="736" cy="1161"/>
                  <a:chOff x="5009" y="2165"/>
                  <a:chExt cx="736" cy="1161"/>
                </a:xfrm>
              </p:grpSpPr>
              <p:grpSp>
                <p:nvGrpSpPr>
                  <p:cNvPr id="106561" name="Group 201">
                    <a:extLst>
                      <a:ext uri="{FF2B5EF4-FFF2-40B4-BE49-F238E27FC236}">
                        <a16:creationId xmlns:a16="http://schemas.microsoft.com/office/drawing/2014/main" id="{35DBE714-244A-0548-9D9D-C3222C0C6DE3}"/>
                      </a:ext>
                    </a:extLst>
                  </p:cNvPr>
                  <p:cNvGrpSpPr>
                    <a:grpSpLocks/>
                  </p:cNvGrpSpPr>
                  <p:nvPr/>
                </p:nvGrpSpPr>
                <p:grpSpPr bwMode="auto">
                  <a:xfrm>
                    <a:off x="5009" y="2165"/>
                    <a:ext cx="736" cy="1161"/>
                    <a:chOff x="5009" y="2165"/>
                    <a:chExt cx="736" cy="1161"/>
                  </a:xfrm>
                </p:grpSpPr>
                <p:sp>
                  <p:nvSpPr>
                    <p:cNvPr id="106563" name="Freeform 202">
                      <a:extLst>
                        <a:ext uri="{FF2B5EF4-FFF2-40B4-BE49-F238E27FC236}">
                          <a16:creationId xmlns:a16="http://schemas.microsoft.com/office/drawing/2014/main" id="{6536F7A1-5E32-0C4C-BBA7-3E46BC3208B8}"/>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6564" name="AutoShape 203">
                      <a:extLst>
                        <a:ext uri="{FF2B5EF4-FFF2-40B4-BE49-F238E27FC236}">
                          <a16:creationId xmlns:a16="http://schemas.microsoft.com/office/drawing/2014/main" id="{C24BAC66-0E61-7A48-952B-EA0CF517DBFB}"/>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6565" name="Rectangle 204">
                      <a:extLst>
                        <a:ext uri="{FF2B5EF4-FFF2-40B4-BE49-F238E27FC236}">
                          <a16:creationId xmlns:a16="http://schemas.microsoft.com/office/drawing/2014/main" id="{049E0CBD-EE5C-3E48-9BCD-7A7F2752F914}"/>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6566" name="Line 205">
                      <a:extLst>
                        <a:ext uri="{FF2B5EF4-FFF2-40B4-BE49-F238E27FC236}">
                          <a16:creationId xmlns:a16="http://schemas.microsoft.com/office/drawing/2014/main" id="{6E615921-377B-1E4B-94C8-B9763F866B15}"/>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67" name="Rectangle 206">
                      <a:extLst>
                        <a:ext uri="{FF2B5EF4-FFF2-40B4-BE49-F238E27FC236}">
                          <a16:creationId xmlns:a16="http://schemas.microsoft.com/office/drawing/2014/main" id="{969AEAD2-BF69-AC4D-BB5F-65AB108DD8AB}"/>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6568" name="Rectangle 207">
                      <a:extLst>
                        <a:ext uri="{FF2B5EF4-FFF2-40B4-BE49-F238E27FC236}">
                          <a16:creationId xmlns:a16="http://schemas.microsoft.com/office/drawing/2014/main" id="{D2DFC745-B29E-A444-A7B8-0336F3F49D7C}"/>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6569" name="Line 208">
                      <a:extLst>
                        <a:ext uri="{FF2B5EF4-FFF2-40B4-BE49-F238E27FC236}">
                          <a16:creationId xmlns:a16="http://schemas.microsoft.com/office/drawing/2014/main" id="{B6C10077-D60A-1640-9B07-7FC4A172C0F8}"/>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0" name="Line 209">
                      <a:extLst>
                        <a:ext uri="{FF2B5EF4-FFF2-40B4-BE49-F238E27FC236}">
                          <a16:creationId xmlns:a16="http://schemas.microsoft.com/office/drawing/2014/main" id="{8CD6B85C-BA14-7B40-B44E-0CBBE96DF9FB}"/>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1" name="Line 210">
                      <a:extLst>
                        <a:ext uri="{FF2B5EF4-FFF2-40B4-BE49-F238E27FC236}">
                          <a16:creationId xmlns:a16="http://schemas.microsoft.com/office/drawing/2014/main" id="{C658B409-16D3-6749-A08F-86406B904873}"/>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2" name="Line 211">
                      <a:extLst>
                        <a:ext uri="{FF2B5EF4-FFF2-40B4-BE49-F238E27FC236}">
                          <a16:creationId xmlns:a16="http://schemas.microsoft.com/office/drawing/2014/main" id="{E36FB0E8-E8D1-2548-B09B-F0B41C75ABAC}"/>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3" name="Line 212">
                      <a:extLst>
                        <a:ext uri="{FF2B5EF4-FFF2-40B4-BE49-F238E27FC236}">
                          <a16:creationId xmlns:a16="http://schemas.microsoft.com/office/drawing/2014/main" id="{45644852-CE52-7145-A124-B32A73EC7E9B}"/>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4" name="Line 213">
                      <a:extLst>
                        <a:ext uri="{FF2B5EF4-FFF2-40B4-BE49-F238E27FC236}">
                          <a16:creationId xmlns:a16="http://schemas.microsoft.com/office/drawing/2014/main" id="{8DDE3E1E-2E54-D64D-9EE6-4FEA1953C26C}"/>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5" name="Line 214">
                      <a:extLst>
                        <a:ext uri="{FF2B5EF4-FFF2-40B4-BE49-F238E27FC236}">
                          <a16:creationId xmlns:a16="http://schemas.microsoft.com/office/drawing/2014/main" id="{2AE84995-04AF-A44D-A06C-62658D33342E}"/>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6" name="Line 215">
                      <a:extLst>
                        <a:ext uri="{FF2B5EF4-FFF2-40B4-BE49-F238E27FC236}">
                          <a16:creationId xmlns:a16="http://schemas.microsoft.com/office/drawing/2014/main" id="{07B81FC1-D9E7-194D-B0DC-B15ED45B5517}"/>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7" name="Line 216">
                      <a:extLst>
                        <a:ext uri="{FF2B5EF4-FFF2-40B4-BE49-F238E27FC236}">
                          <a16:creationId xmlns:a16="http://schemas.microsoft.com/office/drawing/2014/main" id="{969696D3-B107-F44B-8E21-82E05A9ECB24}"/>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8" name="Line 217">
                      <a:extLst>
                        <a:ext uri="{FF2B5EF4-FFF2-40B4-BE49-F238E27FC236}">
                          <a16:creationId xmlns:a16="http://schemas.microsoft.com/office/drawing/2014/main" id="{DDC8F0E9-F931-EB47-A5F0-5B61F4F49F37}"/>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579" name="Rectangle 218">
                      <a:extLst>
                        <a:ext uri="{FF2B5EF4-FFF2-40B4-BE49-F238E27FC236}">
                          <a16:creationId xmlns:a16="http://schemas.microsoft.com/office/drawing/2014/main" id="{F8085E51-28B3-6F47-8B88-D000DF454B6D}"/>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sp>
                  <p:nvSpPr>
                    <p:cNvPr id="106580" name="Rectangle 219">
                      <a:extLst>
                        <a:ext uri="{FF2B5EF4-FFF2-40B4-BE49-F238E27FC236}">
                          <a16:creationId xmlns:a16="http://schemas.microsoft.com/office/drawing/2014/main" id="{B53B7E0B-C8ED-D84C-ABB4-556794ABAA2B}"/>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sp>
                  <p:nvSpPr>
                    <p:cNvPr id="464092" name="Rectangle 220">
                      <a:extLst>
                        <a:ext uri="{FF2B5EF4-FFF2-40B4-BE49-F238E27FC236}">
                          <a16:creationId xmlns:a16="http://schemas.microsoft.com/office/drawing/2014/main" id="{F0E22C40-7B6B-2740-9E58-C98D2429B81D}"/>
                        </a:ext>
                      </a:extLst>
                    </p:cNvPr>
                    <p:cNvSpPr>
                      <a:spLocks noChangeArrowheads="1"/>
                    </p:cNvSpPr>
                    <p:nvPr/>
                  </p:nvSpPr>
                  <p:spPr bwMode="auto">
                    <a:xfrm>
                      <a:off x="5009" y="2387"/>
                      <a:ext cx="736" cy="142"/>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a:t>
                      </a:r>
                      <a:r>
                        <a:rPr lang="en-US" altLang="ko-KR"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TERBELAH ••• </a:t>
                      </a:r>
                    </a:p>
                  </p:txBody>
                </p:sp>
                <p:sp>
                  <p:nvSpPr>
                    <p:cNvPr id="106582" name="Rectangle 221">
                      <a:extLst>
                        <a:ext uri="{FF2B5EF4-FFF2-40B4-BE49-F238E27FC236}">
                          <a16:creationId xmlns:a16="http://schemas.microsoft.com/office/drawing/2014/main" id="{2A24CDF9-AB8C-2343-AA43-C24F43866DF6}"/>
                        </a:ext>
                      </a:extLst>
                    </p:cNvPr>
                    <p:cNvSpPr>
                      <a:spLocks noChangeArrowheads="1"/>
                    </p:cNvSpPr>
                    <p:nvPr/>
                  </p:nvSpPr>
                  <p:spPr bwMode="auto">
                    <a:xfrm>
                      <a:off x="5060" y="2503"/>
                      <a:ext cx="63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Utara       Selatan</a:t>
                      </a:r>
                    </a:p>
                  </p:txBody>
                </p:sp>
                <p:grpSp>
                  <p:nvGrpSpPr>
                    <p:cNvPr id="106583" name="Group 222">
                      <a:extLst>
                        <a:ext uri="{FF2B5EF4-FFF2-40B4-BE49-F238E27FC236}">
                          <a16:creationId xmlns:a16="http://schemas.microsoft.com/office/drawing/2014/main" id="{66715B0E-4FF7-5E4E-B458-25CE25EF7491}"/>
                        </a:ext>
                      </a:extLst>
                    </p:cNvPr>
                    <p:cNvGrpSpPr>
                      <a:grpSpLocks/>
                    </p:cNvGrpSpPr>
                    <p:nvPr/>
                  </p:nvGrpSpPr>
                  <p:grpSpPr bwMode="auto">
                    <a:xfrm>
                      <a:off x="5078" y="2601"/>
                      <a:ext cx="587" cy="238"/>
                      <a:chOff x="5078" y="2615"/>
                      <a:chExt cx="587" cy="238"/>
                    </a:xfrm>
                  </p:grpSpPr>
                  <p:sp>
                    <p:nvSpPr>
                      <p:cNvPr id="106584" name="Rectangle 223">
                        <a:extLst>
                          <a:ext uri="{FF2B5EF4-FFF2-40B4-BE49-F238E27FC236}">
                            <a16:creationId xmlns:a16="http://schemas.microsoft.com/office/drawing/2014/main" id="{13603D0C-D2AD-8745-83F5-E6E729740D3B}"/>
                          </a:ext>
                        </a:extLst>
                      </p:cNvPr>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Israel</a:t>
                        </a:r>
                      </a:p>
                    </p:txBody>
                  </p:sp>
                  <p:sp>
                    <p:nvSpPr>
                      <p:cNvPr id="106585" name="Rectangle 224">
                        <a:extLst>
                          <a:ext uri="{FF2B5EF4-FFF2-40B4-BE49-F238E27FC236}">
                            <a16:creationId xmlns:a16="http://schemas.microsoft.com/office/drawing/2014/main" id="{47A6C625-BC5D-E94A-999F-D33E78D099F7}"/>
                          </a:ext>
                        </a:extLst>
                      </p:cNvPr>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800" b="1">
                            <a:solidFill>
                              <a:srgbClr val="000000"/>
                            </a:solidFill>
                            <a:latin typeface="Helvetica" pitchFamily="2" charset="0"/>
                            <a:ea typeface="Gulim" panose="020B0600000101010101" pitchFamily="34" charset="-127"/>
                          </a:rPr>
                          <a:t> </a:t>
                        </a:r>
                        <a:r>
                          <a:rPr lang="en-US" altLang="ko-KR" sz="800" b="1">
                            <a:solidFill>
                              <a:srgbClr val="000000"/>
                            </a:solidFill>
                            <a:latin typeface="Helvetica" pitchFamily="2" charset="0"/>
                            <a:ea typeface="Gulim" panose="020B0600000101010101" pitchFamily="34" charset="-127"/>
                          </a:rPr>
                          <a:t>Jehuda</a:t>
                        </a:r>
                      </a:p>
                    </p:txBody>
                  </p:sp>
                  <p:sp>
                    <p:nvSpPr>
                      <p:cNvPr id="106586" name="Rectangle 225">
                        <a:extLst>
                          <a:ext uri="{FF2B5EF4-FFF2-40B4-BE49-F238E27FC236}">
                            <a16:creationId xmlns:a16="http://schemas.microsoft.com/office/drawing/2014/main" id="{02E23E36-4E72-7946-9706-EA1DB337555F}"/>
                          </a:ext>
                        </a:extLst>
                      </p:cNvPr>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10              2</a:t>
                        </a:r>
                      </a:p>
                    </p:txBody>
                  </p:sp>
                </p:grpSp>
              </p:grpSp>
              <p:sp>
                <p:nvSpPr>
                  <p:cNvPr id="464098" name="Rectangle 226">
                    <a:extLst>
                      <a:ext uri="{FF2B5EF4-FFF2-40B4-BE49-F238E27FC236}">
                        <a16:creationId xmlns:a16="http://schemas.microsoft.com/office/drawing/2014/main" id="{6B6312F9-C432-1247-A418-408ADD0254E3}"/>
                      </a:ext>
                    </a:extLst>
                  </p:cNvPr>
                  <p:cNvSpPr>
                    <a:spLocks noChangeArrowheads="1"/>
                  </p:cNvSpPr>
                  <p:nvPr/>
                </p:nvSpPr>
                <p:spPr bwMode="auto">
                  <a:xfrm>
                    <a:off x="5129" y="2819"/>
                    <a:ext cx="465" cy="133"/>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effectLst>
                          <a:outerShdw blurRad="38100" dist="38100" dir="2700000" algn="tl">
                            <a:srgbClr val="FFFFFF"/>
                          </a:outerShdw>
                        </a:effectLst>
                        <a:latin typeface="Helvetica" pitchFamily="2" charset="0"/>
                        <a:ea typeface="Gulim" panose="020B0600000101010101" pitchFamily="34" charset="-127"/>
                      </a:rPr>
                      <a:t>NABI-NABI </a:t>
                    </a:r>
                  </a:p>
                </p:txBody>
              </p:sp>
            </p:grpSp>
            <p:sp>
              <p:nvSpPr>
                <p:cNvPr id="106560" name="Rectangle 227">
                  <a:extLst>
                    <a:ext uri="{FF2B5EF4-FFF2-40B4-BE49-F238E27FC236}">
                      <a16:creationId xmlns:a16="http://schemas.microsoft.com/office/drawing/2014/main" id="{46820023-0DE6-4D41-8052-209D43B3AB19}"/>
                    </a:ext>
                  </a:extLst>
                </p:cNvPr>
                <p:cNvSpPr>
                  <a:spLocks noChangeArrowheads="1"/>
                </p:cNvSpPr>
                <p:nvPr/>
              </p:nvSpPr>
              <p:spPr bwMode="auto">
                <a:xfrm>
                  <a:off x="5078" y="2921"/>
                  <a:ext cx="56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800" b="1">
                      <a:solidFill>
                        <a:srgbClr val="000000"/>
                      </a:solidFill>
                      <a:latin typeface="Helvetica" pitchFamily="2" charset="0"/>
                      <a:ea typeface="Gulim" panose="020B0600000101010101" pitchFamily="34" charset="-127"/>
                    </a:rPr>
                    <a:t> </a:t>
                  </a:r>
                  <a:r>
                    <a:rPr lang="en-US" altLang="ko-KR" sz="800" b="1">
                      <a:solidFill>
                        <a:srgbClr val="000000"/>
                      </a:solidFill>
                      <a:latin typeface="Helvetica" pitchFamily="2" charset="0"/>
                      <a:ea typeface="Gulim" panose="020B0600000101010101" pitchFamily="34" charset="-127"/>
                    </a:rPr>
                    <a:t>20-Y         20-R</a:t>
                  </a:r>
                </a:p>
              </p:txBody>
            </p:sp>
          </p:grpSp>
          <p:sp>
            <p:nvSpPr>
              <p:cNvPr id="106557" name="Rectangle 228">
                <a:extLst>
                  <a:ext uri="{FF2B5EF4-FFF2-40B4-BE49-F238E27FC236}">
                    <a16:creationId xmlns:a16="http://schemas.microsoft.com/office/drawing/2014/main" id="{9E02A617-8D2D-C340-8EC5-91693E123290}"/>
                  </a:ext>
                </a:extLst>
              </p:cNvPr>
              <p:cNvSpPr>
                <a:spLocks noChangeArrowheads="1"/>
              </p:cNvSpPr>
              <p:nvPr/>
            </p:nvSpPr>
            <p:spPr bwMode="auto">
              <a:xfrm>
                <a:off x="5107" y="3048"/>
                <a:ext cx="38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800" b="1">
                    <a:solidFill>
                      <a:srgbClr val="000000"/>
                    </a:solidFill>
                    <a:latin typeface="Helvetica" pitchFamily="2" charset="0"/>
                    <a:ea typeface="Gulim" panose="020B0600000101010101" pitchFamily="34" charset="-127"/>
                  </a:rPr>
                  <a:t> </a:t>
                </a:r>
                <a:r>
                  <a:rPr lang="en-US" altLang="ko-KR" sz="800" b="1">
                    <a:solidFill>
                      <a:srgbClr val="000000"/>
                    </a:solidFill>
                    <a:latin typeface="Helvetica" pitchFamily="2" charset="0"/>
                    <a:ea typeface="Gulim" panose="020B0600000101010101" pitchFamily="34" charset="-127"/>
                  </a:rPr>
                  <a:t>200        </a:t>
                </a:r>
              </a:p>
            </p:txBody>
          </p:sp>
          <p:sp>
            <p:nvSpPr>
              <p:cNvPr id="106558" name="Rectangle 229">
                <a:extLst>
                  <a:ext uri="{FF2B5EF4-FFF2-40B4-BE49-F238E27FC236}">
                    <a16:creationId xmlns:a16="http://schemas.microsoft.com/office/drawing/2014/main" id="{C8381369-966B-154F-A075-407E171A7B49}"/>
                  </a:ext>
                </a:extLst>
              </p:cNvPr>
              <p:cNvSpPr>
                <a:spLocks noChangeArrowheads="1"/>
              </p:cNvSpPr>
              <p:nvPr/>
            </p:nvSpPr>
            <p:spPr bwMode="auto">
              <a:xfrm>
                <a:off x="5059" y="3152"/>
                <a:ext cx="35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Asyur   </a:t>
                </a:r>
              </a:p>
            </p:txBody>
          </p:sp>
        </p:grpSp>
        <p:sp>
          <p:nvSpPr>
            <p:cNvPr id="106554" name="Rectangle 168">
              <a:extLst>
                <a:ext uri="{FF2B5EF4-FFF2-40B4-BE49-F238E27FC236}">
                  <a16:creationId xmlns:a16="http://schemas.microsoft.com/office/drawing/2014/main" id="{5C8F15AD-3EAC-D44B-9605-D9DC70A8DDB1}"/>
                </a:ext>
              </a:extLst>
            </p:cNvPr>
            <p:cNvSpPr>
              <a:spLocks noChangeArrowheads="1"/>
            </p:cNvSpPr>
            <p:nvPr/>
          </p:nvSpPr>
          <p:spPr bwMode="auto">
            <a:xfrm>
              <a:off x="5348" y="3149"/>
              <a:ext cx="28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Babel</a:t>
              </a:r>
            </a:p>
          </p:txBody>
        </p:sp>
        <p:sp>
          <p:nvSpPr>
            <p:cNvPr id="106555" name="Rectangle 169">
              <a:extLst>
                <a:ext uri="{FF2B5EF4-FFF2-40B4-BE49-F238E27FC236}">
                  <a16:creationId xmlns:a16="http://schemas.microsoft.com/office/drawing/2014/main" id="{9F1BEF2E-5CAA-484E-94D5-BC04D49B4754}"/>
                </a:ext>
              </a:extLst>
            </p:cNvPr>
            <p:cNvSpPr>
              <a:spLocks noChangeArrowheads="1"/>
            </p:cNvSpPr>
            <p:nvPr/>
          </p:nvSpPr>
          <p:spPr bwMode="auto">
            <a:xfrm>
              <a:off x="5366" y="3043"/>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350</a:t>
              </a:r>
            </a:p>
          </p:txBody>
        </p:sp>
      </p:grpSp>
      <p:grpSp>
        <p:nvGrpSpPr>
          <p:cNvPr id="106550" name="Group 234">
            <a:extLst>
              <a:ext uri="{FF2B5EF4-FFF2-40B4-BE49-F238E27FC236}">
                <a16:creationId xmlns:a16="http://schemas.microsoft.com/office/drawing/2014/main" id="{A8D8899C-2068-1641-950F-AF5264AB8354}"/>
              </a:ext>
            </a:extLst>
          </p:cNvPr>
          <p:cNvGrpSpPr>
            <a:grpSpLocks/>
          </p:cNvGrpSpPr>
          <p:nvPr/>
        </p:nvGrpSpPr>
        <p:grpSpPr bwMode="auto">
          <a:xfrm>
            <a:off x="1000125" y="3159125"/>
            <a:ext cx="1844675" cy="1397000"/>
            <a:chOff x="630" y="1990"/>
            <a:chExt cx="1162" cy="880"/>
          </a:xfrm>
        </p:grpSpPr>
        <p:sp>
          <p:nvSpPr>
            <p:cNvPr id="464107" name="Rectangle 235">
              <a:extLst>
                <a:ext uri="{FF2B5EF4-FFF2-40B4-BE49-F238E27FC236}">
                  <a16:creationId xmlns:a16="http://schemas.microsoft.com/office/drawing/2014/main" id="{E0CE93F1-7112-4343-9632-FBCE682A818B}"/>
                </a:ext>
              </a:extLst>
            </p:cNvPr>
            <p:cNvSpPr>
              <a:spLocks noChangeArrowheads="1"/>
            </p:cNvSpPr>
            <p:nvPr/>
          </p:nvSpPr>
          <p:spPr bwMode="auto">
            <a:xfrm>
              <a:off x="630" y="2296"/>
              <a:ext cx="1162" cy="57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ltLang="ko-KR" sz="3600">
                  <a:solidFill>
                    <a:srgbClr val="FFEA18"/>
                  </a:solidFill>
                  <a:latin typeface="Times" charset="0"/>
                  <a:ea typeface="Gulim" pitchFamily="34" charset="-127"/>
                  <a:cs typeface="Gulim" pitchFamily="34" charset="-127"/>
                </a:rPr>
                <a:t>A</a:t>
              </a:r>
              <a:r>
                <a:rPr lang="en-US" altLang="ko-KR" sz="3600">
                  <a:solidFill>
                    <a:srgbClr val="51DC00"/>
                  </a:solidFill>
                  <a:latin typeface="Times" charset="0"/>
                  <a:ea typeface="Gulim" pitchFamily="34" charset="-127"/>
                  <a:cs typeface="Gulim" pitchFamily="34" charset="-127"/>
                </a:rPr>
                <a:t> </a:t>
              </a:r>
              <a:r>
                <a:rPr lang="en-US" altLang="ko-KR" sz="5400">
                  <a:solidFill>
                    <a:srgbClr val="1CFF23"/>
                  </a:solidFill>
                  <a:latin typeface="Times" charset="0"/>
                  <a:ea typeface="Gulim" pitchFamily="34" charset="-127"/>
                  <a:cs typeface="Gulim" pitchFamily="34" charset="-127"/>
                </a:rPr>
                <a:t>K</a:t>
              </a:r>
              <a:r>
                <a:rPr lang="en-US" altLang="ko-KR" sz="3600">
                  <a:solidFill>
                    <a:schemeClr val="tx2"/>
                  </a:solidFill>
                  <a:latin typeface="Times" charset="0"/>
                  <a:ea typeface="Gulim" pitchFamily="34" charset="-127"/>
                  <a:cs typeface="Gulim" pitchFamily="34" charset="-127"/>
                </a:rPr>
                <a:t> P</a:t>
              </a:r>
            </a:p>
          </p:txBody>
        </p:sp>
        <p:pic>
          <p:nvPicPr>
            <p:cNvPr id="464108" name="Picture 236" descr="Kakap">
              <a:extLst>
                <a:ext uri="{FF2B5EF4-FFF2-40B4-BE49-F238E27FC236}">
                  <a16:creationId xmlns:a16="http://schemas.microsoft.com/office/drawing/2014/main" id="{A4858A94-0F3A-2844-89CC-2AB817150BE6}"/>
                </a:ext>
              </a:extLst>
            </p:cNvPr>
            <p:cNvPicPr>
              <a:picLocks noChangeAspect="1" noChangeArrowheads="1"/>
            </p:cNvPicPr>
            <p:nvPr/>
          </p:nvPicPr>
          <p:blipFill>
            <a:blip r:embed="rId4"/>
            <a:srcRect/>
            <a:stretch>
              <a:fillRect/>
            </a:stretch>
          </p:blipFill>
          <p:spPr bwMode="auto">
            <a:xfrm>
              <a:off x="744" y="1990"/>
              <a:ext cx="882" cy="482"/>
            </a:xfrm>
            <a:prstGeom prst="rect">
              <a:avLst/>
            </a:prstGeom>
            <a:noFill/>
            <a:effectLst>
              <a:outerShdw blurRad="63500" dist="135003" dir="2471156" algn="ctr" rotWithShape="0">
                <a:schemeClr val="bg2">
                  <a:alpha val="74998"/>
                </a:schemeClr>
              </a:outerShdw>
            </a:effectLst>
          </p:spPr>
        </p:pic>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afterEffect">
                                  <p:stCondLst>
                                    <p:cond delay="100"/>
                                  </p:stCondLst>
                                  <p:childTnLst>
                                    <p:set>
                                      <p:cBhvr>
                                        <p:cTn id="6" dur="1" fill="hold">
                                          <p:stCondLst>
                                            <p:cond delay="0"/>
                                          </p:stCondLst>
                                        </p:cTn>
                                        <p:tgtEl>
                                          <p:spTgt spid="463894"/>
                                        </p:tgtEl>
                                        <p:attrNameLst>
                                          <p:attrName>style.visibility</p:attrName>
                                        </p:attrNameLst>
                                      </p:cBhvr>
                                      <p:to>
                                        <p:strVal val="visible"/>
                                      </p:to>
                                    </p:set>
                                    <p:anim calcmode="lin" valueType="num">
                                      <p:cBhvr>
                                        <p:cTn id="7" dur="500" fill="hold"/>
                                        <p:tgtEl>
                                          <p:spTgt spid="463894"/>
                                        </p:tgtEl>
                                        <p:attrNameLst>
                                          <p:attrName>ppt_x</p:attrName>
                                        </p:attrNameLst>
                                      </p:cBhvr>
                                      <p:tavLst>
                                        <p:tav tm="0">
                                          <p:val>
                                            <p:strVal val="#ppt_x+#ppt_w/2"/>
                                          </p:val>
                                        </p:tav>
                                        <p:tav tm="100000">
                                          <p:val>
                                            <p:strVal val="#ppt_x"/>
                                          </p:val>
                                        </p:tav>
                                      </p:tavLst>
                                    </p:anim>
                                    <p:anim calcmode="lin" valueType="num">
                                      <p:cBhvr>
                                        <p:cTn id="8" dur="500" fill="hold"/>
                                        <p:tgtEl>
                                          <p:spTgt spid="463894"/>
                                        </p:tgtEl>
                                        <p:attrNameLst>
                                          <p:attrName>ppt_y</p:attrName>
                                        </p:attrNameLst>
                                      </p:cBhvr>
                                      <p:tavLst>
                                        <p:tav tm="0">
                                          <p:val>
                                            <p:strVal val="#ppt_y"/>
                                          </p:val>
                                        </p:tav>
                                        <p:tav tm="100000">
                                          <p:val>
                                            <p:strVal val="#ppt_y"/>
                                          </p:val>
                                        </p:tav>
                                      </p:tavLst>
                                    </p:anim>
                                    <p:anim calcmode="lin" valueType="num">
                                      <p:cBhvr>
                                        <p:cTn id="9" dur="500" fill="hold"/>
                                        <p:tgtEl>
                                          <p:spTgt spid="463894"/>
                                        </p:tgtEl>
                                        <p:attrNameLst>
                                          <p:attrName>ppt_w</p:attrName>
                                        </p:attrNameLst>
                                      </p:cBhvr>
                                      <p:tavLst>
                                        <p:tav tm="0">
                                          <p:val>
                                            <p:fltVal val="0"/>
                                          </p:val>
                                        </p:tav>
                                        <p:tav tm="100000">
                                          <p:val>
                                            <p:strVal val="#ppt_w"/>
                                          </p:val>
                                        </p:tav>
                                      </p:tavLst>
                                    </p:anim>
                                    <p:anim calcmode="lin" valueType="num">
                                      <p:cBhvr>
                                        <p:cTn id="10" dur="500" fill="hold"/>
                                        <p:tgtEl>
                                          <p:spTgt spid="46389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600"/>
                            </p:stCondLst>
                            <p:childTnLst>
                              <p:par>
                                <p:cTn id="12" presetID="17" presetClass="entr" presetSubtype="2" fill="hold" grpId="0" nodeType="afterEffect">
                                  <p:stCondLst>
                                    <p:cond delay="100"/>
                                  </p:stCondLst>
                                  <p:childTnLst>
                                    <p:set>
                                      <p:cBhvr>
                                        <p:cTn id="13" dur="1" fill="hold">
                                          <p:stCondLst>
                                            <p:cond delay="0"/>
                                          </p:stCondLst>
                                        </p:cTn>
                                        <p:tgtEl>
                                          <p:spTgt spid="463912"/>
                                        </p:tgtEl>
                                        <p:attrNameLst>
                                          <p:attrName>style.visibility</p:attrName>
                                        </p:attrNameLst>
                                      </p:cBhvr>
                                      <p:to>
                                        <p:strVal val="visible"/>
                                      </p:to>
                                    </p:set>
                                    <p:anim calcmode="lin" valueType="num">
                                      <p:cBhvr>
                                        <p:cTn id="14" dur="500" fill="hold"/>
                                        <p:tgtEl>
                                          <p:spTgt spid="463912"/>
                                        </p:tgtEl>
                                        <p:attrNameLst>
                                          <p:attrName>ppt_x</p:attrName>
                                        </p:attrNameLst>
                                      </p:cBhvr>
                                      <p:tavLst>
                                        <p:tav tm="0">
                                          <p:val>
                                            <p:strVal val="#ppt_x+#ppt_w/2"/>
                                          </p:val>
                                        </p:tav>
                                        <p:tav tm="100000">
                                          <p:val>
                                            <p:strVal val="#ppt_x"/>
                                          </p:val>
                                        </p:tav>
                                      </p:tavLst>
                                    </p:anim>
                                    <p:anim calcmode="lin" valueType="num">
                                      <p:cBhvr>
                                        <p:cTn id="15" dur="500" fill="hold"/>
                                        <p:tgtEl>
                                          <p:spTgt spid="463912"/>
                                        </p:tgtEl>
                                        <p:attrNameLst>
                                          <p:attrName>ppt_y</p:attrName>
                                        </p:attrNameLst>
                                      </p:cBhvr>
                                      <p:tavLst>
                                        <p:tav tm="0">
                                          <p:val>
                                            <p:strVal val="#ppt_y"/>
                                          </p:val>
                                        </p:tav>
                                        <p:tav tm="100000">
                                          <p:val>
                                            <p:strVal val="#ppt_y"/>
                                          </p:val>
                                        </p:tav>
                                      </p:tavLst>
                                    </p:anim>
                                    <p:anim calcmode="lin" valueType="num">
                                      <p:cBhvr>
                                        <p:cTn id="16" dur="500" fill="hold"/>
                                        <p:tgtEl>
                                          <p:spTgt spid="463912"/>
                                        </p:tgtEl>
                                        <p:attrNameLst>
                                          <p:attrName>ppt_w</p:attrName>
                                        </p:attrNameLst>
                                      </p:cBhvr>
                                      <p:tavLst>
                                        <p:tav tm="0">
                                          <p:val>
                                            <p:fltVal val="0"/>
                                          </p:val>
                                        </p:tav>
                                        <p:tav tm="100000">
                                          <p:val>
                                            <p:strVal val="#ppt_w"/>
                                          </p:val>
                                        </p:tav>
                                      </p:tavLst>
                                    </p:anim>
                                    <p:anim calcmode="lin" valueType="num">
                                      <p:cBhvr>
                                        <p:cTn id="17" dur="500" fill="hold"/>
                                        <p:tgtEl>
                                          <p:spTgt spid="463912"/>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200"/>
                            </p:stCondLst>
                            <p:childTnLst>
                              <p:par>
                                <p:cTn id="19" presetID="17" presetClass="entr" presetSubtype="2" fill="hold" grpId="0" nodeType="afterEffect">
                                  <p:stCondLst>
                                    <p:cond delay="100"/>
                                  </p:stCondLst>
                                  <p:childTnLst>
                                    <p:set>
                                      <p:cBhvr>
                                        <p:cTn id="20" dur="1" fill="hold">
                                          <p:stCondLst>
                                            <p:cond delay="0"/>
                                          </p:stCondLst>
                                        </p:cTn>
                                        <p:tgtEl>
                                          <p:spTgt spid="463913"/>
                                        </p:tgtEl>
                                        <p:attrNameLst>
                                          <p:attrName>style.visibility</p:attrName>
                                        </p:attrNameLst>
                                      </p:cBhvr>
                                      <p:to>
                                        <p:strVal val="visible"/>
                                      </p:to>
                                    </p:set>
                                    <p:anim calcmode="lin" valueType="num">
                                      <p:cBhvr>
                                        <p:cTn id="21" dur="500" fill="hold"/>
                                        <p:tgtEl>
                                          <p:spTgt spid="463913"/>
                                        </p:tgtEl>
                                        <p:attrNameLst>
                                          <p:attrName>ppt_x</p:attrName>
                                        </p:attrNameLst>
                                      </p:cBhvr>
                                      <p:tavLst>
                                        <p:tav tm="0">
                                          <p:val>
                                            <p:strVal val="#ppt_x+#ppt_w/2"/>
                                          </p:val>
                                        </p:tav>
                                        <p:tav tm="100000">
                                          <p:val>
                                            <p:strVal val="#ppt_x"/>
                                          </p:val>
                                        </p:tav>
                                      </p:tavLst>
                                    </p:anim>
                                    <p:anim calcmode="lin" valueType="num">
                                      <p:cBhvr>
                                        <p:cTn id="22" dur="500" fill="hold"/>
                                        <p:tgtEl>
                                          <p:spTgt spid="463913"/>
                                        </p:tgtEl>
                                        <p:attrNameLst>
                                          <p:attrName>ppt_y</p:attrName>
                                        </p:attrNameLst>
                                      </p:cBhvr>
                                      <p:tavLst>
                                        <p:tav tm="0">
                                          <p:val>
                                            <p:strVal val="#ppt_y"/>
                                          </p:val>
                                        </p:tav>
                                        <p:tav tm="100000">
                                          <p:val>
                                            <p:strVal val="#ppt_y"/>
                                          </p:val>
                                        </p:tav>
                                      </p:tavLst>
                                    </p:anim>
                                    <p:anim calcmode="lin" valueType="num">
                                      <p:cBhvr>
                                        <p:cTn id="23" dur="500" fill="hold"/>
                                        <p:tgtEl>
                                          <p:spTgt spid="463913"/>
                                        </p:tgtEl>
                                        <p:attrNameLst>
                                          <p:attrName>ppt_w</p:attrName>
                                        </p:attrNameLst>
                                      </p:cBhvr>
                                      <p:tavLst>
                                        <p:tav tm="0">
                                          <p:val>
                                            <p:fltVal val="0"/>
                                          </p:val>
                                        </p:tav>
                                        <p:tav tm="100000">
                                          <p:val>
                                            <p:strVal val="#ppt_w"/>
                                          </p:val>
                                        </p:tav>
                                      </p:tavLst>
                                    </p:anim>
                                    <p:anim calcmode="lin" valueType="num">
                                      <p:cBhvr>
                                        <p:cTn id="24" dur="500" fill="hold"/>
                                        <p:tgtEl>
                                          <p:spTgt spid="4639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94" grpId="0" autoUpdateAnimBg="0"/>
      <p:bldP spid="463912" grpId="0" autoUpdateAnimBg="0"/>
      <p:bldP spid="463913"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545" name="Rectangle 2">
            <a:extLst>
              <a:ext uri="{FF2B5EF4-FFF2-40B4-BE49-F238E27FC236}">
                <a16:creationId xmlns:a16="http://schemas.microsoft.com/office/drawing/2014/main" id="{F02CCF52-F889-9F4E-9E64-CDB030CF0408}"/>
              </a:ext>
            </a:extLst>
          </p:cNvPr>
          <p:cNvSpPr>
            <a:spLocks noChangeArrowheads="1"/>
          </p:cNvSpPr>
          <p:nvPr/>
        </p:nvSpPr>
        <p:spPr bwMode="auto">
          <a:xfrm>
            <a:off x="1574800" y="8763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8546" name="Freeform 3">
            <a:extLst>
              <a:ext uri="{FF2B5EF4-FFF2-40B4-BE49-F238E27FC236}">
                <a16:creationId xmlns:a16="http://schemas.microsoft.com/office/drawing/2014/main" id="{A09A0E29-334B-174C-9CCF-231D307443A4}"/>
              </a:ext>
            </a:extLst>
          </p:cNvPr>
          <p:cNvSpPr>
            <a:spLocks/>
          </p:cNvSpPr>
          <p:nvPr/>
        </p:nvSpPr>
        <p:spPr bwMode="auto">
          <a:xfrm>
            <a:off x="1616075" y="858838"/>
            <a:ext cx="1620838" cy="3049587"/>
          </a:xfrm>
          <a:custGeom>
            <a:avLst/>
            <a:gdLst>
              <a:gd name="T0" fmla="*/ 1562100 w 1021"/>
              <a:gd name="T1" fmla="*/ 38100 h 1921"/>
              <a:gd name="T2" fmla="*/ 1581150 w 1021"/>
              <a:gd name="T3" fmla="*/ 114300 h 1921"/>
              <a:gd name="T4" fmla="*/ 1600200 w 1021"/>
              <a:gd name="T5" fmla="*/ 190500 h 1921"/>
              <a:gd name="T6" fmla="*/ 1619250 w 1021"/>
              <a:gd name="T7" fmla="*/ 285750 h 1921"/>
              <a:gd name="T8" fmla="*/ 1619250 w 1021"/>
              <a:gd name="T9" fmla="*/ 381000 h 1921"/>
              <a:gd name="T10" fmla="*/ 1619250 w 1021"/>
              <a:gd name="T11" fmla="*/ 476250 h 1921"/>
              <a:gd name="T12" fmla="*/ 1619250 w 1021"/>
              <a:gd name="T13" fmla="*/ 552450 h 1921"/>
              <a:gd name="T14" fmla="*/ 1619250 w 1021"/>
              <a:gd name="T15" fmla="*/ 628650 h 1921"/>
              <a:gd name="T16" fmla="*/ 1600200 w 1021"/>
              <a:gd name="T17" fmla="*/ 723900 h 1921"/>
              <a:gd name="T18" fmla="*/ 1581150 w 1021"/>
              <a:gd name="T19" fmla="*/ 819150 h 1921"/>
              <a:gd name="T20" fmla="*/ 1581150 w 1021"/>
              <a:gd name="T21" fmla="*/ 895350 h 1921"/>
              <a:gd name="T22" fmla="*/ 1543050 w 1021"/>
              <a:gd name="T23" fmla="*/ 1009650 h 1921"/>
              <a:gd name="T24" fmla="*/ 1543050 w 1021"/>
              <a:gd name="T25" fmla="*/ 1104900 h 1921"/>
              <a:gd name="T26" fmla="*/ 1504950 w 1021"/>
              <a:gd name="T27" fmla="*/ 1181100 h 1921"/>
              <a:gd name="T28" fmla="*/ 1485900 w 1021"/>
              <a:gd name="T29" fmla="*/ 1257300 h 1921"/>
              <a:gd name="T30" fmla="*/ 1466850 w 1021"/>
              <a:gd name="T31" fmla="*/ 1371600 h 1921"/>
              <a:gd name="T32" fmla="*/ 1428750 w 1021"/>
              <a:gd name="T33" fmla="*/ 1447800 h 1921"/>
              <a:gd name="T34" fmla="*/ 1409700 w 1021"/>
              <a:gd name="T35" fmla="*/ 1524000 h 1921"/>
              <a:gd name="T36" fmla="*/ 1371600 w 1021"/>
              <a:gd name="T37" fmla="*/ 1619250 h 1921"/>
              <a:gd name="T38" fmla="*/ 1333500 w 1021"/>
              <a:gd name="T39" fmla="*/ 1695450 h 1921"/>
              <a:gd name="T40" fmla="*/ 1314450 w 1021"/>
              <a:gd name="T41" fmla="*/ 1771650 h 1921"/>
              <a:gd name="T42" fmla="*/ 1257300 w 1021"/>
              <a:gd name="T43" fmla="*/ 1866900 h 1921"/>
              <a:gd name="T44" fmla="*/ 1219200 w 1021"/>
              <a:gd name="T45" fmla="*/ 1943100 h 1921"/>
              <a:gd name="T46" fmla="*/ 1162050 w 1021"/>
              <a:gd name="T47" fmla="*/ 2038350 h 1921"/>
              <a:gd name="T48" fmla="*/ 1104900 w 1021"/>
              <a:gd name="T49" fmla="*/ 2114550 h 1921"/>
              <a:gd name="T50" fmla="*/ 1047750 w 1021"/>
              <a:gd name="T51" fmla="*/ 2190750 h 1921"/>
              <a:gd name="T52" fmla="*/ 1009650 w 1021"/>
              <a:gd name="T53" fmla="*/ 2266950 h 1921"/>
              <a:gd name="T54" fmla="*/ 952500 w 1021"/>
              <a:gd name="T55" fmla="*/ 2343150 h 1921"/>
              <a:gd name="T56" fmla="*/ 895350 w 1021"/>
              <a:gd name="T57" fmla="*/ 2419350 h 1921"/>
              <a:gd name="T58" fmla="*/ 857250 w 1021"/>
              <a:gd name="T59" fmla="*/ 2476500 h 1921"/>
              <a:gd name="T60" fmla="*/ 819150 w 1021"/>
              <a:gd name="T61" fmla="*/ 2552700 h 1921"/>
              <a:gd name="T62" fmla="*/ 762000 w 1021"/>
              <a:gd name="T63" fmla="*/ 2609850 h 1921"/>
              <a:gd name="T64" fmla="*/ 685800 w 1021"/>
              <a:gd name="T65" fmla="*/ 2686050 h 1921"/>
              <a:gd name="T66" fmla="*/ 628650 w 1021"/>
              <a:gd name="T67" fmla="*/ 2743200 h 1921"/>
              <a:gd name="T68" fmla="*/ 533400 w 1021"/>
              <a:gd name="T69" fmla="*/ 2800350 h 1921"/>
              <a:gd name="T70" fmla="*/ 457200 w 1021"/>
              <a:gd name="T71" fmla="*/ 2857500 h 1921"/>
              <a:gd name="T72" fmla="*/ 361950 w 1021"/>
              <a:gd name="T73" fmla="*/ 2914650 h 1921"/>
              <a:gd name="T74" fmla="*/ 266700 w 1021"/>
              <a:gd name="T75" fmla="*/ 2952750 h 1921"/>
              <a:gd name="T76" fmla="*/ 152400 w 1021"/>
              <a:gd name="T77" fmla="*/ 2990850 h 1921"/>
              <a:gd name="T78" fmla="*/ 76200 w 1021"/>
              <a:gd name="T79" fmla="*/ 3028950 h 1921"/>
              <a:gd name="T80" fmla="*/ 0 w 1021"/>
              <a:gd name="T81" fmla="*/ 304800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4900" name="Rectangle 4">
            <a:extLst>
              <a:ext uri="{FF2B5EF4-FFF2-40B4-BE49-F238E27FC236}">
                <a16:creationId xmlns:a16="http://schemas.microsoft.com/office/drawing/2014/main" id="{06905BA0-3CD3-5646-BAD6-D947E2B07685}"/>
              </a:ext>
            </a:extLst>
          </p:cNvPr>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08548" name="Rectangle 5">
            <a:extLst>
              <a:ext uri="{FF2B5EF4-FFF2-40B4-BE49-F238E27FC236}">
                <a16:creationId xmlns:a16="http://schemas.microsoft.com/office/drawing/2014/main" id="{951BFC49-F194-F749-8E65-300C2733E4C0}"/>
              </a:ext>
            </a:extLst>
          </p:cNvPr>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8549" name="Freeform 6">
            <a:extLst>
              <a:ext uri="{FF2B5EF4-FFF2-40B4-BE49-F238E27FC236}">
                <a16:creationId xmlns:a16="http://schemas.microsoft.com/office/drawing/2014/main" id="{2E300820-0005-4B4E-B388-8D6096F6FD10}"/>
              </a:ext>
            </a:extLst>
          </p:cNvPr>
          <p:cNvSpPr>
            <a:spLocks/>
          </p:cNvSpPr>
          <p:nvPr/>
        </p:nvSpPr>
        <p:spPr bwMode="auto">
          <a:xfrm>
            <a:off x="6991350" y="3978275"/>
            <a:ext cx="1430338" cy="2097088"/>
          </a:xfrm>
          <a:custGeom>
            <a:avLst/>
            <a:gdLst>
              <a:gd name="T0" fmla="*/ 1428750 w 901"/>
              <a:gd name="T1" fmla="*/ 0 h 1321"/>
              <a:gd name="T2" fmla="*/ 1390650 w 901"/>
              <a:gd name="T3" fmla="*/ 19050 h 1321"/>
              <a:gd name="T4" fmla="*/ 1352550 w 901"/>
              <a:gd name="T5" fmla="*/ 38100 h 1321"/>
              <a:gd name="T6" fmla="*/ 1314450 w 901"/>
              <a:gd name="T7" fmla="*/ 57150 h 1321"/>
              <a:gd name="T8" fmla="*/ 1276350 w 901"/>
              <a:gd name="T9" fmla="*/ 76200 h 1321"/>
              <a:gd name="T10" fmla="*/ 1238250 w 901"/>
              <a:gd name="T11" fmla="*/ 95250 h 1321"/>
              <a:gd name="T12" fmla="*/ 1219200 w 901"/>
              <a:gd name="T13" fmla="*/ 133350 h 1321"/>
              <a:gd name="T14" fmla="*/ 1181100 w 901"/>
              <a:gd name="T15" fmla="*/ 152400 h 1321"/>
              <a:gd name="T16" fmla="*/ 1143000 w 901"/>
              <a:gd name="T17" fmla="*/ 190500 h 1321"/>
              <a:gd name="T18" fmla="*/ 1104900 w 901"/>
              <a:gd name="T19" fmla="*/ 209550 h 1321"/>
              <a:gd name="T20" fmla="*/ 1085850 w 901"/>
              <a:gd name="T21" fmla="*/ 247650 h 1321"/>
              <a:gd name="T22" fmla="*/ 1047750 w 901"/>
              <a:gd name="T23" fmla="*/ 266700 h 1321"/>
              <a:gd name="T24" fmla="*/ 1028700 w 901"/>
              <a:gd name="T25" fmla="*/ 304800 h 1321"/>
              <a:gd name="T26" fmla="*/ 990600 w 901"/>
              <a:gd name="T27" fmla="*/ 342900 h 1321"/>
              <a:gd name="T28" fmla="*/ 971550 w 901"/>
              <a:gd name="T29" fmla="*/ 381000 h 1321"/>
              <a:gd name="T30" fmla="*/ 933450 w 901"/>
              <a:gd name="T31" fmla="*/ 400050 h 1321"/>
              <a:gd name="T32" fmla="*/ 914400 w 901"/>
              <a:gd name="T33" fmla="*/ 438150 h 1321"/>
              <a:gd name="T34" fmla="*/ 876300 w 901"/>
              <a:gd name="T35" fmla="*/ 457200 h 1321"/>
              <a:gd name="T36" fmla="*/ 838200 w 901"/>
              <a:gd name="T37" fmla="*/ 495300 h 1321"/>
              <a:gd name="T38" fmla="*/ 819150 w 901"/>
              <a:gd name="T39" fmla="*/ 533400 h 1321"/>
              <a:gd name="T40" fmla="*/ 781050 w 901"/>
              <a:gd name="T41" fmla="*/ 571500 h 1321"/>
              <a:gd name="T42" fmla="*/ 742950 w 901"/>
              <a:gd name="T43" fmla="*/ 590550 h 1321"/>
              <a:gd name="T44" fmla="*/ 723900 w 901"/>
              <a:gd name="T45" fmla="*/ 628650 h 1321"/>
              <a:gd name="T46" fmla="*/ 685800 w 901"/>
              <a:gd name="T47" fmla="*/ 666750 h 1321"/>
              <a:gd name="T48" fmla="*/ 647700 w 901"/>
              <a:gd name="T49" fmla="*/ 704850 h 1321"/>
              <a:gd name="T50" fmla="*/ 628650 w 901"/>
              <a:gd name="T51" fmla="*/ 742950 h 1321"/>
              <a:gd name="T52" fmla="*/ 590550 w 901"/>
              <a:gd name="T53" fmla="*/ 781050 h 1321"/>
              <a:gd name="T54" fmla="*/ 571500 w 901"/>
              <a:gd name="T55" fmla="*/ 819150 h 1321"/>
              <a:gd name="T56" fmla="*/ 533400 w 901"/>
              <a:gd name="T57" fmla="*/ 857250 h 1321"/>
              <a:gd name="T58" fmla="*/ 514350 w 901"/>
              <a:gd name="T59" fmla="*/ 895350 h 1321"/>
              <a:gd name="T60" fmla="*/ 495300 w 901"/>
              <a:gd name="T61" fmla="*/ 933450 h 1321"/>
              <a:gd name="T62" fmla="*/ 457200 w 901"/>
              <a:gd name="T63" fmla="*/ 990600 h 1321"/>
              <a:gd name="T64" fmla="*/ 438150 w 901"/>
              <a:gd name="T65" fmla="*/ 1028700 h 1321"/>
              <a:gd name="T66" fmla="*/ 419100 w 901"/>
              <a:gd name="T67" fmla="*/ 1085850 h 1321"/>
              <a:gd name="T68" fmla="*/ 381000 w 901"/>
              <a:gd name="T69" fmla="*/ 1123950 h 1321"/>
              <a:gd name="T70" fmla="*/ 361950 w 901"/>
              <a:gd name="T71" fmla="*/ 1162050 h 1321"/>
              <a:gd name="T72" fmla="*/ 342900 w 901"/>
              <a:gd name="T73" fmla="*/ 1200150 h 1321"/>
              <a:gd name="T74" fmla="*/ 323850 w 901"/>
              <a:gd name="T75" fmla="*/ 1238250 h 1321"/>
              <a:gd name="T76" fmla="*/ 304800 w 901"/>
              <a:gd name="T77" fmla="*/ 1276350 h 1321"/>
              <a:gd name="T78" fmla="*/ 285750 w 901"/>
              <a:gd name="T79" fmla="*/ 1314450 h 1321"/>
              <a:gd name="T80" fmla="*/ 266700 w 901"/>
              <a:gd name="T81" fmla="*/ 1352550 h 1321"/>
              <a:gd name="T82" fmla="*/ 247650 w 901"/>
              <a:gd name="T83" fmla="*/ 1390650 h 1321"/>
              <a:gd name="T84" fmla="*/ 228600 w 901"/>
              <a:gd name="T85" fmla="*/ 1428750 h 1321"/>
              <a:gd name="T86" fmla="*/ 209550 w 901"/>
              <a:gd name="T87" fmla="*/ 1466850 h 1321"/>
              <a:gd name="T88" fmla="*/ 190500 w 901"/>
              <a:gd name="T89" fmla="*/ 1504950 h 1321"/>
              <a:gd name="T90" fmla="*/ 190500 w 901"/>
              <a:gd name="T91" fmla="*/ 1543050 h 1321"/>
              <a:gd name="T92" fmla="*/ 171450 w 901"/>
              <a:gd name="T93" fmla="*/ 1581150 h 1321"/>
              <a:gd name="T94" fmla="*/ 152400 w 901"/>
              <a:gd name="T95" fmla="*/ 1619250 h 1321"/>
              <a:gd name="T96" fmla="*/ 152400 w 901"/>
              <a:gd name="T97" fmla="*/ 1657350 h 1321"/>
              <a:gd name="T98" fmla="*/ 133350 w 901"/>
              <a:gd name="T99" fmla="*/ 1695450 h 1321"/>
              <a:gd name="T100" fmla="*/ 114300 w 901"/>
              <a:gd name="T101" fmla="*/ 1733550 h 1321"/>
              <a:gd name="T102" fmla="*/ 95250 w 901"/>
              <a:gd name="T103" fmla="*/ 1771650 h 1321"/>
              <a:gd name="T104" fmla="*/ 95250 w 901"/>
              <a:gd name="T105" fmla="*/ 1809750 h 1321"/>
              <a:gd name="T106" fmla="*/ 76200 w 901"/>
              <a:gd name="T107" fmla="*/ 1847850 h 1321"/>
              <a:gd name="T108" fmla="*/ 57150 w 901"/>
              <a:gd name="T109" fmla="*/ 1885950 h 1321"/>
              <a:gd name="T110" fmla="*/ 57150 w 901"/>
              <a:gd name="T111" fmla="*/ 1924050 h 1321"/>
              <a:gd name="T112" fmla="*/ 38100 w 901"/>
              <a:gd name="T113" fmla="*/ 1962150 h 1321"/>
              <a:gd name="T114" fmla="*/ 19050 w 901"/>
              <a:gd name="T115" fmla="*/ 2000250 h 1321"/>
              <a:gd name="T116" fmla="*/ 19050 w 901"/>
              <a:gd name="T117" fmla="*/ 2057400 h 1321"/>
              <a:gd name="T118" fmla="*/ 0 w 901"/>
              <a:gd name="T119" fmla="*/ 2095500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550" name="Freeform 7">
            <a:extLst>
              <a:ext uri="{FF2B5EF4-FFF2-40B4-BE49-F238E27FC236}">
                <a16:creationId xmlns:a16="http://schemas.microsoft.com/office/drawing/2014/main" id="{CA26F5B7-A527-8649-ADF4-C53F7B5B0154}"/>
              </a:ext>
            </a:extLst>
          </p:cNvPr>
          <p:cNvSpPr>
            <a:spLocks/>
          </p:cNvSpPr>
          <p:nvPr/>
        </p:nvSpPr>
        <p:spPr bwMode="auto">
          <a:xfrm>
            <a:off x="3562350" y="1695450"/>
            <a:ext cx="4097338" cy="2916238"/>
          </a:xfrm>
          <a:custGeom>
            <a:avLst/>
            <a:gdLst>
              <a:gd name="T0" fmla="*/ 4056063 w 2581"/>
              <a:gd name="T1" fmla="*/ 2895600 h 1837"/>
              <a:gd name="T2" fmla="*/ 3959225 w 2581"/>
              <a:gd name="T3" fmla="*/ 2857500 h 1837"/>
              <a:gd name="T4" fmla="*/ 3879850 w 2581"/>
              <a:gd name="T5" fmla="*/ 2836863 h 1837"/>
              <a:gd name="T6" fmla="*/ 3802063 w 2581"/>
              <a:gd name="T7" fmla="*/ 2798763 h 1837"/>
              <a:gd name="T8" fmla="*/ 3722688 w 2581"/>
              <a:gd name="T9" fmla="*/ 2741613 h 1837"/>
              <a:gd name="T10" fmla="*/ 3644900 w 2581"/>
              <a:gd name="T11" fmla="*/ 2701925 h 1837"/>
              <a:gd name="T12" fmla="*/ 3567113 w 2581"/>
              <a:gd name="T13" fmla="*/ 2663825 h 1837"/>
              <a:gd name="T14" fmla="*/ 3468688 w 2581"/>
              <a:gd name="T15" fmla="*/ 2605088 h 1837"/>
              <a:gd name="T16" fmla="*/ 3370263 w 2581"/>
              <a:gd name="T17" fmla="*/ 2547938 h 1837"/>
              <a:gd name="T18" fmla="*/ 3292475 w 2581"/>
              <a:gd name="T19" fmla="*/ 2509838 h 1837"/>
              <a:gd name="T20" fmla="*/ 3213100 w 2581"/>
              <a:gd name="T21" fmla="*/ 2470150 h 1837"/>
              <a:gd name="T22" fmla="*/ 3135313 w 2581"/>
              <a:gd name="T23" fmla="*/ 2413000 h 1837"/>
              <a:gd name="T24" fmla="*/ 3057525 w 2581"/>
              <a:gd name="T25" fmla="*/ 2374900 h 1837"/>
              <a:gd name="T26" fmla="*/ 2998788 w 2581"/>
              <a:gd name="T27" fmla="*/ 2335213 h 1837"/>
              <a:gd name="T28" fmla="*/ 2900363 w 2581"/>
              <a:gd name="T29" fmla="*/ 2259013 h 1837"/>
              <a:gd name="T30" fmla="*/ 2822575 w 2581"/>
              <a:gd name="T31" fmla="*/ 2238375 h 1837"/>
              <a:gd name="T32" fmla="*/ 2743200 w 2581"/>
              <a:gd name="T33" fmla="*/ 2162175 h 1837"/>
              <a:gd name="T34" fmla="*/ 2665413 w 2581"/>
              <a:gd name="T35" fmla="*/ 2122488 h 1837"/>
              <a:gd name="T36" fmla="*/ 2586038 w 2581"/>
              <a:gd name="T37" fmla="*/ 2065338 h 1837"/>
              <a:gd name="T38" fmla="*/ 2468563 w 2581"/>
              <a:gd name="T39" fmla="*/ 1968500 h 1837"/>
              <a:gd name="T40" fmla="*/ 2390775 w 2581"/>
              <a:gd name="T41" fmla="*/ 1930400 h 1837"/>
              <a:gd name="T42" fmla="*/ 2312988 w 2581"/>
              <a:gd name="T43" fmla="*/ 1852613 h 1837"/>
              <a:gd name="T44" fmla="*/ 2214563 w 2581"/>
              <a:gd name="T45" fmla="*/ 1755775 h 1837"/>
              <a:gd name="T46" fmla="*/ 2155825 w 2581"/>
              <a:gd name="T47" fmla="*/ 1679575 h 1837"/>
              <a:gd name="T48" fmla="*/ 2116138 w 2581"/>
              <a:gd name="T49" fmla="*/ 1601788 h 1837"/>
              <a:gd name="T50" fmla="*/ 2057400 w 2581"/>
              <a:gd name="T51" fmla="*/ 1525588 h 1837"/>
              <a:gd name="T52" fmla="*/ 1958975 w 2581"/>
              <a:gd name="T53" fmla="*/ 1447800 h 1837"/>
              <a:gd name="T54" fmla="*/ 1862138 w 2581"/>
              <a:gd name="T55" fmla="*/ 1350963 h 1837"/>
              <a:gd name="T56" fmla="*/ 1803400 w 2581"/>
              <a:gd name="T57" fmla="*/ 1293813 h 1837"/>
              <a:gd name="T58" fmla="*/ 1744663 w 2581"/>
              <a:gd name="T59" fmla="*/ 1216025 h 1837"/>
              <a:gd name="T60" fmla="*/ 1685925 w 2581"/>
              <a:gd name="T61" fmla="*/ 1158875 h 1837"/>
              <a:gd name="T62" fmla="*/ 1606550 w 2581"/>
              <a:gd name="T63" fmla="*/ 1081088 h 1837"/>
              <a:gd name="T64" fmla="*/ 1528763 w 2581"/>
              <a:gd name="T65" fmla="*/ 1022350 h 1837"/>
              <a:gd name="T66" fmla="*/ 1489075 w 2581"/>
              <a:gd name="T67" fmla="*/ 946150 h 1837"/>
              <a:gd name="T68" fmla="*/ 1430338 w 2581"/>
              <a:gd name="T69" fmla="*/ 887413 h 1837"/>
              <a:gd name="T70" fmla="*/ 1390650 w 2581"/>
              <a:gd name="T71" fmla="*/ 811213 h 1837"/>
              <a:gd name="T72" fmla="*/ 1352550 w 2581"/>
              <a:gd name="T73" fmla="*/ 733425 h 1837"/>
              <a:gd name="T74" fmla="*/ 1293813 w 2581"/>
              <a:gd name="T75" fmla="*/ 655638 h 1837"/>
              <a:gd name="T76" fmla="*/ 1254125 w 2581"/>
              <a:gd name="T77" fmla="*/ 579438 h 1837"/>
              <a:gd name="T78" fmla="*/ 1195388 w 2581"/>
              <a:gd name="T79" fmla="*/ 520700 h 1837"/>
              <a:gd name="T80" fmla="*/ 1117600 w 2581"/>
              <a:gd name="T81" fmla="*/ 423863 h 1837"/>
              <a:gd name="T82" fmla="*/ 1058863 w 2581"/>
              <a:gd name="T83" fmla="*/ 347663 h 1837"/>
              <a:gd name="T84" fmla="*/ 1000125 w 2581"/>
              <a:gd name="T85" fmla="*/ 288925 h 1837"/>
              <a:gd name="T86" fmla="*/ 920750 w 2581"/>
              <a:gd name="T87" fmla="*/ 231775 h 1837"/>
              <a:gd name="T88" fmla="*/ 862013 w 2581"/>
              <a:gd name="T89" fmla="*/ 193675 h 1837"/>
              <a:gd name="T90" fmla="*/ 784225 w 2581"/>
              <a:gd name="T91" fmla="*/ 115888 h 1837"/>
              <a:gd name="T92" fmla="*/ 704850 w 2581"/>
              <a:gd name="T93" fmla="*/ 96838 h 1837"/>
              <a:gd name="T94" fmla="*/ 608013 w 2581"/>
              <a:gd name="T95" fmla="*/ 57150 h 1837"/>
              <a:gd name="T96" fmla="*/ 509588 w 2581"/>
              <a:gd name="T97" fmla="*/ 38100 h 1837"/>
              <a:gd name="T98" fmla="*/ 431800 w 2581"/>
              <a:gd name="T99" fmla="*/ 19050 h 1837"/>
              <a:gd name="T100" fmla="*/ 352425 w 2581"/>
              <a:gd name="T101" fmla="*/ 0 h 1837"/>
              <a:gd name="T102" fmla="*/ 274638 w 2581"/>
              <a:gd name="T103" fmla="*/ 0 h 1837"/>
              <a:gd name="T104" fmla="*/ 195263 w 2581"/>
              <a:gd name="T105" fmla="*/ 19050 h 1837"/>
              <a:gd name="T106" fmla="*/ 117475 w 2581"/>
              <a:gd name="T107" fmla="*/ 38100 h 1837"/>
              <a:gd name="T108" fmla="*/ 39688 w 2581"/>
              <a:gd name="T109" fmla="*/ 77788 h 1837"/>
              <a:gd name="T110" fmla="*/ 0 w 2581"/>
              <a:gd name="T111" fmla="*/ 153988 h 1837"/>
              <a:gd name="T112" fmla="*/ 0 w 2581"/>
              <a:gd name="T113" fmla="*/ 231775 h 1837"/>
              <a:gd name="T114" fmla="*/ 19050 w 2581"/>
              <a:gd name="T115" fmla="*/ 309563 h 1837"/>
              <a:gd name="T116" fmla="*/ 58738 w 2581"/>
              <a:gd name="T117" fmla="*/ 385763 h 1837"/>
              <a:gd name="T118" fmla="*/ 117475 w 2581"/>
              <a:gd name="T119" fmla="*/ 444500 h 1837"/>
              <a:gd name="T120" fmla="*/ 215900 w 2581"/>
              <a:gd name="T121" fmla="*/ 482600 h 1837"/>
              <a:gd name="T122" fmla="*/ 293688 w 2581"/>
              <a:gd name="T123" fmla="*/ 501650 h 1837"/>
              <a:gd name="T124" fmla="*/ 373063 w 2581"/>
              <a:gd name="T125" fmla="*/ 520700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4904" name="Rectangle 8">
            <a:extLst>
              <a:ext uri="{FF2B5EF4-FFF2-40B4-BE49-F238E27FC236}">
                <a16:creationId xmlns:a16="http://schemas.microsoft.com/office/drawing/2014/main" id="{2EA065FB-2700-9443-86CF-CDF628AC620C}"/>
              </a:ext>
            </a:extLst>
          </p:cNvPr>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SE</a:t>
            </a:r>
          </a:p>
        </p:txBody>
      </p:sp>
      <p:sp>
        <p:nvSpPr>
          <p:cNvPr id="108552" name="Freeform 9">
            <a:extLst>
              <a:ext uri="{FF2B5EF4-FFF2-40B4-BE49-F238E27FC236}">
                <a16:creationId xmlns:a16="http://schemas.microsoft.com/office/drawing/2014/main" id="{8F3E7F36-AC69-B94E-BC74-5FAB766EE92E}"/>
              </a:ext>
            </a:extLst>
          </p:cNvPr>
          <p:cNvSpPr>
            <a:spLocks/>
          </p:cNvSpPr>
          <p:nvPr/>
        </p:nvSpPr>
        <p:spPr bwMode="auto">
          <a:xfrm>
            <a:off x="2038350" y="4591050"/>
            <a:ext cx="1887538" cy="1487488"/>
          </a:xfrm>
          <a:custGeom>
            <a:avLst/>
            <a:gdLst>
              <a:gd name="T0" fmla="*/ 438150 w 1189"/>
              <a:gd name="T1" fmla="*/ 1409700 h 937"/>
              <a:gd name="T2" fmla="*/ 438150 w 1189"/>
              <a:gd name="T3" fmla="*/ 1295400 h 937"/>
              <a:gd name="T4" fmla="*/ 419100 w 1189"/>
              <a:gd name="T5" fmla="*/ 1181100 h 937"/>
              <a:gd name="T6" fmla="*/ 381000 w 1189"/>
              <a:gd name="T7" fmla="*/ 1066800 h 937"/>
              <a:gd name="T8" fmla="*/ 323850 w 1189"/>
              <a:gd name="T9" fmla="*/ 971550 h 937"/>
              <a:gd name="T10" fmla="*/ 266700 w 1189"/>
              <a:gd name="T11" fmla="*/ 857250 h 937"/>
              <a:gd name="T12" fmla="*/ 209550 w 1189"/>
              <a:gd name="T13" fmla="*/ 742950 h 937"/>
              <a:gd name="T14" fmla="*/ 133350 w 1189"/>
              <a:gd name="T15" fmla="*/ 609600 h 937"/>
              <a:gd name="T16" fmla="*/ 38100 w 1189"/>
              <a:gd name="T17" fmla="*/ 495300 h 937"/>
              <a:gd name="T18" fmla="*/ 0 w 1189"/>
              <a:gd name="T19" fmla="*/ 381000 h 937"/>
              <a:gd name="T20" fmla="*/ 0 w 1189"/>
              <a:gd name="T21" fmla="*/ 266700 h 937"/>
              <a:gd name="T22" fmla="*/ 38100 w 1189"/>
              <a:gd name="T23" fmla="*/ 152400 h 937"/>
              <a:gd name="T24" fmla="*/ 133350 w 1189"/>
              <a:gd name="T25" fmla="*/ 57150 h 937"/>
              <a:gd name="T26" fmla="*/ 228600 w 1189"/>
              <a:gd name="T27" fmla="*/ 19050 h 937"/>
              <a:gd name="T28" fmla="*/ 361950 w 1189"/>
              <a:gd name="T29" fmla="*/ 38100 h 937"/>
              <a:gd name="T30" fmla="*/ 476250 w 1189"/>
              <a:gd name="T31" fmla="*/ 95250 h 937"/>
              <a:gd name="T32" fmla="*/ 552450 w 1189"/>
              <a:gd name="T33" fmla="*/ 209550 h 937"/>
              <a:gd name="T34" fmla="*/ 609600 w 1189"/>
              <a:gd name="T35" fmla="*/ 323850 h 937"/>
              <a:gd name="T36" fmla="*/ 647700 w 1189"/>
              <a:gd name="T37" fmla="*/ 438150 h 937"/>
              <a:gd name="T38" fmla="*/ 685800 w 1189"/>
              <a:gd name="T39" fmla="*/ 552450 h 937"/>
              <a:gd name="T40" fmla="*/ 704850 w 1189"/>
              <a:gd name="T41" fmla="*/ 666750 h 937"/>
              <a:gd name="T42" fmla="*/ 723900 w 1189"/>
              <a:gd name="T43" fmla="*/ 781050 h 937"/>
              <a:gd name="T44" fmla="*/ 762000 w 1189"/>
              <a:gd name="T45" fmla="*/ 895350 h 937"/>
              <a:gd name="T46" fmla="*/ 819150 w 1189"/>
              <a:gd name="T47" fmla="*/ 1009650 h 937"/>
              <a:gd name="T48" fmla="*/ 952500 w 1189"/>
              <a:gd name="T49" fmla="*/ 1066800 h 937"/>
              <a:gd name="T50" fmla="*/ 1066800 w 1189"/>
              <a:gd name="T51" fmla="*/ 1085850 h 937"/>
              <a:gd name="T52" fmla="*/ 1181100 w 1189"/>
              <a:gd name="T53" fmla="*/ 1047750 h 937"/>
              <a:gd name="T54" fmla="*/ 1276350 w 1189"/>
              <a:gd name="T55" fmla="*/ 933450 h 937"/>
              <a:gd name="T56" fmla="*/ 1314450 w 1189"/>
              <a:gd name="T57" fmla="*/ 800100 h 937"/>
              <a:gd name="T58" fmla="*/ 1333500 w 1189"/>
              <a:gd name="T59" fmla="*/ 685800 h 937"/>
              <a:gd name="T60" fmla="*/ 1390650 w 1189"/>
              <a:gd name="T61" fmla="*/ 571500 h 937"/>
              <a:gd name="T62" fmla="*/ 1466850 w 1189"/>
              <a:gd name="T63" fmla="*/ 457200 h 937"/>
              <a:gd name="T64" fmla="*/ 1562100 w 1189"/>
              <a:gd name="T65" fmla="*/ 400050 h 937"/>
              <a:gd name="T66" fmla="*/ 1676400 w 1189"/>
              <a:gd name="T67" fmla="*/ 381000 h 937"/>
              <a:gd name="T68" fmla="*/ 1790700 w 1189"/>
              <a:gd name="T69" fmla="*/ 419100 h 937"/>
              <a:gd name="T70" fmla="*/ 1866900 w 1189"/>
              <a:gd name="T71" fmla="*/ 514350 h 937"/>
              <a:gd name="T72" fmla="*/ 1885950 w 1189"/>
              <a:gd name="T73" fmla="*/ 628650 h 937"/>
              <a:gd name="T74" fmla="*/ 1847850 w 1189"/>
              <a:gd name="T75" fmla="*/ 742950 h 937"/>
              <a:gd name="T76" fmla="*/ 1790700 w 1189"/>
              <a:gd name="T77" fmla="*/ 857250 h 937"/>
              <a:gd name="T78" fmla="*/ 1714500 w 1189"/>
              <a:gd name="T79" fmla="*/ 971550 h 937"/>
              <a:gd name="T80" fmla="*/ 1619250 w 1189"/>
              <a:gd name="T81" fmla="*/ 1066800 h 937"/>
              <a:gd name="T82" fmla="*/ 1562100 w 1189"/>
              <a:gd name="T83" fmla="*/ 1181100 h 937"/>
              <a:gd name="T84" fmla="*/ 1485900 w 1189"/>
              <a:gd name="T85" fmla="*/ 1295400 h 937"/>
              <a:gd name="T86" fmla="*/ 1428750 w 1189"/>
              <a:gd name="T87" fmla="*/ 1409700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4906" name="Rectangle 10">
            <a:extLst>
              <a:ext uri="{FF2B5EF4-FFF2-40B4-BE49-F238E27FC236}">
                <a16:creationId xmlns:a16="http://schemas.microsoft.com/office/drawing/2014/main" id="{3A40DD07-D644-0B49-89BB-6394F7B59273}"/>
              </a:ext>
            </a:extLst>
          </p:cNvPr>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PG</a:t>
            </a:r>
          </a:p>
        </p:txBody>
      </p:sp>
      <p:sp>
        <p:nvSpPr>
          <p:cNvPr id="108554" name="Freeform 11">
            <a:extLst>
              <a:ext uri="{FF2B5EF4-FFF2-40B4-BE49-F238E27FC236}">
                <a16:creationId xmlns:a16="http://schemas.microsoft.com/office/drawing/2014/main" id="{0D9E981E-C5BF-5C49-B758-7EDEBB2D7977}"/>
              </a:ext>
            </a:extLst>
          </p:cNvPr>
          <p:cNvSpPr>
            <a:spLocks/>
          </p:cNvSpPr>
          <p:nvPr/>
        </p:nvSpPr>
        <p:spPr bwMode="auto">
          <a:xfrm>
            <a:off x="3257550" y="2628900"/>
            <a:ext cx="268288" cy="306388"/>
          </a:xfrm>
          <a:custGeom>
            <a:avLst/>
            <a:gdLst>
              <a:gd name="T0" fmla="*/ 171450 w 169"/>
              <a:gd name="T1" fmla="*/ 19050 h 193"/>
              <a:gd name="T2" fmla="*/ 133350 w 169"/>
              <a:gd name="T3" fmla="*/ 38100 h 193"/>
              <a:gd name="T4" fmla="*/ 95250 w 169"/>
              <a:gd name="T5" fmla="*/ 57150 h 193"/>
              <a:gd name="T6" fmla="*/ 57150 w 169"/>
              <a:gd name="T7" fmla="*/ 76200 h 193"/>
              <a:gd name="T8" fmla="*/ 38100 w 169"/>
              <a:gd name="T9" fmla="*/ 114300 h 193"/>
              <a:gd name="T10" fmla="*/ 0 w 169"/>
              <a:gd name="T11" fmla="*/ 152400 h 193"/>
              <a:gd name="T12" fmla="*/ 0 w 169"/>
              <a:gd name="T13" fmla="*/ 190500 h 193"/>
              <a:gd name="T14" fmla="*/ 0 w 169"/>
              <a:gd name="T15" fmla="*/ 228600 h 193"/>
              <a:gd name="T16" fmla="*/ 38100 w 169"/>
              <a:gd name="T17" fmla="*/ 247650 h 193"/>
              <a:gd name="T18" fmla="*/ 57150 w 169"/>
              <a:gd name="T19" fmla="*/ 285750 h 193"/>
              <a:gd name="T20" fmla="*/ 95250 w 169"/>
              <a:gd name="T21" fmla="*/ 304800 h 193"/>
              <a:gd name="T22" fmla="*/ 133350 w 169"/>
              <a:gd name="T23" fmla="*/ 304800 h 193"/>
              <a:gd name="T24" fmla="*/ 171450 w 169"/>
              <a:gd name="T25" fmla="*/ 304800 h 193"/>
              <a:gd name="T26" fmla="*/ 209550 w 169"/>
              <a:gd name="T27" fmla="*/ 285750 h 193"/>
              <a:gd name="T28" fmla="*/ 228600 w 169"/>
              <a:gd name="T29" fmla="*/ 247650 h 193"/>
              <a:gd name="T30" fmla="*/ 247650 w 169"/>
              <a:gd name="T31" fmla="*/ 209550 h 193"/>
              <a:gd name="T32" fmla="*/ 266700 w 169"/>
              <a:gd name="T33" fmla="*/ 171450 h 193"/>
              <a:gd name="T34" fmla="*/ 266700 w 169"/>
              <a:gd name="T35" fmla="*/ 133350 h 193"/>
              <a:gd name="T36" fmla="*/ 266700 w 169"/>
              <a:gd name="T37" fmla="*/ 95250 h 193"/>
              <a:gd name="T38" fmla="*/ 247650 w 169"/>
              <a:gd name="T39" fmla="*/ 57150 h 193"/>
              <a:gd name="T40" fmla="*/ 228600 w 169"/>
              <a:gd name="T41" fmla="*/ 19050 h 193"/>
              <a:gd name="T42" fmla="*/ 190500 w 169"/>
              <a:gd name="T43" fmla="*/ 0 h 193"/>
              <a:gd name="T44" fmla="*/ 171450 w 169"/>
              <a:gd name="T45" fmla="*/ 19050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555" name="Freeform 12">
            <a:extLst>
              <a:ext uri="{FF2B5EF4-FFF2-40B4-BE49-F238E27FC236}">
                <a16:creationId xmlns:a16="http://schemas.microsoft.com/office/drawing/2014/main" id="{26409C94-F0AB-C24D-8EE5-23F831D88175}"/>
              </a:ext>
            </a:extLst>
          </p:cNvPr>
          <p:cNvSpPr>
            <a:spLocks/>
          </p:cNvSpPr>
          <p:nvPr/>
        </p:nvSpPr>
        <p:spPr bwMode="auto">
          <a:xfrm>
            <a:off x="3067050" y="3333750"/>
            <a:ext cx="439738" cy="915988"/>
          </a:xfrm>
          <a:custGeom>
            <a:avLst/>
            <a:gdLst>
              <a:gd name="T0" fmla="*/ 285750 w 277"/>
              <a:gd name="T1" fmla="*/ 0 h 577"/>
              <a:gd name="T2" fmla="*/ 323850 w 277"/>
              <a:gd name="T3" fmla="*/ 38100 h 577"/>
              <a:gd name="T4" fmla="*/ 361950 w 277"/>
              <a:gd name="T5" fmla="*/ 57150 h 577"/>
              <a:gd name="T6" fmla="*/ 381000 w 277"/>
              <a:gd name="T7" fmla="*/ 95250 h 577"/>
              <a:gd name="T8" fmla="*/ 419100 w 277"/>
              <a:gd name="T9" fmla="*/ 133350 h 577"/>
              <a:gd name="T10" fmla="*/ 438150 w 277"/>
              <a:gd name="T11" fmla="*/ 171450 h 577"/>
              <a:gd name="T12" fmla="*/ 438150 w 277"/>
              <a:gd name="T13" fmla="*/ 209550 h 577"/>
              <a:gd name="T14" fmla="*/ 438150 w 277"/>
              <a:gd name="T15" fmla="*/ 247650 h 577"/>
              <a:gd name="T16" fmla="*/ 438150 w 277"/>
              <a:gd name="T17" fmla="*/ 285750 h 577"/>
              <a:gd name="T18" fmla="*/ 438150 w 277"/>
              <a:gd name="T19" fmla="*/ 323850 h 577"/>
              <a:gd name="T20" fmla="*/ 438150 w 277"/>
              <a:gd name="T21" fmla="*/ 361950 h 577"/>
              <a:gd name="T22" fmla="*/ 438150 w 277"/>
              <a:gd name="T23" fmla="*/ 400050 h 577"/>
              <a:gd name="T24" fmla="*/ 438150 w 277"/>
              <a:gd name="T25" fmla="*/ 438150 h 577"/>
              <a:gd name="T26" fmla="*/ 438150 w 277"/>
              <a:gd name="T27" fmla="*/ 476250 h 577"/>
              <a:gd name="T28" fmla="*/ 419100 w 277"/>
              <a:gd name="T29" fmla="*/ 514350 h 577"/>
              <a:gd name="T30" fmla="*/ 419100 w 277"/>
              <a:gd name="T31" fmla="*/ 552450 h 577"/>
              <a:gd name="T32" fmla="*/ 400050 w 277"/>
              <a:gd name="T33" fmla="*/ 590550 h 577"/>
              <a:gd name="T34" fmla="*/ 381000 w 277"/>
              <a:gd name="T35" fmla="*/ 628650 h 577"/>
              <a:gd name="T36" fmla="*/ 342900 w 277"/>
              <a:gd name="T37" fmla="*/ 666750 h 577"/>
              <a:gd name="T38" fmla="*/ 323850 w 277"/>
              <a:gd name="T39" fmla="*/ 704850 h 577"/>
              <a:gd name="T40" fmla="*/ 304800 w 277"/>
              <a:gd name="T41" fmla="*/ 742950 h 577"/>
              <a:gd name="T42" fmla="*/ 266700 w 277"/>
              <a:gd name="T43" fmla="*/ 762000 h 577"/>
              <a:gd name="T44" fmla="*/ 266700 w 277"/>
              <a:gd name="T45" fmla="*/ 800100 h 577"/>
              <a:gd name="T46" fmla="*/ 228600 w 277"/>
              <a:gd name="T47" fmla="*/ 819150 h 577"/>
              <a:gd name="T48" fmla="*/ 209550 w 277"/>
              <a:gd name="T49" fmla="*/ 857250 h 577"/>
              <a:gd name="T50" fmla="*/ 171450 w 277"/>
              <a:gd name="T51" fmla="*/ 876300 h 577"/>
              <a:gd name="T52" fmla="*/ 152400 w 277"/>
              <a:gd name="T53" fmla="*/ 914400 h 577"/>
              <a:gd name="T54" fmla="*/ 114300 w 277"/>
              <a:gd name="T55" fmla="*/ 914400 h 577"/>
              <a:gd name="T56" fmla="*/ 76200 w 277"/>
              <a:gd name="T57" fmla="*/ 914400 h 577"/>
              <a:gd name="T58" fmla="*/ 19050 w 277"/>
              <a:gd name="T59" fmla="*/ 876300 h 577"/>
              <a:gd name="T60" fmla="*/ 19050 w 277"/>
              <a:gd name="T61" fmla="*/ 838200 h 577"/>
              <a:gd name="T62" fmla="*/ 0 w 277"/>
              <a:gd name="T63" fmla="*/ 800100 h 577"/>
              <a:gd name="T64" fmla="*/ 19050 w 277"/>
              <a:gd name="T65" fmla="*/ 762000 h 577"/>
              <a:gd name="T66" fmla="*/ 38100 w 277"/>
              <a:gd name="T67" fmla="*/ 723900 h 577"/>
              <a:gd name="T68" fmla="*/ 38100 w 277"/>
              <a:gd name="T69" fmla="*/ 685800 h 577"/>
              <a:gd name="T70" fmla="*/ 76200 w 277"/>
              <a:gd name="T71" fmla="*/ 666750 h 577"/>
              <a:gd name="T72" fmla="*/ 95250 w 277"/>
              <a:gd name="T73" fmla="*/ 628650 h 577"/>
              <a:gd name="T74" fmla="*/ 114300 w 277"/>
              <a:gd name="T75" fmla="*/ 590550 h 577"/>
              <a:gd name="T76" fmla="*/ 152400 w 277"/>
              <a:gd name="T77" fmla="*/ 571500 h 577"/>
              <a:gd name="T78" fmla="*/ 152400 w 277"/>
              <a:gd name="T79" fmla="*/ 533400 h 577"/>
              <a:gd name="T80" fmla="*/ 190500 w 277"/>
              <a:gd name="T81" fmla="*/ 495300 h 577"/>
              <a:gd name="T82" fmla="*/ 209550 w 277"/>
              <a:gd name="T83" fmla="*/ 438150 h 577"/>
              <a:gd name="T84" fmla="*/ 228600 w 277"/>
              <a:gd name="T85" fmla="*/ 400050 h 577"/>
              <a:gd name="T86" fmla="*/ 247650 w 277"/>
              <a:gd name="T87" fmla="*/ 361950 h 577"/>
              <a:gd name="T88" fmla="*/ 266700 w 277"/>
              <a:gd name="T89" fmla="*/ 323850 h 577"/>
              <a:gd name="T90" fmla="*/ 285750 w 277"/>
              <a:gd name="T91" fmla="*/ 285750 h 577"/>
              <a:gd name="T92" fmla="*/ 285750 w 277"/>
              <a:gd name="T93" fmla="*/ 247650 h 577"/>
              <a:gd name="T94" fmla="*/ 285750 w 277"/>
              <a:gd name="T95" fmla="*/ 209550 h 577"/>
              <a:gd name="T96" fmla="*/ 285750 w 277"/>
              <a:gd name="T97" fmla="*/ 171450 h 577"/>
              <a:gd name="T98" fmla="*/ 285750 w 277"/>
              <a:gd name="T99" fmla="*/ 133350 h 577"/>
              <a:gd name="T100" fmla="*/ 285750 w 277"/>
              <a:gd name="T101" fmla="*/ 95250 h 577"/>
              <a:gd name="T102" fmla="*/ 285750 w 277"/>
              <a:gd name="T103" fmla="*/ 57150 h 577"/>
              <a:gd name="T104" fmla="*/ 285750 w 277"/>
              <a:gd name="T105" fmla="*/ 19050 h 577"/>
              <a:gd name="T106" fmla="*/ 323850 w 277"/>
              <a:gd name="T107" fmla="*/ 0 h 577"/>
              <a:gd name="T108" fmla="*/ 28575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556" name="Freeform 13">
            <a:extLst>
              <a:ext uri="{FF2B5EF4-FFF2-40B4-BE49-F238E27FC236}">
                <a16:creationId xmlns:a16="http://schemas.microsoft.com/office/drawing/2014/main" id="{A7453819-5E3C-5A40-A8AF-111979433A9F}"/>
              </a:ext>
            </a:extLst>
          </p:cNvPr>
          <p:cNvSpPr>
            <a:spLocks/>
          </p:cNvSpPr>
          <p:nvPr/>
        </p:nvSpPr>
        <p:spPr bwMode="auto">
          <a:xfrm>
            <a:off x="3333750" y="2933700"/>
            <a:ext cx="58738" cy="420688"/>
          </a:xfrm>
          <a:custGeom>
            <a:avLst/>
            <a:gdLst>
              <a:gd name="T0" fmla="*/ 19050 w 37"/>
              <a:gd name="T1" fmla="*/ 19050 h 265"/>
              <a:gd name="T2" fmla="*/ 57150 w 37"/>
              <a:gd name="T3" fmla="*/ 0 h 265"/>
              <a:gd name="T4" fmla="*/ 57150 w 37"/>
              <a:gd name="T5" fmla="*/ 38100 h 265"/>
              <a:gd name="T6" fmla="*/ 57150 w 37"/>
              <a:gd name="T7" fmla="*/ 76200 h 265"/>
              <a:gd name="T8" fmla="*/ 57150 w 37"/>
              <a:gd name="T9" fmla="*/ 114300 h 265"/>
              <a:gd name="T10" fmla="*/ 57150 w 37"/>
              <a:gd name="T11" fmla="*/ 152400 h 265"/>
              <a:gd name="T12" fmla="*/ 38100 w 37"/>
              <a:gd name="T13" fmla="*/ 190500 h 265"/>
              <a:gd name="T14" fmla="*/ 19050 w 37"/>
              <a:gd name="T15" fmla="*/ 228600 h 265"/>
              <a:gd name="T16" fmla="*/ 0 w 37"/>
              <a:gd name="T17" fmla="*/ 266700 h 265"/>
              <a:gd name="T18" fmla="*/ 0 w 37"/>
              <a:gd name="T19" fmla="*/ 304800 h 265"/>
              <a:gd name="T20" fmla="*/ 0 w 37"/>
              <a:gd name="T21" fmla="*/ 342900 h 265"/>
              <a:gd name="T22" fmla="*/ 0 w 37"/>
              <a:gd name="T23" fmla="*/ 381000 h 265"/>
              <a:gd name="T24" fmla="*/ 19050 w 37"/>
              <a:gd name="T25" fmla="*/ 419100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4910" name="Rectangle 14">
            <a:extLst>
              <a:ext uri="{FF2B5EF4-FFF2-40B4-BE49-F238E27FC236}">
                <a16:creationId xmlns:a16="http://schemas.microsoft.com/office/drawing/2014/main" id="{A984708F-6749-0D47-AA68-632DD728C022}"/>
              </a:ext>
            </a:extLst>
          </p:cNvPr>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DG</a:t>
            </a:r>
          </a:p>
        </p:txBody>
      </p:sp>
      <p:sp>
        <p:nvSpPr>
          <p:cNvPr id="464911" name="Rectangle 15">
            <a:extLst>
              <a:ext uri="{FF2B5EF4-FFF2-40B4-BE49-F238E27FC236}">
                <a16:creationId xmlns:a16="http://schemas.microsoft.com/office/drawing/2014/main" id="{37F1BE2E-8F8C-5944-A50A-AE93D6106E23}"/>
              </a:ext>
            </a:extLst>
          </p:cNvPr>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RS</a:t>
            </a:r>
          </a:p>
        </p:txBody>
      </p:sp>
      <p:sp>
        <p:nvSpPr>
          <p:cNvPr id="464912" name="Rectangle 16">
            <a:extLst>
              <a:ext uri="{FF2B5EF4-FFF2-40B4-BE49-F238E27FC236}">
                <a16:creationId xmlns:a16="http://schemas.microsoft.com/office/drawing/2014/main" id="{076212F1-AD82-E24B-99C2-2D4FFCF31A34}"/>
              </a:ext>
            </a:extLst>
          </p:cNvPr>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LB</a:t>
            </a:r>
          </a:p>
        </p:txBody>
      </p:sp>
      <p:sp>
        <p:nvSpPr>
          <p:cNvPr id="108560" name="Rectangle 17">
            <a:extLst>
              <a:ext uri="{FF2B5EF4-FFF2-40B4-BE49-F238E27FC236}">
                <a16:creationId xmlns:a16="http://schemas.microsoft.com/office/drawing/2014/main" id="{BC00BE4F-F660-994F-B78C-DF69A27E1BF7}"/>
              </a:ext>
            </a:extLst>
          </p:cNvPr>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8561" name="Line 18">
            <a:extLst>
              <a:ext uri="{FF2B5EF4-FFF2-40B4-BE49-F238E27FC236}">
                <a16:creationId xmlns:a16="http://schemas.microsoft.com/office/drawing/2014/main" id="{778F0560-1CD8-224A-981A-BC7607F287D1}"/>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562" name="Line 19">
            <a:extLst>
              <a:ext uri="{FF2B5EF4-FFF2-40B4-BE49-F238E27FC236}">
                <a16:creationId xmlns:a16="http://schemas.microsoft.com/office/drawing/2014/main" id="{3B2A5179-52AD-1745-8E94-6A756207618F}"/>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4916" name="Rectangle 20">
            <a:extLst>
              <a:ext uri="{FF2B5EF4-FFF2-40B4-BE49-F238E27FC236}">
                <a16:creationId xmlns:a16="http://schemas.microsoft.com/office/drawing/2014/main" id="{DB0E98B4-EEC3-4141-A980-8EBB899A9BC9}"/>
              </a:ext>
            </a:extLst>
          </p:cNvPr>
          <p:cNvSpPr>
            <a:spLocks noChangeArrowheads="1"/>
          </p:cNvSpPr>
          <p:nvPr/>
        </p:nvSpPr>
        <p:spPr bwMode="auto">
          <a:xfrm>
            <a:off x="76200" y="304800"/>
            <a:ext cx="2825750" cy="8191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ltLang="ko-KR" sz="2400" b="1">
                <a:solidFill>
                  <a:schemeClr val="tx2"/>
                </a:solidFill>
                <a:latin typeface="Times" charset="0"/>
                <a:ea typeface="Gulim" pitchFamily="34" charset="-127"/>
                <a:cs typeface="Gulim" pitchFamily="34" charset="-127"/>
              </a:rPr>
              <a:t>URUTAN PERISTIWA</a:t>
            </a:r>
          </a:p>
        </p:txBody>
      </p:sp>
      <p:sp>
        <p:nvSpPr>
          <p:cNvPr id="464917" name="Rectangle 21">
            <a:extLst>
              <a:ext uri="{FF2B5EF4-FFF2-40B4-BE49-F238E27FC236}">
                <a16:creationId xmlns:a16="http://schemas.microsoft.com/office/drawing/2014/main" id="{2D513065-AAA3-B249-B417-A4AC839E0B0D}"/>
              </a:ext>
            </a:extLst>
          </p:cNvPr>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LM</a:t>
            </a:r>
          </a:p>
        </p:txBody>
      </p:sp>
      <p:sp>
        <p:nvSpPr>
          <p:cNvPr id="464918" name="Line 22">
            <a:extLst>
              <a:ext uri="{FF2B5EF4-FFF2-40B4-BE49-F238E27FC236}">
                <a16:creationId xmlns:a16="http://schemas.microsoft.com/office/drawing/2014/main" id="{31EC5DB7-6927-E449-B441-75946D907791}"/>
              </a:ext>
            </a:extLst>
          </p:cNvPr>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08566" name="Oval 23">
            <a:extLst>
              <a:ext uri="{FF2B5EF4-FFF2-40B4-BE49-F238E27FC236}">
                <a16:creationId xmlns:a16="http://schemas.microsoft.com/office/drawing/2014/main" id="{B2D93CC0-77EB-6647-A23F-F0ADE519C873}"/>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4920" name="Rectangle 24">
            <a:extLst>
              <a:ext uri="{FF2B5EF4-FFF2-40B4-BE49-F238E27FC236}">
                <a16:creationId xmlns:a16="http://schemas.microsoft.com/office/drawing/2014/main" id="{AABE5EAD-5B65-5C4F-9D8C-615C872AD4B4}"/>
              </a:ext>
            </a:extLst>
          </p:cNvPr>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64921" name="Rectangle 25">
            <a:extLst>
              <a:ext uri="{FF2B5EF4-FFF2-40B4-BE49-F238E27FC236}">
                <a16:creationId xmlns:a16="http://schemas.microsoft.com/office/drawing/2014/main" id="{163D7899-F342-1141-8227-312D230F0942}"/>
              </a:ext>
            </a:extLst>
          </p:cNvPr>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U</a:t>
            </a:r>
          </a:p>
        </p:txBody>
      </p:sp>
      <p:sp>
        <p:nvSpPr>
          <p:cNvPr id="464922" name="Rectangle 26">
            <a:extLst>
              <a:ext uri="{FF2B5EF4-FFF2-40B4-BE49-F238E27FC236}">
                <a16:creationId xmlns:a16="http://schemas.microsoft.com/office/drawing/2014/main" id="{CED85A1B-CE4C-784E-98C6-19344F3A78A6}"/>
              </a:ext>
            </a:extLst>
          </p:cNvPr>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B</a:t>
            </a:r>
          </a:p>
        </p:txBody>
      </p:sp>
      <p:sp>
        <p:nvSpPr>
          <p:cNvPr id="108570" name="Oval 27">
            <a:extLst>
              <a:ext uri="{FF2B5EF4-FFF2-40B4-BE49-F238E27FC236}">
                <a16:creationId xmlns:a16="http://schemas.microsoft.com/office/drawing/2014/main" id="{597A7397-3CA3-7C40-B23C-9D744A558E8A}"/>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4924" name="Rectangle 28">
            <a:extLst>
              <a:ext uri="{FF2B5EF4-FFF2-40B4-BE49-F238E27FC236}">
                <a16:creationId xmlns:a16="http://schemas.microsoft.com/office/drawing/2014/main" id="{2EBBBE84-7DA8-E446-80C6-660297F0C655}"/>
              </a:ext>
            </a:extLst>
          </p:cNvPr>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H</a:t>
            </a:r>
          </a:p>
        </p:txBody>
      </p:sp>
      <p:sp>
        <p:nvSpPr>
          <p:cNvPr id="108572" name="Oval 29">
            <a:extLst>
              <a:ext uri="{FF2B5EF4-FFF2-40B4-BE49-F238E27FC236}">
                <a16:creationId xmlns:a16="http://schemas.microsoft.com/office/drawing/2014/main" id="{4E560133-E851-B84D-9AFE-608A3441D966}"/>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4926" name="Rectangle 30">
            <a:extLst>
              <a:ext uri="{FF2B5EF4-FFF2-40B4-BE49-F238E27FC236}">
                <a16:creationId xmlns:a16="http://schemas.microsoft.com/office/drawing/2014/main" id="{334B7975-D5A6-A847-80DB-CA892717B235}"/>
              </a:ext>
            </a:extLst>
          </p:cNvPr>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N(A)</a:t>
            </a:r>
          </a:p>
        </p:txBody>
      </p:sp>
      <p:sp>
        <p:nvSpPr>
          <p:cNvPr id="108574" name="Oval 31">
            <a:extLst>
              <a:ext uri="{FF2B5EF4-FFF2-40B4-BE49-F238E27FC236}">
                <a16:creationId xmlns:a16="http://schemas.microsoft.com/office/drawing/2014/main" id="{2F5A21F8-1CFD-0340-9B4A-60FF789EF8D5}"/>
              </a:ext>
            </a:extLst>
          </p:cNvPr>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8575" name="Oval 32">
            <a:extLst>
              <a:ext uri="{FF2B5EF4-FFF2-40B4-BE49-F238E27FC236}">
                <a16:creationId xmlns:a16="http://schemas.microsoft.com/office/drawing/2014/main" id="{BFF5AEDC-D832-FB48-BB89-7B336ADA8D9C}"/>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4929" name="Rectangle 33">
            <a:extLst>
              <a:ext uri="{FF2B5EF4-FFF2-40B4-BE49-F238E27FC236}">
                <a16:creationId xmlns:a16="http://schemas.microsoft.com/office/drawing/2014/main" id="{BF3FDF54-D300-1B4B-9ABD-C98CD76F86FE}"/>
              </a:ext>
            </a:extLst>
          </p:cNvPr>
          <p:cNvSpPr>
            <a:spLocks noChangeArrowheads="1"/>
          </p:cNvSpPr>
          <p:nvPr/>
        </p:nvSpPr>
        <p:spPr bwMode="auto">
          <a:xfrm>
            <a:off x="3074988" y="2568575"/>
            <a:ext cx="41751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K</a:t>
            </a:r>
          </a:p>
        </p:txBody>
      </p:sp>
      <p:sp>
        <p:nvSpPr>
          <p:cNvPr id="108577" name="Oval 34">
            <a:extLst>
              <a:ext uri="{FF2B5EF4-FFF2-40B4-BE49-F238E27FC236}">
                <a16:creationId xmlns:a16="http://schemas.microsoft.com/office/drawing/2014/main" id="{6DF25227-040A-9044-8BD8-6B26970DA543}"/>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4931" name="Rectangle 35">
            <a:extLst>
              <a:ext uri="{FF2B5EF4-FFF2-40B4-BE49-F238E27FC236}">
                <a16:creationId xmlns:a16="http://schemas.microsoft.com/office/drawing/2014/main" id="{C42EF635-F9CC-004F-BFBA-0A15AD4DF575}"/>
              </a:ext>
            </a:extLst>
          </p:cNvPr>
          <p:cNvSpPr>
            <a:spLocks noChangeArrowheads="1"/>
          </p:cNvSpPr>
          <p:nvPr/>
        </p:nvSpPr>
        <p:spPr bwMode="auto">
          <a:xfrm>
            <a:off x="2693988" y="3078163"/>
            <a:ext cx="4016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Y</a:t>
            </a:r>
          </a:p>
        </p:txBody>
      </p:sp>
      <p:sp>
        <p:nvSpPr>
          <p:cNvPr id="108579" name="Oval 36">
            <a:extLst>
              <a:ext uri="{FF2B5EF4-FFF2-40B4-BE49-F238E27FC236}">
                <a16:creationId xmlns:a16="http://schemas.microsoft.com/office/drawing/2014/main" id="{34DE659C-D08C-7047-8576-7FB760724EE4}"/>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8580" name="Oval 37">
            <a:extLst>
              <a:ext uri="{FF2B5EF4-FFF2-40B4-BE49-F238E27FC236}">
                <a16:creationId xmlns:a16="http://schemas.microsoft.com/office/drawing/2014/main" id="{C8396FCE-F1E1-5049-B12E-E5291D30CB1E}"/>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4934" name="Rectangle 38">
            <a:extLst>
              <a:ext uri="{FF2B5EF4-FFF2-40B4-BE49-F238E27FC236}">
                <a16:creationId xmlns:a16="http://schemas.microsoft.com/office/drawing/2014/main" id="{EF64A03E-4A18-F24C-9642-6A43CA1C9264}"/>
              </a:ext>
            </a:extLst>
          </p:cNvPr>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KB</a:t>
            </a:r>
          </a:p>
        </p:txBody>
      </p:sp>
      <p:sp>
        <p:nvSpPr>
          <p:cNvPr id="108582" name="Oval 39">
            <a:extLst>
              <a:ext uri="{FF2B5EF4-FFF2-40B4-BE49-F238E27FC236}">
                <a16:creationId xmlns:a16="http://schemas.microsoft.com/office/drawing/2014/main" id="{E1398D09-9FA5-DE41-B15F-FBF6DCE35D46}"/>
              </a:ext>
            </a:extLst>
          </p:cNvPr>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4936" name="Rectangle 40">
            <a:extLst>
              <a:ext uri="{FF2B5EF4-FFF2-40B4-BE49-F238E27FC236}">
                <a16:creationId xmlns:a16="http://schemas.microsoft.com/office/drawing/2014/main" id="{883D9705-6021-5245-B4F0-154D24C8BE32}"/>
              </a:ext>
            </a:extLst>
          </p:cNvPr>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MS</a:t>
            </a:r>
          </a:p>
        </p:txBody>
      </p:sp>
      <p:sp>
        <p:nvSpPr>
          <p:cNvPr id="108584" name="Oval 41">
            <a:extLst>
              <a:ext uri="{FF2B5EF4-FFF2-40B4-BE49-F238E27FC236}">
                <a16:creationId xmlns:a16="http://schemas.microsoft.com/office/drawing/2014/main" id="{50A231FE-7A9B-2C4F-A241-0266EB3E1B58}"/>
              </a:ext>
            </a:extLst>
          </p:cNvPr>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4938" name="Rectangle 42">
            <a:extLst>
              <a:ext uri="{FF2B5EF4-FFF2-40B4-BE49-F238E27FC236}">
                <a16:creationId xmlns:a16="http://schemas.microsoft.com/office/drawing/2014/main" id="{1E0F9129-D20E-514D-9214-C3DD6C61B133}"/>
              </a:ext>
            </a:extLst>
          </p:cNvPr>
          <p:cNvSpPr>
            <a:spLocks noChangeArrowheads="1"/>
          </p:cNvSpPr>
          <p:nvPr/>
        </p:nvSpPr>
        <p:spPr bwMode="auto">
          <a:xfrm>
            <a:off x="1768475" y="4081463"/>
            <a:ext cx="4683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M</a:t>
            </a:r>
          </a:p>
        </p:txBody>
      </p:sp>
      <p:sp>
        <p:nvSpPr>
          <p:cNvPr id="464939" name="Rectangle 43">
            <a:extLst>
              <a:ext uri="{FF2B5EF4-FFF2-40B4-BE49-F238E27FC236}">
                <a16:creationId xmlns:a16="http://schemas.microsoft.com/office/drawing/2014/main" id="{17ACA469-3658-DF40-8184-D418EB92476E}"/>
              </a:ext>
            </a:extLst>
          </p:cNvPr>
          <p:cNvSpPr>
            <a:spLocks noChangeArrowheads="1"/>
          </p:cNvSpPr>
          <p:nvPr/>
        </p:nvSpPr>
        <p:spPr bwMode="auto">
          <a:xfrm>
            <a:off x="3776663" y="3078163"/>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GN</a:t>
            </a:r>
          </a:p>
        </p:txBody>
      </p:sp>
      <p:sp>
        <p:nvSpPr>
          <p:cNvPr id="464940" name="Freeform 44">
            <a:extLst>
              <a:ext uri="{FF2B5EF4-FFF2-40B4-BE49-F238E27FC236}">
                <a16:creationId xmlns:a16="http://schemas.microsoft.com/office/drawing/2014/main" id="{4C178688-D5A5-1D47-A180-8061D8B6F1DE}"/>
              </a:ext>
            </a:extLst>
          </p:cNvPr>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0800" cap="rnd" cmpd="sng">
            <a:solidFill>
              <a:srgbClr val="EEFF4B"/>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a:defRPr/>
            </a:pPr>
            <a:endParaRPr lang="en-US">
              <a:latin typeface="Comic Sans MS" charset="0"/>
              <a:ea typeface="+mn-ea"/>
            </a:endParaRPr>
          </a:p>
        </p:txBody>
      </p:sp>
      <p:sp>
        <p:nvSpPr>
          <p:cNvPr id="464946" name="Freeform 50">
            <a:extLst>
              <a:ext uri="{FF2B5EF4-FFF2-40B4-BE49-F238E27FC236}">
                <a16:creationId xmlns:a16="http://schemas.microsoft.com/office/drawing/2014/main" id="{433F7755-3F72-2D44-9ECB-0D684CEAD1E9}"/>
              </a:ext>
            </a:extLst>
          </p:cNvPr>
          <p:cNvSpPr>
            <a:spLocks/>
          </p:cNvSpPr>
          <p:nvPr/>
        </p:nvSpPr>
        <p:spPr bwMode="auto">
          <a:xfrm>
            <a:off x="2908300" y="1638300"/>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00"/>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64975" name="Rectangle 79">
            <a:extLst>
              <a:ext uri="{FF2B5EF4-FFF2-40B4-BE49-F238E27FC236}">
                <a16:creationId xmlns:a16="http://schemas.microsoft.com/office/drawing/2014/main" id="{6A896E61-6DDA-844F-819D-FF22FD9D0DD5}"/>
              </a:ext>
            </a:extLst>
          </p:cNvPr>
          <p:cNvSpPr>
            <a:spLocks noChangeArrowheads="1"/>
          </p:cNvSpPr>
          <p:nvPr/>
        </p:nvSpPr>
        <p:spPr bwMode="auto">
          <a:xfrm>
            <a:off x="7772400" y="6226175"/>
            <a:ext cx="184150" cy="374650"/>
          </a:xfrm>
          <a:prstGeom prst="rect">
            <a:avLst/>
          </a:prstGeom>
          <a:noFill/>
          <a:ln w="12700">
            <a:noFill/>
            <a:miter lim="800000"/>
            <a:headEnd/>
            <a:tailEnd/>
          </a:ln>
          <a:effectLst/>
        </p:spPr>
        <p:txBody>
          <a:bodyPr wrap="none">
            <a:spAutoFit/>
          </a:bodyPr>
          <a:lstStyle/>
          <a:p>
            <a:pPr>
              <a:defRPr/>
            </a:pPr>
            <a:endParaRPr lang="ko-KR" altLang="en-US" sz="1600" b="1">
              <a:solidFill>
                <a:schemeClr val="hlink"/>
              </a:solidFill>
              <a:effectLst>
                <a:outerShdw blurRad="38100" dist="38100" dir="2700000" algn="tl">
                  <a:srgbClr val="000000"/>
                </a:outerShdw>
              </a:effectLst>
              <a:latin typeface="Comic Sans MS" charset="0"/>
              <a:ea typeface="Gulim" pitchFamily="34" charset="-127"/>
              <a:cs typeface="Gulim" pitchFamily="34" charset="-127"/>
            </a:endParaRPr>
          </a:p>
        </p:txBody>
      </p:sp>
      <p:sp>
        <p:nvSpPr>
          <p:cNvPr id="464976" name="Text Box 80">
            <a:extLst>
              <a:ext uri="{FF2B5EF4-FFF2-40B4-BE49-F238E27FC236}">
                <a16:creationId xmlns:a16="http://schemas.microsoft.com/office/drawing/2014/main" id="{E344F0EA-8422-E54E-8615-A14B092FBEFA}"/>
              </a:ext>
            </a:extLst>
          </p:cNvPr>
          <p:cNvSpPr txBox="1">
            <a:spLocks noChangeArrowheads="1"/>
          </p:cNvSpPr>
          <p:nvPr/>
        </p:nvSpPr>
        <p:spPr bwMode="auto">
          <a:xfrm>
            <a:off x="1779588" y="-22225"/>
            <a:ext cx="244633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2 Raja-Raja 25: 1-21</a:t>
            </a:r>
          </a:p>
        </p:txBody>
      </p:sp>
      <p:grpSp>
        <p:nvGrpSpPr>
          <p:cNvPr id="108591" name="Group 84">
            <a:extLst>
              <a:ext uri="{FF2B5EF4-FFF2-40B4-BE49-F238E27FC236}">
                <a16:creationId xmlns:a16="http://schemas.microsoft.com/office/drawing/2014/main" id="{486CC2C9-4593-C94A-9B71-C037A5777420}"/>
              </a:ext>
            </a:extLst>
          </p:cNvPr>
          <p:cNvGrpSpPr>
            <a:grpSpLocks/>
          </p:cNvGrpSpPr>
          <p:nvPr/>
        </p:nvGrpSpPr>
        <p:grpSpPr bwMode="auto">
          <a:xfrm>
            <a:off x="636588" y="4572000"/>
            <a:ext cx="7758112" cy="1765300"/>
            <a:chOff x="105" y="2796"/>
            <a:chExt cx="4887" cy="1112"/>
          </a:xfrm>
        </p:grpSpPr>
        <p:sp>
          <p:nvSpPr>
            <p:cNvPr id="464981" name="Rectangle 85">
              <a:extLst>
                <a:ext uri="{FF2B5EF4-FFF2-40B4-BE49-F238E27FC236}">
                  <a16:creationId xmlns:a16="http://schemas.microsoft.com/office/drawing/2014/main" id="{C0C1848A-87D7-F34E-AB37-09AE53585CD6}"/>
                </a:ext>
              </a:extLst>
            </p:cNvPr>
            <p:cNvSpPr>
              <a:spLocks noChangeArrowheads="1"/>
            </p:cNvSpPr>
            <p:nvPr/>
          </p:nvSpPr>
          <p:spPr bwMode="auto">
            <a:xfrm>
              <a:off x="152" y="2796"/>
              <a:ext cx="4840" cy="1112"/>
            </a:xfrm>
            <a:prstGeom prst="rect">
              <a:avLst/>
            </a:prstGeom>
            <a:solidFill>
              <a:srgbClr val="14C2F8"/>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64982" name="Rectangle 86">
              <a:extLst>
                <a:ext uri="{FF2B5EF4-FFF2-40B4-BE49-F238E27FC236}">
                  <a16:creationId xmlns:a16="http://schemas.microsoft.com/office/drawing/2014/main" id="{346EF3A2-8C58-1449-9BDF-53A55D3A4CBC}"/>
                </a:ext>
              </a:extLst>
            </p:cNvPr>
            <p:cNvSpPr>
              <a:spLocks noChangeArrowheads="1"/>
            </p:cNvSpPr>
            <p:nvPr/>
          </p:nvSpPr>
          <p:spPr bwMode="auto">
            <a:xfrm>
              <a:off x="105" y="2798"/>
              <a:ext cx="4862" cy="1094"/>
            </a:xfrm>
            <a:prstGeom prst="rect">
              <a:avLst/>
            </a:prstGeom>
            <a:noFill/>
            <a:ln w="50800">
              <a:noFill/>
              <a:miter lim="800000"/>
              <a:headEnd/>
              <a:tailEnd/>
            </a:ln>
            <a:effectLst>
              <a:outerShdw blurRad="63500" dist="38099" dir="2700000" algn="ctr" rotWithShape="0">
                <a:srgbClr val="2E7E3B">
                  <a:alpha val="74998"/>
                </a:srgbClr>
              </a:outerShdw>
            </a:effectLst>
          </p:spPr>
          <p:txBody>
            <a:bodyPr lIns="90487" tIns="44450" rIns="90487" bIns="44450">
              <a:spAutoFit/>
            </a:bodyPr>
            <a:lstStyle/>
            <a:p>
              <a:pPr algn="ctr">
                <a:defRPr/>
              </a:pPr>
              <a:r>
                <a:rPr lang="en-US" altLang="ko-KR" sz="3600" b="1">
                  <a:solidFill>
                    <a:srgbClr val="D83104"/>
                  </a:solidFill>
                  <a:latin typeface="Times" charset="0"/>
                  <a:ea typeface="Gulim" charset="0"/>
                  <a:cs typeface="Gulim" charset="0"/>
                </a:rPr>
                <a:t>KERAJAAN SELATAN:</a:t>
              </a:r>
              <a:endParaRPr lang="en-US" altLang="ko-KR" sz="3600" b="1">
                <a:solidFill>
                  <a:srgbClr val="FF5008"/>
                </a:solidFill>
                <a:latin typeface="Times" charset="0"/>
                <a:ea typeface="Gulim" charset="0"/>
                <a:cs typeface="Gulim" charset="0"/>
              </a:endParaRPr>
            </a:p>
            <a:p>
              <a:pPr algn="ctr">
                <a:defRPr/>
              </a:pPr>
              <a:r>
                <a:rPr lang="en-US" altLang="ko-KR" sz="3600" b="1">
                  <a:solidFill>
                    <a:schemeClr val="bg2"/>
                  </a:solidFill>
                  <a:latin typeface="Times" charset="0"/>
                  <a:ea typeface="Gulim" charset="0"/>
                  <a:cs typeface="Gulim" charset="0"/>
                </a:rPr>
                <a:t>YEHUDA (586 S.M.)</a:t>
              </a:r>
            </a:p>
            <a:p>
              <a:pPr algn="ctr">
                <a:defRPr/>
              </a:pPr>
              <a:r>
                <a:rPr lang="en-US" altLang="ko-KR" sz="3600" b="1" i="1">
                  <a:solidFill>
                    <a:schemeClr val="accent2"/>
                  </a:solidFill>
                  <a:latin typeface="Times" charset="0"/>
                  <a:ea typeface="Gulim" charset="0"/>
                  <a:cs typeface="Gulim" charset="0"/>
                </a:rPr>
                <a:t>PEMBUANGAN KE BABEL</a:t>
              </a:r>
              <a:endParaRPr lang="en-US" altLang="ko-KR" sz="3600" b="1" i="1" u="sng">
                <a:solidFill>
                  <a:schemeClr val="accent2"/>
                </a:solidFill>
                <a:latin typeface="Times" charset="0"/>
                <a:ea typeface="Gulim" charset="0"/>
                <a:cs typeface="Gulim" charset="0"/>
              </a:endParaRPr>
            </a:p>
          </p:txBody>
        </p:sp>
      </p:grpSp>
      <p:sp>
        <p:nvSpPr>
          <p:cNvPr id="464944" name="Oval 48">
            <a:extLst>
              <a:ext uri="{FF2B5EF4-FFF2-40B4-BE49-F238E27FC236}">
                <a16:creationId xmlns:a16="http://schemas.microsoft.com/office/drawing/2014/main" id="{4FC3C37B-20D1-A148-AA84-BBC65F938E19}"/>
              </a:ext>
            </a:extLst>
          </p:cNvPr>
          <p:cNvSpPr>
            <a:spLocks noChangeArrowheads="1"/>
          </p:cNvSpPr>
          <p:nvPr/>
        </p:nvSpPr>
        <p:spPr bwMode="auto">
          <a:xfrm>
            <a:off x="5465763" y="2624138"/>
            <a:ext cx="881062" cy="879475"/>
          </a:xfrm>
          <a:prstGeom prst="ellipse">
            <a:avLst/>
          </a:prstGeom>
          <a:noFill/>
          <a:ln w="76200">
            <a:solidFill>
              <a:srgbClr val="EEFF4B"/>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64945" name="Oval 49">
            <a:extLst>
              <a:ext uri="{FF2B5EF4-FFF2-40B4-BE49-F238E27FC236}">
                <a16:creationId xmlns:a16="http://schemas.microsoft.com/office/drawing/2014/main" id="{92E6E77A-A916-C04F-9373-9634FF7C9EE7}"/>
              </a:ext>
            </a:extLst>
          </p:cNvPr>
          <p:cNvSpPr>
            <a:spLocks noChangeArrowheads="1"/>
          </p:cNvSpPr>
          <p:nvPr/>
        </p:nvSpPr>
        <p:spPr bwMode="auto">
          <a:xfrm>
            <a:off x="4086225" y="5124450"/>
            <a:ext cx="2527300" cy="561975"/>
          </a:xfrm>
          <a:prstGeom prst="ellipse">
            <a:avLst/>
          </a:prstGeom>
          <a:noFill/>
          <a:ln w="57150">
            <a:solidFill>
              <a:srgbClr val="EEFF4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64983" name="Line 87">
            <a:extLst>
              <a:ext uri="{FF2B5EF4-FFF2-40B4-BE49-F238E27FC236}">
                <a16:creationId xmlns:a16="http://schemas.microsoft.com/office/drawing/2014/main" id="{B71EEF6E-42D8-A34B-A85A-BEECBCAE9B15}"/>
              </a:ext>
            </a:extLst>
          </p:cNvPr>
          <p:cNvSpPr>
            <a:spLocks noChangeShapeType="1"/>
          </p:cNvSpPr>
          <p:nvPr/>
        </p:nvSpPr>
        <p:spPr bwMode="auto">
          <a:xfrm>
            <a:off x="2816225" y="3163888"/>
            <a:ext cx="622300" cy="4699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64984" name="Line 88">
            <a:extLst>
              <a:ext uri="{FF2B5EF4-FFF2-40B4-BE49-F238E27FC236}">
                <a16:creationId xmlns:a16="http://schemas.microsoft.com/office/drawing/2014/main" id="{760DE9BF-D6C5-0D4E-96AF-3BA41B04DA13}"/>
              </a:ext>
            </a:extLst>
          </p:cNvPr>
          <p:cNvSpPr>
            <a:spLocks noChangeShapeType="1"/>
          </p:cNvSpPr>
          <p:nvPr/>
        </p:nvSpPr>
        <p:spPr bwMode="auto">
          <a:xfrm flipH="1">
            <a:off x="2854325" y="3062288"/>
            <a:ext cx="381000" cy="7620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08596" name="Text Box 170">
            <a:extLst>
              <a:ext uri="{FF2B5EF4-FFF2-40B4-BE49-F238E27FC236}">
                <a16:creationId xmlns:a16="http://schemas.microsoft.com/office/drawing/2014/main" id="{E9231661-F280-2C4C-A128-BE869168DDFD}"/>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465100" name="Rectangle 204">
            <a:extLst>
              <a:ext uri="{FF2B5EF4-FFF2-40B4-BE49-F238E27FC236}">
                <a16:creationId xmlns:a16="http://schemas.microsoft.com/office/drawing/2014/main" id="{93790804-3C01-8742-BF71-CF65BF013C4E}"/>
              </a:ext>
            </a:extLst>
          </p:cNvPr>
          <p:cNvSpPr>
            <a:spLocks noChangeArrowheads="1"/>
          </p:cNvSpPr>
          <p:nvPr/>
        </p:nvSpPr>
        <p:spPr bwMode="auto">
          <a:xfrm>
            <a:off x="8081963" y="6526213"/>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51</a:t>
            </a:r>
          </a:p>
        </p:txBody>
      </p:sp>
      <p:sp>
        <p:nvSpPr>
          <p:cNvPr id="108598" name="Text Box 205">
            <a:extLst>
              <a:ext uri="{FF2B5EF4-FFF2-40B4-BE49-F238E27FC236}">
                <a16:creationId xmlns:a16="http://schemas.microsoft.com/office/drawing/2014/main" id="{64D8589E-2C87-AD42-9CD0-DE06825883F3}"/>
              </a:ext>
            </a:extLst>
          </p:cNvPr>
          <p:cNvSpPr txBox="1">
            <a:spLocks noChangeArrowheads="1"/>
          </p:cNvSpPr>
          <p:nvPr/>
        </p:nvSpPr>
        <p:spPr bwMode="auto">
          <a:xfrm>
            <a:off x="6788150" y="6284913"/>
            <a:ext cx="20494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Penuntun hal. 32-37</a:t>
            </a:r>
          </a:p>
        </p:txBody>
      </p:sp>
      <p:sp>
        <p:nvSpPr>
          <p:cNvPr id="465102" name="AutoShape 206">
            <a:extLst>
              <a:ext uri="{FF2B5EF4-FFF2-40B4-BE49-F238E27FC236}">
                <a16:creationId xmlns:a16="http://schemas.microsoft.com/office/drawing/2014/main" id="{5145B45E-CCE4-864A-A01B-604CAA0B9B97}"/>
              </a:ext>
            </a:extLst>
          </p:cNvPr>
          <p:cNvSpPr>
            <a:spLocks noChangeArrowheads="1"/>
          </p:cNvSpPr>
          <p:nvPr/>
        </p:nvSpPr>
        <p:spPr bwMode="auto">
          <a:xfrm>
            <a:off x="1206500" y="5646738"/>
            <a:ext cx="6483350" cy="62706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ko-KR" altLang="en-US">
              <a:solidFill>
                <a:srgbClr val="FFF30C"/>
              </a:solidFill>
              <a:latin typeface="Comic Sans MS" charset="0"/>
              <a:ea typeface="Gulim" pitchFamily="34" charset="-127"/>
              <a:cs typeface="Gulim" pitchFamily="34" charset="-127"/>
            </a:endParaRPr>
          </a:p>
        </p:txBody>
      </p:sp>
      <p:sp>
        <p:nvSpPr>
          <p:cNvPr id="108600" name="Text Box 207">
            <a:extLst>
              <a:ext uri="{FF2B5EF4-FFF2-40B4-BE49-F238E27FC236}">
                <a16:creationId xmlns:a16="http://schemas.microsoft.com/office/drawing/2014/main" id="{51D6E1CE-5CF5-9D43-9EF9-8E18057B3794}"/>
              </a:ext>
            </a:extLst>
          </p:cNvPr>
          <p:cNvSpPr txBox="1">
            <a:spLocks noChangeArrowheads="1"/>
          </p:cNvSpPr>
          <p:nvPr/>
        </p:nvSpPr>
        <p:spPr bwMode="auto">
          <a:xfrm>
            <a:off x="8594725" y="6403975"/>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2</a:t>
            </a:r>
            <a:endParaRPr lang="en-US" altLang="ko-KR" sz="2000">
              <a:solidFill>
                <a:srgbClr val="FFA27C"/>
              </a:solidFill>
              <a:latin typeface="B VAG Rounded Bold" charset="0"/>
              <a:ea typeface="Gulim" panose="020B0600000101010101" pitchFamily="34" charset="-127"/>
            </a:endParaRPr>
          </a:p>
        </p:txBody>
      </p:sp>
      <p:pic>
        <p:nvPicPr>
          <p:cNvPr id="465104" name="Picture 208">
            <a:extLst>
              <a:ext uri="{FF2B5EF4-FFF2-40B4-BE49-F238E27FC236}">
                <a16:creationId xmlns:a16="http://schemas.microsoft.com/office/drawing/2014/main" id="{DB13E364-8EF4-E549-B277-801531E7F4AE}"/>
              </a:ext>
            </a:extLst>
          </p:cNvPr>
          <p:cNvPicPr>
            <a:picLocks noChangeAspect="1" noChangeArrowheads="1"/>
          </p:cNvPicPr>
          <p:nvPr/>
        </p:nvPicPr>
        <p:blipFill>
          <a:blip r:embed="rId3"/>
          <a:srcRect/>
          <a:stretch>
            <a:fillRect/>
          </a:stretch>
        </p:blipFill>
        <p:spPr bwMode="auto">
          <a:xfrm>
            <a:off x="666750" y="1766888"/>
            <a:ext cx="1944688" cy="1557337"/>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465107" name="AutoShape 211">
            <a:extLst>
              <a:ext uri="{FF2B5EF4-FFF2-40B4-BE49-F238E27FC236}">
                <a16:creationId xmlns:a16="http://schemas.microsoft.com/office/drawing/2014/main" id="{8A34AFE9-DBFC-F343-8269-D60FF61328AF}"/>
              </a:ext>
            </a:extLst>
          </p:cNvPr>
          <p:cNvSpPr>
            <a:spLocks noChangeArrowheads="1"/>
          </p:cNvSpPr>
          <p:nvPr/>
        </p:nvSpPr>
        <p:spPr bwMode="auto">
          <a:xfrm>
            <a:off x="990600" y="1884363"/>
            <a:ext cx="1433513" cy="1281112"/>
          </a:xfrm>
          <a:custGeom>
            <a:avLst/>
            <a:gdLst>
              <a:gd name="T0" fmla="*/ 47568541 w 21600"/>
              <a:gd name="T1" fmla="*/ 0 h 21600"/>
              <a:gd name="T2" fmla="*/ 13931424 w 21600"/>
              <a:gd name="T3" fmla="*/ 11126695 h 21600"/>
              <a:gd name="T4" fmla="*/ 0 w 21600"/>
              <a:gd name="T5" fmla="*/ 37991851 h 21600"/>
              <a:gd name="T6" fmla="*/ 13931424 w 21600"/>
              <a:gd name="T7" fmla="*/ 64857007 h 21600"/>
              <a:gd name="T8" fmla="*/ 47568541 w 21600"/>
              <a:gd name="T9" fmla="*/ 75983702 h 21600"/>
              <a:gd name="T10" fmla="*/ 81205591 w 21600"/>
              <a:gd name="T11" fmla="*/ 64857007 h 21600"/>
              <a:gd name="T12" fmla="*/ 95137015 w 21600"/>
              <a:gd name="T13" fmla="*/ 37991851 h 21600"/>
              <a:gd name="T14" fmla="*/ 81205591 w 21600"/>
              <a:gd name="T15" fmla="*/ 11126695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8131B"/>
          </a:solidFill>
          <a:ln w="12700">
            <a:solidFill>
              <a:schemeClr val="tx1"/>
            </a:solidFill>
            <a:miter lim="800000"/>
            <a:headEnd/>
            <a:tailEnd/>
          </a:ln>
        </p:spPr>
        <p:txBody>
          <a:bodyPr wrap="none" anchor="ctr"/>
          <a:lstStyle/>
          <a:p>
            <a:endParaRPr lang="en-US"/>
          </a:p>
        </p:txBody>
      </p:sp>
      <p:grpSp>
        <p:nvGrpSpPr>
          <p:cNvPr id="108603" name="Group 212">
            <a:extLst>
              <a:ext uri="{FF2B5EF4-FFF2-40B4-BE49-F238E27FC236}">
                <a16:creationId xmlns:a16="http://schemas.microsoft.com/office/drawing/2014/main" id="{A29A8A5A-2391-1946-A1D9-7DA50435FF27}"/>
              </a:ext>
            </a:extLst>
          </p:cNvPr>
          <p:cNvGrpSpPr>
            <a:grpSpLocks/>
          </p:cNvGrpSpPr>
          <p:nvPr/>
        </p:nvGrpSpPr>
        <p:grpSpPr bwMode="auto">
          <a:xfrm>
            <a:off x="7951788" y="3436938"/>
            <a:ext cx="1168400" cy="1843087"/>
            <a:chOff x="5009" y="2165"/>
            <a:chExt cx="736" cy="1161"/>
          </a:xfrm>
        </p:grpSpPr>
        <p:grpSp>
          <p:nvGrpSpPr>
            <p:cNvPr id="108604" name="Group 213">
              <a:extLst>
                <a:ext uri="{FF2B5EF4-FFF2-40B4-BE49-F238E27FC236}">
                  <a16:creationId xmlns:a16="http://schemas.microsoft.com/office/drawing/2014/main" id="{622AFC69-F3D8-9441-9460-0E8F2E03F7A4}"/>
                </a:ext>
              </a:extLst>
            </p:cNvPr>
            <p:cNvGrpSpPr>
              <a:grpSpLocks/>
            </p:cNvGrpSpPr>
            <p:nvPr/>
          </p:nvGrpSpPr>
          <p:grpSpPr bwMode="auto">
            <a:xfrm>
              <a:off x="5009" y="2165"/>
              <a:ext cx="736" cy="1161"/>
              <a:chOff x="5009" y="2165"/>
              <a:chExt cx="736" cy="1161"/>
            </a:xfrm>
          </p:grpSpPr>
          <p:grpSp>
            <p:nvGrpSpPr>
              <p:cNvPr id="108607" name="Group 214">
                <a:extLst>
                  <a:ext uri="{FF2B5EF4-FFF2-40B4-BE49-F238E27FC236}">
                    <a16:creationId xmlns:a16="http://schemas.microsoft.com/office/drawing/2014/main" id="{FF8EB57F-8D82-8548-A314-5CF06DF2E6DE}"/>
                  </a:ext>
                </a:extLst>
              </p:cNvPr>
              <p:cNvGrpSpPr>
                <a:grpSpLocks/>
              </p:cNvGrpSpPr>
              <p:nvPr/>
            </p:nvGrpSpPr>
            <p:grpSpPr bwMode="auto">
              <a:xfrm>
                <a:off x="5009" y="2165"/>
                <a:ext cx="736" cy="1161"/>
                <a:chOff x="5009" y="2165"/>
                <a:chExt cx="736" cy="1161"/>
              </a:xfrm>
            </p:grpSpPr>
            <p:grpSp>
              <p:nvGrpSpPr>
                <p:cNvPr id="108610" name="Group 215">
                  <a:extLst>
                    <a:ext uri="{FF2B5EF4-FFF2-40B4-BE49-F238E27FC236}">
                      <a16:creationId xmlns:a16="http://schemas.microsoft.com/office/drawing/2014/main" id="{5BA7243B-ABB8-FC4D-8C94-256A94AB4447}"/>
                    </a:ext>
                  </a:extLst>
                </p:cNvPr>
                <p:cNvGrpSpPr>
                  <a:grpSpLocks/>
                </p:cNvGrpSpPr>
                <p:nvPr/>
              </p:nvGrpSpPr>
              <p:grpSpPr bwMode="auto">
                <a:xfrm>
                  <a:off x="5009" y="2165"/>
                  <a:ext cx="736" cy="1161"/>
                  <a:chOff x="5009" y="2165"/>
                  <a:chExt cx="736" cy="1161"/>
                </a:xfrm>
              </p:grpSpPr>
              <p:grpSp>
                <p:nvGrpSpPr>
                  <p:cNvPr id="108612" name="Group 216">
                    <a:extLst>
                      <a:ext uri="{FF2B5EF4-FFF2-40B4-BE49-F238E27FC236}">
                        <a16:creationId xmlns:a16="http://schemas.microsoft.com/office/drawing/2014/main" id="{D36F6763-C81A-0A40-AA18-0043EF152FEB}"/>
                      </a:ext>
                    </a:extLst>
                  </p:cNvPr>
                  <p:cNvGrpSpPr>
                    <a:grpSpLocks/>
                  </p:cNvGrpSpPr>
                  <p:nvPr/>
                </p:nvGrpSpPr>
                <p:grpSpPr bwMode="auto">
                  <a:xfrm>
                    <a:off x="5009" y="2165"/>
                    <a:ext cx="736" cy="1161"/>
                    <a:chOff x="5009" y="2165"/>
                    <a:chExt cx="736" cy="1161"/>
                  </a:xfrm>
                </p:grpSpPr>
                <p:sp>
                  <p:nvSpPr>
                    <p:cNvPr id="108614" name="Freeform 217">
                      <a:extLst>
                        <a:ext uri="{FF2B5EF4-FFF2-40B4-BE49-F238E27FC236}">
                          <a16:creationId xmlns:a16="http://schemas.microsoft.com/office/drawing/2014/main" id="{65543656-F53C-4446-A2BF-2BCB693CCF1B}"/>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8615" name="AutoShape 218">
                      <a:extLst>
                        <a:ext uri="{FF2B5EF4-FFF2-40B4-BE49-F238E27FC236}">
                          <a16:creationId xmlns:a16="http://schemas.microsoft.com/office/drawing/2014/main" id="{BFFCD305-90F6-E747-8A11-16180A3FA70D}"/>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8616" name="Rectangle 219">
                      <a:extLst>
                        <a:ext uri="{FF2B5EF4-FFF2-40B4-BE49-F238E27FC236}">
                          <a16:creationId xmlns:a16="http://schemas.microsoft.com/office/drawing/2014/main" id="{EE930B22-3C5C-C24E-9A9F-43244DB5D13E}"/>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8617" name="Line 220">
                      <a:extLst>
                        <a:ext uri="{FF2B5EF4-FFF2-40B4-BE49-F238E27FC236}">
                          <a16:creationId xmlns:a16="http://schemas.microsoft.com/office/drawing/2014/main" id="{152C0782-3C5D-C447-B297-09454B34756D}"/>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18" name="Rectangle 221">
                      <a:extLst>
                        <a:ext uri="{FF2B5EF4-FFF2-40B4-BE49-F238E27FC236}">
                          <a16:creationId xmlns:a16="http://schemas.microsoft.com/office/drawing/2014/main" id="{F8D2FACA-9686-424E-AAB2-6F8531946CBF}"/>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8619" name="Rectangle 222">
                      <a:extLst>
                        <a:ext uri="{FF2B5EF4-FFF2-40B4-BE49-F238E27FC236}">
                          <a16:creationId xmlns:a16="http://schemas.microsoft.com/office/drawing/2014/main" id="{79A88B05-D7C0-F244-B334-26CFFD9B7781}"/>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8620" name="Line 223">
                      <a:extLst>
                        <a:ext uri="{FF2B5EF4-FFF2-40B4-BE49-F238E27FC236}">
                          <a16:creationId xmlns:a16="http://schemas.microsoft.com/office/drawing/2014/main" id="{B70117CC-C77E-7543-9772-FDBC61BB4262}"/>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1" name="Line 224">
                      <a:extLst>
                        <a:ext uri="{FF2B5EF4-FFF2-40B4-BE49-F238E27FC236}">
                          <a16:creationId xmlns:a16="http://schemas.microsoft.com/office/drawing/2014/main" id="{B9382A3B-23AC-744E-914C-E9F3DD68B217}"/>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2" name="Line 225">
                      <a:extLst>
                        <a:ext uri="{FF2B5EF4-FFF2-40B4-BE49-F238E27FC236}">
                          <a16:creationId xmlns:a16="http://schemas.microsoft.com/office/drawing/2014/main" id="{CB1FC08B-FAF1-1145-87DD-EE4162672934}"/>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3" name="Line 226">
                      <a:extLst>
                        <a:ext uri="{FF2B5EF4-FFF2-40B4-BE49-F238E27FC236}">
                          <a16:creationId xmlns:a16="http://schemas.microsoft.com/office/drawing/2014/main" id="{E5594FDB-F120-5640-BE0B-4FE402F3C23C}"/>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4" name="Line 227">
                      <a:extLst>
                        <a:ext uri="{FF2B5EF4-FFF2-40B4-BE49-F238E27FC236}">
                          <a16:creationId xmlns:a16="http://schemas.microsoft.com/office/drawing/2014/main" id="{4F4EC0E7-9076-4C44-B67E-9CEDCDD61041}"/>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5" name="Line 228">
                      <a:extLst>
                        <a:ext uri="{FF2B5EF4-FFF2-40B4-BE49-F238E27FC236}">
                          <a16:creationId xmlns:a16="http://schemas.microsoft.com/office/drawing/2014/main" id="{0A2C91F7-76D2-9843-A309-11C3FB51DC48}"/>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6" name="Line 229">
                      <a:extLst>
                        <a:ext uri="{FF2B5EF4-FFF2-40B4-BE49-F238E27FC236}">
                          <a16:creationId xmlns:a16="http://schemas.microsoft.com/office/drawing/2014/main" id="{F1A1BD13-4614-D741-8FA5-37D7A5FB7ABA}"/>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7" name="Line 230">
                      <a:extLst>
                        <a:ext uri="{FF2B5EF4-FFF2-40B4-BE49-F238E27FC236}">
                          <a16:creationId xmlns:a16="http://schemas.microsoft.com/office/drawing/2014/main" id="{0E36699C-97CB-EE48-9AA3-600C8EC9553E}"/>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8" name="Line 231">
                      <a:extLst>
                        <a:ext uri="{FF2B5EF4-FFF2-40B4-BE49-F238E27FC236}">
                          <a16:creationId xmlns:a16="http://schemas.microsoft.com/office/drawing/2014/main" id="{5CC21895-15A4-734A-9F34-3B444FB08A13}"/>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29" name="Line 232">
                      <a:extLst>
                        <a:ext uri="{FF2B5EF4-FFF2-40B4-BE49-F238E27FC236}">
                          <a16:creationId xmlns:a16="http://schemas.microsoft.com/office/drawing/2014/main" id="{8B45EC98-E9E3-304A-A4CA-63A6A802BDEE}"/>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8630" name="Rectangle 233">
                      <a:extLst>
                        <a:ext uri="{FF2B5EF4-FFF2-40B4-BE49-F238E27FC236}">
                          <a16:creationId xmlns:a16="http://schemas.microsoft.com/office/drawing/2014/main" id="{5037E5E1-0E0D-E042-A704-CD932B0E3670}"/>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sp>
                  <p:nvSpPr>
                    <p:cNvPr id="108631" name="Rectangle 234">
                      <a:extLst>
                        <a:ext uri="{FF2B5EF4-FFF2-40B4-BE49-F238E27FC236}">
                          <a16:creationId xmlns:a16="http://schemas.microsoft.com/office/drawing/2014/main" id="{87769825-879B-4D4B-ADD8-D8E02C4E61BF}"/>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sp>
                  <p:nvSpPr>
                    <p:cNvPr id="465131" name="Rectangle 235">
                      <a:extLst>
                        <a:ext uri="{FF2B5EF4-FFF2-40B4-BE49-F238E27FC236}">
                          <a16:creationId xmlns:a16="http://schemas.microsoft.com/office/drawing/2014/main" id="{CE5236D0-4EF2-F841-8FCD-64C64CA74676}"/>
                        </a:ext>
                      </a:extLst>
                    </p:cNvPr>
                    <p:cNvSpPr>
                      <a:spLocks noChangeArrowheads="1"/>
                    </p:cNvSpPr>
                    <p:nvPr/>
                  </p:nvSpPr>
                  <p:spPr bwMode="auto">
                    <a:xfrm>
                      <a:off x="5009" y="2387"/>
                      <a:ext cx="736" cy="142"/>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a:t>
                      </a:r>
                      <a:r>
                        <a:rPr lang="en-US" altLang="ko-KR"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TERBELAH ••• </a:t>
                      </a:r>
                    </a:p>
                  </p:txBody>
                </p:sp>
                <p:sp>
                  <p:nvSpPr>
                    <p:cNvPr id="108633" name="Rectangle 236">
                      <a:extLst>
                        <a:ext uri="{FF2B5EF4-FFF2-40B4-BE49-F238E27FC236}">
                          <a16:creationId xmlns:a16="http://schemas.microsoft.com/office/drawing/2014/main" id="{1CC723D1-0E1E-6144-AD67-081C96216940}"/>
                        </a:ext>
                      </a:extLst>
                    </p:cNvPr>
                    <p:cNvSpPr>
                      <a:spLocks noChangeArrowheads="1"/>
                    </p:cNvSpPr>
                    <p:nvPr/>
                  </p:nvSpPr>
                  <p:spPr bwMode="auto">
                    <a:xfrm>
                      <a:off x="5060" y="2503"/>
                      <a:ext cx="63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Utara       Selatan</a:t>
                      </a:r>
                    </a:p>
                  </p:txBody>
                </p:sp>
                <p:grpSp>
                  <p:nvGrpSpPr>
                    <p:cNvPr id="108634" name="Group 237">
                      <a:extLst>
                        <a:ext uri="{FF2B5EF4-FFF2-40B4-BE49-F238E27FC236}">
                          <a16:creationId xmlns:a16="http://schemas.microsoft.com/office/drawing/2014/main" id="{11C56189-E83E-4145-8D46-98D350CD6FE6}"/>
                        </a:ext>
                      </a:extLst>
                    </p:cNvPr>
                    <p:cNvGrpSpPr>
                      <a:grpSpLocks/>
                    </p:cNvGrpSpPr>
                    <p:nvPr/>
                  </p:nvGrpSpPr>
                  <p:grpSpPr bwMode="auto">
                    <a:xfrm>
                      <a:off x="5078" y="2601"/>
                      <a:ext cx="587" cy="238"/>
                      <a:chOff x="5078" y="2615"/>
                      <a:chExt cx="587" cy="238"/>
                    </a:xfrm>
                  </p:grpSpPr>
                  <p:sp>
                    <p:nvSpPr>
                      <p:cNvPr id="108635" name="Rectangle 238">
                        <a:extLst>
                          <a:ext uri="{FF2B5EF4-FFF2-40B4-BE49-F238E27FC236}">
                            <a16:creationId xmlns:a16="http://schemas.microsoft.com/office/drawing/2014/main" id="{C0B2101D-59BF-F94E-9D4B-BD6FBF1316BB}"/>
                          </a:ext>
                        </a:extLst>
                      </p:cNvPr>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Israel</a:t>
                        </a:r>
                      </a:p>
                    </p:txBody>
                  </p:sp>
                  <p:sp>
                    <p:nvSpPr>
                      <p:cNvPr id="108636" name="Rectangle 239">
                        <a:extLst>
                          <a:ext uri="{FF2B5EF4-FFF2-40B4-BE49-F238E27FC236}">
                            <a16:creationId xmlns:a16="http://schemas.microsoft.com/office/drawing/2014/main" id="{25075F3A-9307-8841-9F53-2C9F4B8AADEB}"/>
                          </a:ext>
                        </a:extLst>
                      </p:cNvPr>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Yehuda</a:t>
                        </a:r>
                      </a:p>
                    </p:txBody>
                  </p:sp>
                  <p:sp>
                    <p:nvSpPr>
                      <p:cNvPr id="108637" name="Rectangle 240">
                        <a:extLst>
                          <a:ext uri="{FF2B5EF4-FFF2-40B4-BE49-F238E27FC236}">
                            <a16:creationId xmlns:a16="http://schemas.microsoft.com/office/drawing/2014/main" id="{8747994A-9FDF-3F45-95D3-6B5F5DA748DA}"/>
                          </a:ext>
                        </a:extLst>
                      </p:cNvPr>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10              2</a:t>
                        </a:r>
                      </a:p>
                    </p:txBody>
                  </p:sp>
                </p:grpSp>
              </p:grpSp>
              <p:sp>
                <p:nvSpPr>
                  <p:cNvPr id="465137" name="Rectangle 241">
                    <a:extLst>
                      <a:ext uri="{FF2B5EF4-FFF2-40B4-BE49-F238E27FC236}">
                        <a16:creationId xmlns:a16="http://schemas.microsoft.com/office/drawing/2014/main" id="{4AC41312-D148-7B49-83CC-6CBAFCB7D8E4}"/>
                      </a:ext>
                    </a:extLst>
                  </p:cNvPr>
                  <p:cNvSpPr>
                    <a:spLocks noChangeArrowheads="1"/>
                  </p:cNvSpPr>
                  <p:nvPr/>
                </p:nvSpPr>
                <p:spPr bwMode="auto">
                  <a:xfrm>
                    <a:off x="5129" y="2819"/>
                    <a:ext cx="465" cy="133"/>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effectLst>
                          <a:outerShdw blurRad="38100" dist="38100" dir="2700000" algn="tl">
                            <a:srgbClr val="FFFFFF"/>
                          </a:outerShdw>
                        </a:effectLst>
                        <a:latin typeface="Helvetica" pitchFamily="2" charset="0"/>
                        <a:ea typeface="Gulim" panose="020B0600000101010101" pitchFamily="34" charset="-127"/>
                      </a:rPr>
                      <a:t>NABI-NABI </a:t>
                    </a:r>
                  </a:p>
                </p:txBody>
              </p:sp>
            </p:grpSp>
            <p:sp>
              <p:nvSpPr>
                <p:cNvPr id="108611" name="Rectangle 242">
                  <a:extLst>
                    <a:ext uri="{FF2B5EF4-FFF2-40B4-BE49-F238E27FC236}">
                      <a16:creationId xmlns:a16="http://schemas.microsoft.com/office/drawing/2014/main" id="{70861D49-89FF-AF4D-9CFB-BC087543A632}"/>
                    </a:ext>
                  </a:extLst>
                </p:cNvPr>
                <p:cNvSpPr>
                  <a:spLocks noChangeArrowheads="1"/>
                </p:cNvSpPr>
                <p:nvPr/>
              </p:nvSpPr>
              <p:spPr bwMode="auto">
                <a:xfrm>
                  <a:off x="5078" y="2921"/>
                  <a:ext cx="56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800" b="1">
                      <a:solidFill>
                        <a:srgbClr val="000000"/>
                      </a:solidFill>
                      <a:latin typeface="Helvetica" pitchFamily="2" charset="0"/>
                      <a:ea typeface="Gulim" panose="020B0600000101010101" pitchFamily="34" charset="-127"/>
                    </a:rPr>
                    <a:t> </a:t>
                  </a:r>
                  <a:r>
                    <a:rPr lang="en-US" altLang="ko-KR" sz="800" b="1">
                      <a:solidFill>
                        <a:srgbClr val="000000"/>
                      </a:solidFill>
                      <a:latin typeface="Helvetica" pitchFamily="2" charset="0"/>
                      <a:ea typeface="Gulim" panose="020B0600000101010101" pitchFamily="34" charset="-127"/>
                    </a:rPr>
                    <a:t>20-Y         20-R</a:t>
                  </a:r>
                </a:p>
              </p:txBody>
            </p:sp>
          </p:grpSp>
          <p:sp>
            <p:nvSpPr>
              <p:cNvPr id="108608" name="Rectangle 243">
                <a:extLst>
                  <a:ext uri="{FF2B5EF4-FFF2-40B4-BE49-F238E27FC236}">
                    <a16:creationId xmlns:a16="http://schemas.microsoft.com/office/drawing/2014/main" id="{459C65C1-3A94-8D4A-8C24-F0E92287A36F}"/>
                  </a:ext>
                </a:extLst>
              </p:cNvPr>
              <p:cNvSpPr>
                <a:spLocks noChangeArrowheads="1"/>
              </p:cNvSpPr>
              <p:nvPr/>
            </p:nvSpPr>
            <p:spPr bwMode="auto">
              <a:xfrm>
                <a:off x="5107" y="3048"/>
                <a:ext cx="38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800" b="1">
                    <a:solidFill>
                      <a:srgbClr val="000000"/>
                    </a:solidFill>
                    <a:latin typeface="Helvetica" pitchFamily="2" charset="0"/>
                    <a:ea typeface="Gulim" panose="020B0600000101010101" pitchFamily="34" charset="-127"/>
                  </a:rPr>
                  <a:t> </a:t>
                </a:r>
                <a:r>
                  <a:rPr lang="en-US" altLang="ko-KR" sz="800" b="1">
                    <a:solidFill>
                      <a:srgbClr val="000000"/>
                    </a:solidFill>
                    <a:latin typeface="Helvetica" pitchFamily="2" charset="0"/>
                    <a:ea typeface="Gulim" panose="020B0600000101010101" pitchFamily="34" charset="-127"/>
                  </a:rPr>
                  <a:t>200        </a:t>
                </a:r>
              </a:p>
            </p:txBody>
          </p:sp>
          <p:sp>
            <p:nvSpPr>
              <p:cNvPr id="108609" name="Rectangle 244">
                <a:extLst>
                  <a:ext uri="{FF2B5EF4-FFF2-40B4-BE49-F238E27FC236}">
                    <a16:creationId xmlns:a16="http://schemas.microsoft.com/office/drawing/2014/main" id="{794386C4-386D-7E4A-8396-E3908462FF33}"/>
                  </a:ext>
                </a:extLst>
              </p:cNvPr>
              <p:cNvSpPr>
                <a:spLocks noChangeArrowheads="1"/>
              </p:cNvSpPr>
              <p:nvPr/>
            </p:nvSpPr>
            <p:spPr bwMode="auto">
              <a:xfrm>
                <a:off x="5059" y="3152"/>
                <a:ext cx="35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Asyur   </a:t>
                </a:r>
              </a:p>
            </p:txBody>
          </p:sp>
        </p:grpSp>
        <p:sp>
          <p:nvSpPr>
            <p:cNvPr id="108605" name="Rectangle 245">
              <a:extLst>
                <a:ext uri="{FF2B5EF4-FFF2-40B4-BE49-F238E27FC236}">
                  <a16:creationId xmlns:a16="http://schemas.microsoft.com/office/drawing/2014/main" id="{430401C6-207D-D14F-B5EA-92E88793630F}"/>
                </a:ext>
              </a:extLst>
            </p:cNvPr>
            <p:cNvSpPr>
              <a:spLocks noChangeArrowheads="1"/>
            </p:cNvSpPr>
            <p:nvPr/>
          </p:nvSpPr>
          <p:spPr bwMode="auto">
            <a:xfrm>
              <a:off x="5348" y="3149"/>
              <a:ext cx="28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Babel</a:t>
              </a:r>
            </a:p>
          </p:txBody>
        </p:sp>
        <p:sp>
          <p:nvSpPr>
            <p:cNvPr id="108606" name="Rectangle 246">
              <a:extLst>
                <a:ext uri="{FF2B5EF4-FFF2-40B4-BE49-F238E27FC236}">
                  <a16:creationId xmlns:a16="http://schemas.microsoft.com/office/drawing/2014/main" id="{007CAC5B-E29C-D644-AD3D-35772263FD5B}"/>
                </a:ext>
              </a:extLst>
            </p:cNvPr>
            <p:cNvSpPr>
              <a:spLocks noChangeArrowheads="1"/>
            </p:cNvSpPr>
            <p:nvPr/>
          </p:nvSpPr>
          <p:spPr bwMode="auto">
            <a:xfrm>
              <a:off x="5366" y="3043"/>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350</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64945"/>
                                        </p:tgtEl>
                                        <p:attrNameLst>
                                          <p:attrName>style.visibility</p:attrName>
                                        </p:attrNameLst>
                                      </p:cBhvr>
                                      <p:to>
                                        <p:strVal val="visible"/>
                                      </p:to>
                                    </p:set>
                                    <p:anim calcmode="lin" valueType="num">
                                      <p:cBhvr>
                                        <p:cTn id="7" dur="500" fill="hold"/>
                                        <p:tgtEl>
                                          <p:spTgt spid="464945"/>
                                        </p:tgtEl>
                                        <p:attrNameLst>
                                          <p:attrName>ppt_w</p:attrName>
                                        </p:attrNameLst>
                                      </p:cBhvr>
                                      <p:tavLst>
                                        <p:tav tm="0">
                                          <p:val>
                                            <p:fltVal val="0"/>
                                          </p:val>
                                        </p:tav>
                                        <p:tav tm="100000">
                                          <p:val>
                                            <p:strVal val="#ppt_w"/>
                                          </p:val>
                                        </p:tav>
                                      </p:tavLst>
                                    </p:anim>
                                    <p:anim calcmode="lin" valueType="num">
                                      <p:cBhvr>
                                        <p:cTn id="8" dur="500" fill="hold"/>
                                        <p:tgtEl>
                                          <p:spTgt spid="464945"/>
                                        </p:tgtEl>
                                        <p:attrNameLst>
                                          <p:attrName>ppt_h</p:attrName>
                                        </p:attrNameLst>
                                      </p:cBhvr>
                                      <p:tavLst>
                                        <p:tav tm="0">
                                          <p:val>
                                            <p:fltVal val="0"/>
                                          </p:val>
                                        </p:tav>
                                        <p:tav tm="100000">
                                          <p:val>
                                            <p:strVal val="#ppt_h"/>
                                          </p:val>
                                        </p:tav>
                                      </p:tavLst>
                                    </p:anim>
                                    <p:anim calcmode="lin" valueType="num">
                                      <p:cBhvr>
                                        <p:cTn id="9" dur="500" fill="hold"/>
                                        <p:tgtEl>
                                          <p:spTgt spid="464945"/>
                                        </p:tgtEl>
                                        <p:attrNameLst>
                                          <p:attrName>ppt_x</p:attrName>
                                        </p:attrNameLst>
                                      </p:cBhvr>
                                      <p:tavLst>
                                        <p:tav tm="0">
                                          <p:val>
                                            <p:fltVal val="0.5"/>
                                          </p:val>
                                        </p:tav>
                                        <p:tav tm="100000">
                                          <p:val>
                                            <p:strVal val="#ppt_x"/>
                                          </p:val>
                                        </p:tav>
                                      </p:tavLst>
                                    </p:anim>
                                    <p:anim calcmode="lin" valueType="num">
                                      <p:cBhvr>
                                        <p:cTn id="10" dur="500" fill="hold"/>
                                        <p:tgtEl>
                                          <p:spTgt spid="46494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465104"/>
                                        </p:tgtEl>
                                        <p:attrNameLst>
                                          <p:attrName>style.visibility</p:attrName>
                                        </p:attrNameLst>
                                      </p:cBhvr>
                                      <p:to>
                                        <p:strVal val="visible"/>
                                      </p:to>
                                    </p:set>
                                    <p:animEffect transition="in" filter="dissolve">
                                      <p:cBhvr>
                                        <p:cTn id="14" dur="500"/>
                                        <p:tgtEl>
                                          <p:spTgt spid="46510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nodeType="clickEffect">
                                  <p:stCondLst>
                                    <p:cond delay="0"/>
                                  </p:stCondLst>
                                  <p:childTnLst>
                                    <p:set>
                                      <p:cBhvr>
                                        <p:cTn id="18" dur="1" fill="hold">
                                          <p:stCondLst>
                                            <p:cond delay="0"/>
                                          </p:stCondLst>
                                        </p:cTn>
                                        <p:tgtEl>
                                          <p:spTgt spid="464946"/>
                                        </p:tgtEl>
                                        <p:attrNameLst>
                                          <p:attrName>style.visibility</p:attrName>
                                        </p:attrNameLst>
                                      </p:cBhvr>
                                      <p:to>
                                        <p:strVal val="visible"/>
                                      </p:to>
                                    </p:set>
                                    <p:animEffect transition="in" filter="wipe(right)">
                                      <p:cBhvr>
                                        <p:cTn id="19" dur="500"/>
                                        <p:tgtEl>
                                          <p:spTgt spid="464946"/>
                                        </p:tgtEl>
                                      </p:cBhvr>
                                    </p:animEffect>
                                  </p:childTnLst>
                                </p:cTn>
                              </p:par>
                            </p:childTnLst>
                          </p:cTn>
                        </p:par>
                        <p:par>
                          <p:cTn id="20" fill="hold" nodeType="afterGroup">
                            <p:stCondLst>
                              <p:cond delay="500"/>
                            </p:stCondLst>
                            <p:childTnLst>
                              <p:par>
                                <p:cTn id="21" presetID="22" presetClass="entr" presetSubtype="1" fill="hold" nodeType="afterEffect">
                                  <p:stCondLst>
                                    <p:cond delay="0"/>
                                  </p:stCondLst>
                                  <p:childTnLst>
                                    <p:set>
                                      <p:cBhvr>
                                        <p:cTn id="22" dur="1" fill="hold">
                                          <p:stCondLst>
                                            <p:cond delay="0"/>
                                          </p:stCondLst>
                                        </p:cTn>
                                        <p:tgtEl>
                                          <p:spTgt spid="464983"/>
                                        </p:tgtEl>
                                        <p:attrNameLst>
                                          <p:attrName>style.visibility</p:attrName>
                                        </p:attrNameLst>
                                      </p:cBhvr>
                                      <p:to>
                                        <p:strVal val="visible"/>
                                      </p:to>
                                    </p:set>
                                    <p:animEffect transition="in" filter="wipe(up)">
                                      <p:cBhvr>
                                        <p:cTn id="23" dur="500"/>
                                        <p:tgtEl>
                                          <p:spTgt spid="464983"/>
                                        </p:tgtEl>
                                      </p:cBhvr>
                                    </p:animEffect>
                                  </p:childTnLst>
                                </p:cTn>
                              </p:par>
                            </p:childTnLst>
                          </p:cTn>
                        </p:par>
                        <p:par>
                          <p:cTn id="24" fill="hold" nodeType="afterGroup">
                            <p:stCondLst>
                              <p:cond delay="1000"/>
                            </p:stCondLst>
                            <p:childTnLst>
                              <p:par>
                                <p:cTn id="25" presetID="22" presetClass="entr" presetSubtype="1" fill="hold" nodeType="afterEffect">
                                  <p:stCondLst>
                                    <p:cond delay="0"/>
                                  </p:stCondLst>
                                  <p:childTnLst>
                                    <p:set>
                                      <p:cBhvr>
                                        <p:cTn id="26" dur="1" fill="hold">
                                          <p:stCondLst>
                                            <p:cond delay="0"/>
                                          </p:stCondLst>
                                        </p:cTn>
                                        <p:tgtEl>
                                          <p:spTgt spid="464984"/>
                                        </p:tgtEl>
                                        <p:attrNameLst>
                                          <p:attrName>style.visibility</p:attrName>
                                        </p:attrNameLst>
                                      </p:cBhvr>
                                      <p:to>
                                        <p:strVal val="visible"/>
                                      </p:to>
                                    </p:set>
                                    <p:animEffect transition="in" filter="wipe(up)">
                                      <p:cBhvr>
                                        <p:cTn id="27" dur="500"/>
                                        <p:tgtEl>
                                          <p:spTgt spid="464984"/>
                                        </p:tgtEl>
                                      </p:cBhvr>
                                    </p:animEffect>
                                  </p:childTnLst>
                                </p:cTn>
                              </p:par>
                            </p:childTnLst>
                          </p:cTn>
                        </p:par>
                        <p:par>
                          <p:cTn id="28" fill="hold" nodeType="afterGroup">
                            <p:stCondLst>
                              <p:cond delay="1500"/>
                            </p:stCondLst>
                            <p:childTnLst>
                              <p:par>
                                <p:cTn id="29" presetID="9" presetClass="entr" presetSubtype="0" fill="hold" nodeType="afterEffect">
                                  <p:stCondLst>
                                    <p:cond delay="0"/>
                                  </p:stCondLst>
                                  <p:childTnLst>
                                    <p:set>
                                      <p:cBhvr>
                                        <p:cTn id="30" dur="1" fill="hold">
                                          <p:stCondLst>
                                            <p:cond delay="0"/>
                                          </p:stCondLst>
                                        </p:cTn>
                                        <p:tgtEl>
                                          <p:spTgt spid="465107"/>
                                        </p:tgtEl>
                                        <p:attrNameLst>
                                          <p:attrName>style.visibility</p:attrName>
                                        </p:attrNameLst>
                                      </p:cBhvr>
                                      <p:to>
                                        <p:strVal val="visible"/>
                                      </p:to>
                                    </p:set>
                                    <p:animEffect transition="in" filter="dissolve">
                                      <p:cBhvr>
                                        <p:cTn id="31" dur="500"/>
                                        <p:tgtEl>
                                          <p:spTgt spid="46510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464940"/>
                                        </p:tgtEl>
                                        <p:attrNameLst>
                                          <p:attrName>style.visibility</p:attrName>
                                        </p:attrNameLst>
                                      </p:cBhvr>
                                      <p:to>
                                        <p:strVal val="visible"/>
                                      </p:to>
                                    </p:set>
                                    <p:animEffect transition="in" filter="wipe(left)">
                                      <p:cBhvr>
                                        <p:cTn id="36" dur="500"/>
                                        <p:tgtEl>
                                          <p:spTgt spid="464940"/>
                                        </p:tgtEl>
                                      </p:cBhvr>
                                    </p:animEffect>
                                  </p:childTnLst>
                                </p:cTn>
                              </p:par>
                            </p:childTnLst>
                          </p:cTn>
                        </p:par>
                        <p:par>
                          <p:cTn id="37" fill="hold" nodeType="afterGroup">
                            <p:stCondLst>
                              <p:cond delay="500"/>
                            </p:stCondLst>
                            <p:childTnLst>
                              <p:par>
                                <p:cTn id="38" presetID="23" presetClass="entr" presetSubtype="528" fill="hold" grpId="0" nodeType="afterEffect">
                                  <p:stCondLst>
                                    <p:cond delay="0"/>
                                  </p:stCondLst>
                                  <p:childTnLst>
                                    <p:set>
                                      <p:cBhvr>
                                        <p:cTn id="39" dur="1" fill="hold">
                                          <p:stCondLst>
                                            <p:cond delay="0"/>
                                          </p:stCondLst>
                                        </p:cTn>
                                        <p:tgtEl>
                                          <p:spTgt spid="464944"/>
                                        </p:tgtEl>
                                        <p:attrNameLst>
                                          <p:attrName>style.visibility</p:attrName>
                                        </p:attrNameLst>
                                      </p:cBhvr>
                                      <p:to>
                                        <p:strVal val="visible"/>
                                      </p:to>
                                    </p:set>
                                    <p:anim calcmode="lin" valueType="num">
                                      <p:cBhvr>
                                        <p:cTn id="40" dur="500" fill="hold"/>
                                        <p:tgtEl>
                                          <p:spTgt spid="464944"/>
                                        </p:tgtEl>
                                        <p:attrNameLst>
                                          <p:attrName>ppt_w</p:attrName>
                                        </p:attrNameLst>
                                      </p:cBhvr>
                                      <p:tavLst>
                                        <p:tav tm="0">
                                          <p:val>
                                            <p:fltVal val="0"/>
                                          </p:val>
                                        </p:tav>
                                        <p:tav tm="100000">
                                          <p:val>
                                            <p:strVal val="#ppt_w"/>
                                          </p:val>
                                        </p:tav>
                                      </p:tavLst>
                                    </p:anim>
                                    <p:anim calcmode="lin" valueType="num">
                                      <p:cBhvr>
                                        <p:cTn id="41" dur="500" fill="hold"/>
                                        <p:tgtEl>
                                          <p:spTgt spid="464944"/>
                                        </p:tgtEl>
                                        <p:attrNameLst>
                                          <p:attrName>ppt_h</p:attrName>
                                        </p:attrNameLst>
                                      </p:cBhvr>
                                      <p:tavLst>
                                        <p:tav tm="0">
                                          <p:val>
                                            <p:fltVal val="0"/>
                                          </p:val>
                                        </p:tav>
                                        <p:tav tm="100000">
                                          <p:val>
                                            <p:strVal val="#ppt_h"/>
                                          </p:val>
                                        </p:tav>
                                      </p:tavLst>
                                    </p:anim>
                                    <p:anim calcmode="lin" valueType="num">
                                      <p:cBhvr>
                                        <p:cTn id="42" dur="500" fill="hold"/>
                                        <p:tgtEl>
                                          <p:spTgt spid="464944"/>
                                        </p:tgtEl>
                                        <p:attrNameLst>
                                          <p:attrName>ppt_x</p:attrName>
                                        </p:attrNameLst>
                                      </p:cBhvr>
                                      <p:tavLst>
                                        <p:tav tm="0">
                                          <p:val>
                                            <p:fltVal val="0.5"/>
                                          </p:val>
                                        </p:tav>
                                        <p:tav tm="100000">
                                          <p:val>
                                            <p:strVal val="#ppt_x"/>
                                          </p:val>
                                        </p:tav>
                                      </p:tavLst>
                                    </p:anim>
                                    <p:anim calcmode="lin" valueType="num">
                                      <p:cBhvr>
                                        <p:cTn id="43" dur="500" fill="hold"/>
                                        <p:tgtEl>
                                          <p:spTgt spid="464944"/>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1000"/>
                            </p:stCondLst>
                            <p:childTnLst>
                              <p:par>
                                <p:cTn id="45" presetID="4" presetClass="entr" presetSubtype="32" fill="hold" grpId="0" nodeType="afterEffect">
                                  <p:stCondLst>
                                    <p:cond delay="0"/>
                                  </p:stCondLst>
                                  <p:childTnLst>
                                    <p:set>
                                      <p:cBhvr>
                                        <p:cTn id="46" dur="1" fill="hold">
                                          <p:stCondLst>
                                            <p:cond delay="0"/>
                                          </p:stCondLst>
                                        </p:cTn>
                                        <p:tgtEl>
                                          <p:spTgt spid="465102"/>
                                        </p:tgtEl>
                                        <p:attrNameLst>
                                          <p:attrName>style.visibility</p:attrName>
                                        </p:attrNameLst>
                                      </p:cBhvr>
                                      <p:to>
                                        <p:strVal val="visible"/>
                                      </p:to>
                                    </p:set>
                                    <p:animEffect transition="in" filter="box(out)">
                                      <p:cBhvr>
                                        <p:cTn id="47" dur="500"/>
                                        <p:tgtEl>
                                          <p:spTgt spid="465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44" grpId="0" animBg="1"/>
      <p:bldP spid="464945" grpId="0" animBg="1"/>
      <p:bldP spid="465102"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5952" name="Rectangle 32">
            <a:extLst>
              <a:ext uri="{FF2B5EF4-FFF2-40B4-BE49-F238E27FC236}">
                <a16:creationId xmlns:a16="http://schemas.microsoft.com/office/drawing/2014/main" id="{1E828958-FDDB-F144-BDB4-374A81F7861A}"/>
              </a:ext>
            </a:extLst>
          </p:cNvPr>
          <p:cNvSpPr>
            <a:spLocks noChangeArrowheads="1"/>
          </p:cNvSpPr>
          <p:nvPr/>
        </p:nvSpPr>
        <p:spPr bwMode="auto">
          <a:xfrm>
            <a:off x="7759700" y="6226175"/>
            <a:ext cx="184150" cy="374650"/>
          </a:xfrm>
          <a:prstGeom prst="rect">
            <a:avLst/>
          </a:prstGeom>
          <a:noFill/>
          <a:ln w="12700">
            <a:noFill/>
            <a:miter lim="800000"/>
            <a:headEnd/>
            <a:tailEnd/>
          </a:ln>
          <a:effectLst/>
        </p:spPr>
        <p:txBody>
          <a:bodyPr wrap="none">
            <a:spAutoFit/>
          </a:bodyPr>
          <a:lstStyle/>
          <a:p>
            <a:pPr>
              <a:defRPr/>
            </a:pPr>
            <a:endParaRPr lang="ko-KR" altLang="en-US" sz="1600" b="1">
              <a:solidFill>
                <a:schemeClr val="hlink"/>
              </a:solidFill>
              <a:effectLst>
                <a:outerShdw blurRad="38100" dist="38100" dir="2700000" algn="tl">
                  <a:srgbClr val="000000"/>
                </a:outerShdw>
              </a:effectLst>
              <a:latin typeface="Comic Sans MS" charset="0"/>
              <a:ea typeface="Gulim" pitchFamily="34" charset="-127"/>
              <a:cs typeface="Gulim" pitchFamily="34" charset="-127"/>
            </a:endParaRPr>
          </a:p>
        </p:txBody>
      </p:sp>
      <p:pic>
        <p:nvPicPr>
          <p:cNvPr id="110594" name="Picture 173">
            <a:extLst>
              <a:ext uri="{FF2B5EF4-FFF2-40B4-BE49-F238E27FC236}">
                <a16:creationId xmlns:a16="http://schemas.microsoft.com/office/drawing/2014/main" id="{3E4DDABF-4712-6E4E-AF1A-858E570E6E9C}"/>
              </a:ext>
            </a:extLst>
          </p:cNvPr>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l="2327" t="1974" r="2904" b="2844"/>
          <a:stretch>
            <a:fillRect/>
          </a:stretch>
        </p:blipFill>
        <p:spPr bwMode="auto">
          <a:xfrm>
            <a:off x="655638" y="639763"/>
            <a:ext cx="7827962" cy="50673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65923" name="Text Box 3">
            <a:extLst>
              <a:ext uri="{FF2B5EF4-FFF2-40B4-BE49-F238E27FC236}">
                <a16:creationId xmlns:a16="http://schemas.microsoft.com/office/drawing/2014/main" id="{FCE29848-1D0C-724F-9032-AE085D804154}"/>
              </a:ext>
            </a:extLst>
          </p:cNvPr>
          <p:cNvSpPr txBox="1">
            <a:spLocks noChangeArrowheads="1"/>
          </p:cNvSpPr>
          <p:nvPr/>
        </p:nvSpPr>
        <p:spPr bwMode="auto">
          <a:xfrm>
            <a:off x="1670050" y="5911850"/>
            <a:ext cx="5791200" cy="78581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lnSpc>
                <a:spcPct val="30000"/>
              </a:lnSpc>
              <a:spcBef>
                <a:spcPct val="50000"/>
              </a:spcBef>
            </a:pPr>
            <a:r>
              <a:rPr lang="en-US" altLang="ko-KR" sz="2400" b="1">
                <a:solidFill>
                  <a:srgbClr val="FFFF00"/>
                </a:solidFill>
                <a:ea typeface="Gulim" panose="020B0600000101010101" pitchFamily="34" charset="-127"/>
              </a:rPr>
              <a:t>Kota Kuno Babel</a:t>
            </a:r>
          </a:p>
          <a:p>
            <a:pPr algn="ctr">
              <a:lnSpc>
                <a:spcPct val="30000"/>
              </a:lnSpc>
              <a:spcBef>
                <a:spcPct val="50000"/>
              </a:spcBef>
            </a:pPr>
            <a:r>
              <a:rPr lang="en-US" altLang="ko-KR" sz="2400" b="1">
                <a:solidFill>
                  <a:srgbClr val="FFFF00"/>
                </a:solidFill>
                <a:ea typeface="Gulim" panose="020B0600000101010101" pitchFamily="34" charset="-127"/>
              </a:rPr>
              <a:t>Dari Film Klasik</a:t>
            </a:r>
          </a:p>
          <a:p>
            <a:pPr algn="ctr">
              <a:lnSpc>
                <a:spcPct val="30000"/>
              </a:lnSpc>
              <a:spcBef>
                <a:spcPct val="50000"/>
              </a:spcBef>
            </a:pPr>
            <a:r>
              <a:rPr lang="en-US" altLang="ko-KR" sz="2400" b="1">
                <a:solidFill>
                  <a:srgbClr val="FFFF00"/>
                </a:solidFill>
                <a:ea typeface="Gulim" panose="020B0600000101010101" pitchFamily="34" charset="-127"/>
              </a:rPr>
              <a:t>“Intolerance”</a:t>
            </a:r>
          </a:p>
        </p:txBody>
      </p:sp>
      <p:sp>
        <p:nvSpPr>
          <p:cNvPr id="110596" name="Text Box 174">
            <a:extLst>
              <a:ext uri="{FF2B5EF4-FFF2-40B4-BE49-F238E27FC236}">
                <a16:creationId xmlns:a16="http://schemas.microsoft.com/office/drawing/2014/main" id="{D640ECFD-0FED-3049-B826-7873D62FDF51}"/>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466128" name="Rectangle 208">
            <a:extLst>
              <a:ext uri="{FF2B5EF4-FFF2-40B4-BE49-F238E27FC236}">
                <a16:creationId xmlns:a16="http://schemas.microsoft.com/office/drawing/2014/main" id="{C4F0E8B6-E1A9-4B4E-80FD-1716167ABC1A}"/>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52</a:t>
            </a:r>
          </a:p>
        </p:txBody>
      </p:sp>
      <p:sp>
        <p:nvSpPr>
          <p:cNvPr id="466129" name="Text Box 209">
            <a:extLst>
              <a:ext uri="{FF2B5EF4-FFF2-40B4-BE49-F238E27FC236}">
                <a16:creationId xmlns:a16="http://schemas.microsoft.com/office/drawing/2014/main" id="{140E9263-1C9F-FA4F-AF6B-7F8935A77FA0}"/>
              </a:ext>
            </a:extLst>
          </p:cNvPr>
          <p:cNvSpPr txBox="1">
            <a:spLocks noChangeArrowheads="1"/>
          </p:cNvSpPr>
          <p:nvPr/>
        </p:nvSpPr>
        <p:spPr bwMode="auto">
          <a:xfrm>
            <a:off x="1779588" y="0"/>
            <a:ext cx="24812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2 Raja-Raja 25: 1-21</a:t>
            </a:r>
          </a:p>
        </p:txBody>
      </p:sp>
      <p:sp>
        <p:nvSpPr>
          <p:cNvPr id="110599" name="Text Box 210">
            <a:extLst>
              <a:ext uri="{FF2B5EF4-FFF2-40B4-BE49-F238E27FC236}">
                <a16:creationId xmlns:a16="http://schemas.microsoft.com/office/drawing/2014/main" id="{78DF1EE6-3379-4845-8BB3-4B024BF78830}"/>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32-37</a:t>
            </a:r>
          </a:p>
        </p:txBody>
      </p:sp>
      <p:grpSp>
        <p:nvGrpSpPr>
          <p:cNvPr id="110600" name="Group 211">
            <a:extLst>
              <a:ext uri="{FF2B5EF4-FFF2-40B4-BE49-F238E27FC236}">
                <a16:creationId xmlns:a16="http://schemas.microsoft.com/office/drawing/2014/main" id="{9EBD686A-7E5A-8D4A-B067-8E7832891F24}"/>
              </a:ext>
            </a:extLst>
          </p:cNvPr>
          <p:cNvGrpSpPr>
            <a:grpSpLocks/>
          </p:cNvGrpSpPr>
          <p:nvPr/>
        </p:nvGrpSpPr>
        <p:grpSpPr bwMode="auto">
          <a:xfrm>
            <a:off x="7951788" y="3436938"/>
            <a:ext cx="1168400" cy="1843087"/>
            <a:chOff x="5009" y="2165"/>
            <a:chExt cx="736" cy="1161"/>
          </a:xfrm>
        </p:grpSpPr>
        <p:grpSp>
          <p:nvGrpSpPr>
            <p:cNvPr id="110601" name="Group 212">
              <a:extLst>
                <a:ext uri="{FF2B5EF4-FFF2-40B4-BE49-F238E27FC236}">
                  <a16:creationId xmlns:a16="http://schemas.microsoft.com/office/drawing/2014/main" id="{7C367EC4-53BC-7C47-BAD6-0DBC4ED5FCF1}"/>
                </a:ext>
              </a:extLst>
            </p:cNvPr>
            <p:cNvGrpSpPr>
              <a:grpSpLocks/>
            </p:cNvGrpSpPr>
            <p:nvPr/>
          </p:nvGrpSpPr>
          <p:grpSpPr bwMode="auto">
            <a:xfrm>
              <a:off x="5009" y="2165"/>
              <a:ext cx="736" cy="1161"/>
              <a:chOff x="5009" y="2165"/>
              <a:chExt cx="736" cy="1161"/>
            </a:xfrm>
          </p:grpSpPr>
          <p:grpSp>
            <p:nvGrpSpPr>
              <p:cNvPr id="110604" name="Group 213">
                <a:extLst>
                  <a:ext uri="{FF2B5EF4-FFF2-40B4-BE49-F238E27FC236}">
                    <a16:creationId xmlns:a16="http://schemas.microsoft.com/office/drawing/2014/main" id="{E2853456-8564-F340-9B49-1FD9CA8E8671}"/>
                  </a:ext>
                </a:extLst>
              </p:cNvPr>
              <p:cNvGrpSpPr>
                <a:grpSpLocks/>
              </p:cNvGrpSpPr>
              <p:nvPr/>
            </p:nvGrpSpPr>
            <p:grpSpPr bwMode="auto">
              <a:xfrm>
                <a:off x="5009" y="2165"/>
                <a:ext cx="736" cy="1161"/>
                <a:chOff x="5009" y="2165"/>
                <a:chExt cx="736" cy="1161"/>
              </a:xfrm>
            </p:grpSpPr>
            <p:grpSp>
              <p:nvGrpSpPr>
                <p:cNvPr id="110607" name="Group 214">
                  <a:extLst>
                    <a:ext uri="{FF2B5EF4-FFF2-40B4-BE49-F238E27FC236}">
                      <a16:creationId xmlns:a16="http://schemas.microsoft.com/office/drawing/2014/main" id="{E34E5BD5-6DDB-0942-A13D-D626453E7271}"/>
                    </a:ext>
                  </a:extLst>
                </p:cNvPr>
                <p:cNvGrpSpPr>
                  <a:grpSpLocks/>
                </p:cNvGrpSpPr>
                <p:nvPr/>
              </p:nvGrpSpPr>
              <p:grpSpPr bwMode="auto">
                <a:xfrm>
                  <a:off x="5009" y="2165"/>
                  <a:ext cx="736" cy="1161"/>
                  <a:chOff x="5009" y="2165"/>
                  <a:chExt cx="736" cy="1161"/>
                </a:xfrm>
              </p:grpSpPr>
              <p:grpSp>
                <p:nvGrpSpPr>
                  <p:cNvPr id="110609" name="Group 215">
                    <a:extLst>
                      <a:ext uri="{FF2B5EF4-FFF2-40B4-BE49-F238E27FC236}">
                        <a16:creationId xmlns:a16="http://schemas.microsoft.com/office/drawing/2014/main" id="{CDA24F8F-0C5D-2047-9FE3-7B92B70C38C4}"/>
                      </a:ext>
                    </a:extLst>
                  </p:cNvPr>
                  <p:cNvGrpSpPr>
                    <a:grpSpLocks/>
                  </p:cNvGrpSpPr>
                  <p:nvPr/>
                </p:nvGrpSpPr>
                <p:grpSpPr bwMode="auto">
                  <a:xfrm>
                    <a:off x="5009" y="2165"/>
                    <a:ext cx="736" cy="1161"/>
                    <a:chOff x="5009" y="2165"/>
                    <a:chExt cx="736" cy="1161"/>
                  </a:xfrm>
                </p:grpSpPr>
                <p:sp>
                  <p:nvSpPr>
                    <p:cNvPr id="110611" name="Freeform 216">
                      <a:extLst>
                        <a:ext uri="{FF2B5EF4-FFF2-40B4-BE49-F238E27FC236}">
                          <a16:creationId xmlns:a16="http://schemas.microsoft.com/office/drawing/2014/main" id="{DF039FB6-3A03-A84B-8953-A360C54CB907}"/>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0612" name="AutoShape 217">
                      <a:extLst>
                        <a:ext uri="{FF2B5EF4-FFF2-40B4-BE49-F238E27FC236}">
                          <a16:creationId xmlns:a16="http://schemas.microsoft.com/office/drawing/2014/main" id="{51553568-D15D-9946-849E-F88BF084914F}"/>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0613" name="Rectangle 218">
                      <a:extLst>
                        <a:ext uri="{FF2B5EF4-FFF2-40B4-BE49-F238E27FC236}">
                          <a16:creationId xmlns:a16="http://schemas.microsoft.com/office/drawing/2014/main" id="{1A2E16AC-3C8F-DF41-BD08-D82D60BFEBC7}"/>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0614" name="Line 219">
                      <a:extLst>
                        <a:ext uri="{FF2B5EF4-FFF2-40B4-BE49-F238E27FC236}">
                          <a16:creationId xmlns:a16="http://schemas.microsoft.com/office/drawing/2014/main" id="{D379D597-B66B-884D-AAF5-65E77DE35133}"/>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5" name="Rectangle 220">
                      <a:extLst>
                        <a:ext uri="{FF2B5EF4-FFF2-40B4-BE49-F238E27FC236}">
                          <a16:creationId xmlns:a16="http://schemas.microsoft.com/office/drawing/2014/main" id="{CD981E9E-1EDD-BA4B-B877-195640FE9A39}"/>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0616" name="Rectangle 221">
                      <a:extLst>
                        <a:ext uri="{FF2B5EF4-FFF2-40B4-BE49-F238E27FC236}">
                          <a16:creationId xmlns:a16="http://schemas.microsoft.com/office/drawing/2014/main" id="{46040359-959F-7742-A198-63A7A08577C3}"/>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0617" name="Line 222">
                      <a:extLst>
                        <a:ext uri="{FF2B5EF4-FFF2-40B4-BE49-F238E27FC236}">
                          <a16:creationId xmlns:a16="http://schemas.microsoft.com/office/drawing/2014/main" id="{BEE184E5-A2E5-E640-88D1-19046DCEE3D3}"/>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8" name="Line 223">
                      <a:extLst>
                        <a:ext uri="{FF2B5EF4-FFF2-40B4-BE49-F238E27FC236}">
                          <a16:creationId xmlns:a16="http://schemas.microsoft.com/office/drawing/2014/main" id="{AFF0B0FD-2630-494D-B6CB-18858B0B353B}"/>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9" name="Line 224">
                      <a:extLst>
                        <a:ext uri="{FF2B5EF4-FFF2-40B4-BE49-F238E27FC236}">
                          <a16:creationId xmlns:a16="http://schemas.microsoft.com/office/drawing/2014/main" id="{C0966E5D-5012-734C-9050-682CDFB76884}"/>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0" name="Line 225">
                      <a:extLst>
                        <a:ext uri="{FF2B5EF4-FFF2-40B4-BE49-F238E27FC236}">
                          <a16:creationId xmlns:a16="http://schemas.microsoft.com/office/drawing/2014/main" id="{3519C251-3236-5E4E-A9A4-3AFD4D669A5C}"/>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1" name="Line 226">
                      <a:extLst>
                        <a:ext uri="{FF2B5EF4-FFF2-40B4-BE49-F238E27FC236}">
                          <a16:creationId xmlns:a16="http://schemas.microsoft.com/office/drawing/2014/main" id="{D2D2C0A3-31AB-3142-BC9D-1B15D06E0B1B}"/>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2" name="Line 227">
                      <a:extLst>
                        <a:ext uri="{FF2B5EF4-FFF2-40B4-BE49-F238E27FC236}">
                          <a16:creationId xmlns:a16="http://schemas.microsoft.com/office/drawing/2014/main" id="{F546BAB2-E66E-D34F-B45C-B63C79F7042C}"/>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3" name="Line 228">
                      <a:extLst>
                        <a:ext uri="{FF2B5EF4-FFF2-40B4-BE49-F238E27FC236}">
                          <a16:creationId xmlns:a16="http://schemas.microsoft.com/office/drawing/2014/main" id="{C26693AC-2E69-5442-9B13-25EDD789675E}"/>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4" name="Line 229">
                      <a:extLst>
                        <a:ext uri="{FF2B5EF4-FFF2-40B4-BE49-F238E27FC236}">
                          <a16:creationId xmlns:a16="http://schemas.microsoft.com/office/drawing/2014/main" id="{4BBFF87E-C803-164A-A632-F66E034BAD23}"/>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5" name="Line 230">
                      <a:extLst>
                        <a:ext uri="{FF2B5EF4-FFF2-40B4-BE49-F238E27FC236}">
                          <a16:creationId xmlns:a16="http://schemas.microsoft.com/office/drawing/2014/main" id="{02D50446-0E43-AD47-94E9-527868BE9EB9}"/>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6" name="Line 231">
                      <a:extLst>
                        <a:ext uri="{FF2B5EF4-FFF2-40B4-BE49-F238E27FC236}">
                          <a16:creationId xmlns:a16="http://schemas.microsoft.com/office/drawing/2014/main" id="{39844209-AA79-924A-B713-C639CB638BC7}"/>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7" name="Rectangle 232">
                      <a:extLst>
                        <a:ext uri="{FF2B5EF4-FFF2-40B4-BE49-F238E27FC236}">
                          <a16:creationId xmlns:a16="http://schemas.microsoft.com/office/drawing/2014/main" id="{1A1B43ED-869F-A547-AE69-A142EEBEDF17}"/>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sp>
                  <p:nvSpPr>
                    <p:cNvPr id="110628" name="Rectangle 233">
                      <a:extLst>
                        <a:ext uri="{FF2B5EF4-FFF2-40B4-BE49-F238E27FC236}">
                          <a16:creationId xmlns:a16="http://schemas.microsoft.com/office/drawing/2014/main" id="{1E29534F-0E04-7D4A-A33E-2140EEA457DA}"/>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sp>
                  <p:nvSpPr>
                    <p:cNvPr id="466154" name="Rectangle 234">
                      <a:extLst>
                        <a:ext uri="{FF2B5EF4-FFF2-40B4-BE49-F238E27FC236}">
                          <a16:creationId xmlns:a16="http://schemas.microsoft.com/office/drawing/2014/main" id="{4F9D6F27-B3B5-444E-8038-FDB21E6CAFF2}"/>
                        </a:ext>
                      </a:extLst>
                    </p:cNvPr>
                    <p:cNvSpPr>
                      <a:spLocks noChangeArrowheads="1"/>
                    </p:cNvSpPr>
                    <p:nvPr/>
                  </p:nvSpPr>
                  <p:spPr bwMode="auto">
                    <a:xfrm>
                      <a:off x="5009" y="2387"/>
                      <a:ext cx="736" cy="142"/>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a:t>
                      </a:r>
                      <a:r>
                        <a:rPr lang="en-US" altLang="ko-KR"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TERBELAH ••• </a:t>
                      </a:r>
                    </a:p>
                  </p:txBody>
                </p:sp>
                <p:sp>
                  <p:nvSpPr>
                    <p:cNvPr id="110630" name="Rectangle 235">
                      <a:extLst>
                        <a:ext uri="{FF2B5EF4-FFF2-40B4-BE49-F238E27FC236}">
                          <a16:creationId xmlns:a16="http://schemas.microsoft.com/office/drawing/2014/main" id="{F0BFECA8-C2B5-FC48-957E-90B15F8A402E}"/>
                        </a:ext>
                      </a:extLst>
                    </p:cNvPr>
                    <p:cNvSpPr>
                      <a:spLocks noChangeArrowheads="1"/>
                    </p:cNvSpPr>
                    <p:nvPr/>
                  </p:nvSpPr>
                  <p:spPr bwMode="auto">
                    <a:xfrm>
                      <a:off x="5060" y="2503"/>
                      <a:ext cx="63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Utara       Selatan</a:t>
                      </a:r>
                    </a:p>
                  </p:txBody>
                </p:sp>
                <p:grpSp>
                  <p:nvGrpSpPr>
                    <p:cNvPr id="110631" name="Group 236">
                      <a:extLst>
                        <a:ext uri="{FF2B5EF4-FFF2-40B4-BE49-F238E27FC236}">
                          <a16:creationId xmlns:a16="http://schemas.microsoft.com/office/drawing/2014/main" id="{562A9487-91CB-7340-8744-F77F4E5A4E7A}"/>
                        </a:ext>
                      </a:extLst>
                    </p:cNvPr>
                    <p:cNvGrpSpPr>
                      <a:grpSpLocks/>
                    </p:cNvGrpSpPr>
                    <p:nvPr/>
                  </p:nvGrpSpPr>
                  <p:grpSpPr bwMode="auto">
                    <a:xfrm>
                      <a:off x="5078" y="2601"/>
                      <a:ext cx="587" cy="238"/>
                      <a:chOff x="5078" y="2615"/>
                      <a:chExt cx="587" cy="238"/>
                    </a:xfrm>
                  </p:grpSpPr>
                  <p:sp>
                    <p:nvSpPr>
                      <p:cNvPr id="110632" name="Rectangle 237">
                        <a:extLst>
                          <a:ext uri="{FF2B5EF4-FFF2-40B4-BE49-F238E27FC236}">
                            <a16:creationId xmlns:a16="http://schemas.microsoft.com/office/drawing/2014/main" id="{2D60D452-7F50-4C42-961F-479333F293E6}"/>
                          </a:ext>
                        </a:extLst>
                      </p:cNvPr>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Israel</a:t>
                        </a:r>
                      </a:p>
                    </p:txBody>
                  </p:sp>
                  <p:sp>
                    <p:nvSpPr>
                      <p:cNvPr id="110633" name="Rectangle 238">
                        <a:extLst>
                          <a:ext uri="{FF2B5EF4-FFF2-40B4-BE49-F238E27FC236}">
                            <a16:creationId xmlns:a16="http://schemas.microsoft.com/office/drawing/2014/main" id="{F6D69155-2EBC-FA45-B863-8F5A874EDF99}"/>
                          </a:ext>
                        </a:extLst>
                      </p:cNvPr>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Yehuda</a:t>
                        </a:r>
                      </a:p>
                    </p:txBody>
                  </p:sp>
                  <p:sp>
                    <p:nvSpPr>
                      <p:cNvPr id="110634" name="Rectangle 239">
                        <a:extLst>
                          <a:ext uri="{FF2B5EF4-FFF2-40B4-BE49-F238E27FC236}">
                            <a16:creationId xmlns:a16="http://schemas.microsoft.com/office/drawing/2014/main" id="{7FA3DACD-55F2-A645-B3D3-9A8FA34544F1}"/>
                          </a:ext>
                        </a:extLst>
                      </p:cNvPr>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10              2</a:t>
                        </a:r>
                      </a:p>
                    </p:txBody>
                  </p:sp>
                </p:grpSp>
              </p:grpSp>
              <p:sp>
                <p:nvSpPr>
                  <p:cNvPr id="466160" name="Rectangle 240">
                    <a:extLst>
                      <a:ext uri="{FF2B5EF4-FFF2-40B4-BE49-F238E27FC236}">
                        <a16:creationId xmlns:a16="http://schemas.microsoft.com/office/drawing/2014/main" id="{0FC22C94-CC9D-D24E-9AA0-314CC6CEAE86}"/>
                      </a:ext>
                    </a:extLst>
                  </p:cNvPr>
                  <p:cNvSpPr>
                    <a:spLocks noChangeArrowheads="1"/>
                  </p:cNvSpPr>
                  <p:nvPr/>
                </p:nvSpPr>
                <p:spPr bwMode="auto">
                  <a:xfrm>
                    <a:off x="5129" y="2819"/>
                    <a:ext cx="465" cy="133"/>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effectLst>
                          <a:outerShdw blurRad="38100" dist="38100" dir="2700000" algn="tl">
                            <a:srgbClr val="FFFFFF"/>
                          </a:outerShdw>
                        </a:effectLst>
                        <a:latin typeface="Helvetica" pitchFamily="2" charset="0"/>
                        <a:ea typeface="Gulim" panose="020B0600000101010101" pitchFamily="34" charset="-127"/>
                      </a:rPr>
                      <a:t>NABI-NABI </a:t>
                    </a:r>
                  </a:p>
                </p:txBody>
              </p:sp>
            </p:grpSp>
            <p:sp>
              <p:nvSpPr>
                <p:cNvPr id="110608" name="Rectangle 241">
                  <a:extLst>
                    <a:ext uri="{FF2B5EF4-FFF2-40B4-BE49-F238E27FC236}">
                      <a16:creationId xmlns:a16="http://schemas.microsoft.com/office/drawing/2014/main" id="{194E97C3-83AC-8E48-A301-0E643B32BE67}"/>
                    </a:ext>
                  </a:extLst>
                </p:cNvPr>
                <p:cNvSpPr>
                  <a:spLocks noChangeArrowheads="1"/>
                </p:cNvSpPr>
                <p:nvPr/>
              </p:nvSpPr>
              <p:spPr bwMode="auto">
                <a:xfrm>
                  <a:off x="5078" y="2921"/>
                  <a:ext cx="56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800" b="1">
                      <a:solidFill>
                        <a:srgbClr val="000000"/>
                      </a:solidFill>
                      <a:latin typeface="Helvetica" pitchFamily="2" charset="0"/>
                      <a:ea typeface="Gulim" panose="020B0600000101010101" pitchFamily="34" charset="-127"/>
                    </a:rPr>
                    <a:t> </a:t>
                  </a:r>
                  <a:r>
                    <a:rPr lang="en-US" altLang="ko-KR" sz="800" b="1">
                      <a:solidFill>
                        <a:srgbClr val="000000"/>
                      </a:solidFill>
                      <a:latin typeface="Helvetica" pitchFamily="2" charset="0"/>
                      <a:ea typeface="Gulim" panose="020B0600000101010101" pitchFamily="34" charset="-127"/>
                    </a:rPr>
                    <a:t>20-Y         20-R</a:t>
                  </a:r>
                </a:p>
              </p:txBody>
            </p:sp>
          </p:grpSp>
          <p:sp>
            <p:nvSpPr>
              <p:cNvPr id="110605" name="Rectangle 242">
                <a:extLst>
                  <a:ext uri="{FF2B5EF4-FFF2-40B4-BE49-F238E27FC236}">
                    <a16:creationId xmlns:a16="http://schemas.microsoft.com/office/drawing/2014/main" id="{99777EE7-9E06-9143-8527-F7505DF9C1EC}"/>
                  </a:ext>
                </a:extLst>
              </p:cNvPr>
              <p:cNvSpPr>
                <a:spLocks noChangeArrowheads="1"/>
              </p:cNvSpPr>
              <p:nvPr/>
            </p:nvSpPr>
            <p:spPr bwMode="auto">
              <a:xfrm>
                <a:off x="5107" y="3048"/>
                <a:ext cx="38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800" b="1">
                    <a:solidFill>
                      <a:srgbClr val="000000"/>
                    </a:solidFill>
                    <a:latin typeface="Helvetica" pitchFamily="2" charset="0"/>
                    <a:ea typeface="Gulim" panose="020B0600000101010101" pitchFamily="34" charset="-127"/>
                  </a:rPr>
                  <a:t> </a:t>
                </a:r>
                <a:r>
                  <a:rPr lang="en-US" altLang="ko-KR" sz="800" b="1">
                    <a:solidFill>
                      <a:srgbClr val="000000"/>
                    </a:solidFill>
                    <a:latin typeface="Helvetica" pitchFamily="2" charset="0"/>
                    <a:ea typeface="Gulim" panose="020B0600000101010101" pitchFamily="34" charset="-127"/>
                  </a:rPr>
                  <a:t>200        </a:t>
                </a:r>
              </a:p>
            </p:txBody>
          </p:sp>
          <p:sp>
            <p:nvSpPr>
              <p:cNvPr id="110606" name="Rectangle 243">
                <a:extLst>
                  <a:ext uri="{FF2B5EF4-FFF2-40B4-BE49-F238E27FC236}">
                    <a16:creationId xmlns:a16="http://schemas.microsoft.com/office/drawing/2014/main" id="{41795961-BE8B-4840-A871-5B04AFCD437E}"/>
                  </a:ext>
                </a:extLst>
              </p:cNvPr>
              <p:cNvSpPr>
                <a:spLocks noChangeArrowheads="1"/>
              </p:cNvSpPr>
              <p:nvPr/>
            </p:nvSpPr>
            <p:spPr bwMode="auto">
              <a:xfrm>
                <a:off x="5059" y="3152"/>
                <a:ext cx="35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Asyur   </a:t>
                </a:r>
              </a:p>
            </p:txBody>
          </p:sp>
        </p:grpSp>
        <p:sp>
          <p:nvSpPr>
            <p:cNvPr id="110602" name="Rectangle 244">
              <a:extLst>
                <a:ext uri="{FF2B5EF4-FFF2-40B4-BE49-F238E27FC236}">
                  <a16:creationId xmlns:a16="http://schemas.microsoft.com/office/drawing/2014/main" id="{F24DE58E-2BA6-1A4E-A293-1A5D9E79328E}"/>
                </a:ext>
              </a:extLst>
            </p:cNvPr>
            <p:cNvSpPr>
              <a:spLocks noChangeArrowheads="1"/>
            </p:cNvSpPr>
            <p:nvPr/>
          </p:nvSpPr>
          <p:spPr bwMode="auto">
            <a:xfrm>
              <a:off x="5348" y="3149"/>
              <a:ext cx="28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Babel</a:t>
              </a:r>
            </a:p>
          </p:txBody>
        </p:sp>
        <p:sp>
          <p:nvSpPr>
            <p:cNvPr id="110603" name="Rectangle 245">
              <a:extLst>
                <a:ext uri="{FF2B5EF4-FFF2-40B4-BE49-F238E27FC236}">
                  <a16:creationId xmlns:a16="http://schemas.microsoft.com/office/drawing/2014/main" id="{FC9DDD91-B481-7E41-8C05-4E093968BF64}"/>
                </a:ext>
              </a:extLst>
            </p:cNvPr>
            <p:cNvSpPr>
              <a:spLocks noChangeArrowheads="1"/>
            </p:cNvSpPr>
            <p:nvPr/>
          </p:nvSpPr>
          <p:spPr bwMode="auto">
            <a:xfrm>
              <a:off x="5366" y="3043"/>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350</a:t>
              </a:r>
            </a:p>
          </p:txBody>
        </p:sp>
      </p:grpSp>
    </p:spTree>
  </p:cSld>
  <p:clrMapOvr>
    <a:masterClrMapping/>
  </p:clrMapOvr>
  <p:transition>
    <p:wheel spokes="0"/>
  </p:transition>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41" name="Line 130">
            <a:extLst>
              <a:ext uri="{FF2B5EF4-FFF2-40B4-BE49-F238E27FC236}">
                <a16:creationId xmlns:a16="http://schemas.microsoft.com/office/drawing/2014/main" id="{2701A643-A089-EC46-A257-51AA828FE8FF}"/>
              </a:ext>
            </a:extLst>
          </p:cNvPr>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112642" name="Rectangle 131">
            <a:extLst>
              <a:ext uri="{FF2B5EF4-FFF2-40B4-BE49-F238E27FC236}">
                <a16:creationId xmlns:a16="http://schemas.microsoft.com/office/drawing/2014/main" id="{8D58153C-9B10-6C4F-9485-4DFD480DA6B6}"/>
              </a:ext>
            </a:extLst>
          </p:cNvPr>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1200" b="1">
                <a:solidFill>
                  <a:srgbClr val="000000"/>
                </a:solidFill>
                <a:latin typeface="Times" pitchFamily="2" charset="0"/>
                <a:ea typeface="Gulim" panose="020B0600000101010101" pitchFamily="34" charset="-127"/>
              </a:rPr>
              <a:t> </a:t>
            </a:r>
          </a:p>
        </p:txBody>
      </p:sp>
      <p:sp>
        <p:nvSpPr>
          <p:cNvPr id="112643" name="Rectangle 133">
            <a:extLst>
              <a:ext uri="{FF2B5EF4-FFF2-40B4-BE49-F238E27FC236}">
                <a16:creationId xmlns:a16="http://schemas.microsoft.com/office/drawing/2014/main" id="{84528C33-3A42-AF4E-9EB0-C7F6D7D035E9}"/>
              </a:ext>
            </a:extLst>
          </p:cNvPr>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6411" name="Rectangle 139">
            <a:extLst>
              <a:ext uri="{FF2B5EF4-FFF2-40B4-BE49-F238E27FC236}">
                <a16:creationId xmlns:a16="http://schemas.microsoft.com/office/drawing/2014/main" id="{CFBC0A1C-2FB5-EB49-AFDA-1E759960F6A0}"/>
              </a:ext>
            </a:extLst>
          </p:cNvPr>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5400">
                <a:solidFill>
                  <a:srgbClr val="FAFD00"/>
                </a:solidFill>
                <a:latin typeface="Times" charset="0"/>
                <a:ea typeface="Gulim" pitchFamily="34" charset="-127"/>
                <a:cs typeface="Gulim" pitchFamily="34" charset="-127"/>
              </a:rPr>
              <a:t>C 7 S Y </a:t>
            </a:r>
          </a:p>
        </p:txBody>
      </p:sp>
      <p:sp>
        <p:nvSpPr>
          <p:cNvPr id="566412" name="Rectangle 140">
            <a:extLst>
              <a:ext uri="{FF2B5EF4-FFF2-40B4-BE49-F238E27FC236}">
                <a16:creationId xmlns:a16="http://schemas.microsoft.com/office/drawing/2014/main" id="{0CB13654-B84B-6E4C-990A-18046D02B134}"/>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566413" name="Rectangle 141">
            <a:extLst>
              <a:ext uri="{FF2B5EF4-FFF2-40B4-BE49-F238E27FC236}">
                <a16:creationId xmlns:a16="http://schemas.microsoft.com/office/drawing/2014/main" id="{A384A22D-1699-7748-839B-640EBF20B753}"/>
              </a:ext>
            </a:extLst>
          </p:cNvPr>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5400">
                <a:solidFill>
                  <a:srgbClr val="00FF00"/>
                </a:solidFill>
                <a:latin typeface="Times" charset="0"/>
                <a:ea typeface="Gulim" pitchFamily="34" charset="-127"/>
                <a:cs typeface="Gulim" pitchFamily="34" charset="-127"/>
              </a:rPr>
              <a:t>7 = 4 + 3 </a:t>
            </a:r>
          </a:p>
        </p:txBody>
      </p:sp>
      <p:sp>
        <p:nvSpPr>
          <p:cNvPr id="566414" name="Line 142">
            <a:extLst>
              <a:ext uri="{FF2B5EF4-FFF2-40B4-BE49-F238E27FC236}">
                <a16:creationId xmlns:a16="http://schemas.microsoft.com/office/drawing/2014/main" id="{1DD0C0F7-82FA-6641-8C37-030E0B126114}"/>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66415" name="Rectangle 143">
            <a:extLst>
              <a:ext uri="{FF2B5EF4-FFF2-40B4-BE49-F238E27FC236}">
                <a16:creationId xmlns:a16="http://schemas.microsoft.com/office/drawing/2014/main" id="{DBCA4F65-8299-8C4F-8EC6-568281EF1E75}"/>
              </a:ext>
            </a:extLst>
          </p:cNvPr>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66416" name="Line 144">
            <a:extLst>
              <a:ext uri="{FF2B5EF4-FFF2-40B4-BE49-F238E27FC236}">
                <a16:creationId xmlns:a16="http://schemas.microsoft.com/office/drawing/2014/main" id="{90CC8142-DDEA-AD46-9149-4A6A4F6AB201}"/>
              </a:ext>
            </a:extLst>
          </p:cNvPr>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12650" name="Text Box 197">
            <a:extLst>
              <a:ext uri="{FF2B5EF4-FFF2-40B4-BE49-F238E27FC236}">
                <a16:creationId xmlns:a16="http://schemas.microsoft.com/office/drawing/2014/main" id="{B68BD364-792C-2F44-919E-71DF2BA2CE7D}"/>
              </a:ext>
            </a:extLst>
          </p:cNvPr>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ko-KR" altLang="en-US" sz="1600" b="1">
              <a:solidFill>
                <a:schemeClr val="tx1"/>
              </a:solidFill>
              <a:ea typeface="Gulim" panose="020B0600000101010101" pitchFamily="34" charset="-127"/>
            </a:endParaRPr>
          </a:p>
        </p:txBody>
      </p:sp>
      <p:sp>
        <p:nvSpPr>
          <p:cNvPr id="566470" name="Text Box 198">
            <a:extLst>
              <a:ext uri="{FF2B5EF4-FFF2-40B4-BE49-F238E27FC236}">
                <a16:creationId xmlns:a16="http://schemas.microsoft.com/office/drawing/2014/main" id="{8C7A1A4A-49DE-614E-89CA-32669CD4F051}"/>
              </a:ext>
            </a:extLst>
          </p:cNvPr>
          <p:cNvSpPr txBox="1">
            <a:spLocks noChangeArrowheads="1"/>
          </p:cNvSpPr>
          <p:nvPr/>
        </p:nvSpPr>
        <p:spPr bwMode="auto">
          <a:xfrm>
            <a:off x="1751013" y="-22225"/>
            <a:ext cx="29178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Kejadian - Nehemia</a:t>
            </a:r>
          </a:p>
        </p:txBody>
      </p:sp>
      <p:sp>
        <p:nvSpPr>
          <p:cNvPr id="112652" name="Text Box 200">
            <a:extLst>
              <a:ext uri="{FF2B5EF4-FFF2-40B4-BE49-F238E27FC236}">
                <a16:creationId xmlns:a16="http://schemas.microsoft.com/office/drawing/2014/main" id="{E447B88B-CC8D-744E-AAF9-8C924BC8C8C9}"/>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566507" name="Rectangle 235">
            <a:extLst>
              <a:ext uri="{FF2B5EF4-FFF2-40B4-BE49-F238E27FC236}">
                <a16:creationId xmlns:a16="http://schemas.microsoft.com/office/drawing/2014/main" id="{2104B5B1-643A-9F40-8D5C-46C8BDD5CF12}"/>
              </a:ext>
            </a:extLst>
          </p:cNvPr>
          <p:cNvSpPr>
            <a:spLocks noChangeArrowheads="1"/>
          </p:cNvSpPr>
          <p:nvPr/>
        </p:nvSpPr>
        <p:spPr bwMode="auto">
          <a:xfrm>
            <a:off x="8085138"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53</a:t>
            </a:r>
          </a:p>
        </p:txBody>
      </p:sp>
      <p:pic>
        <p:nvPicPr>
          <p:cNvPr id="112654" name="Picture 129">
            <a:extLst>
              <a:ext uri="{FF2B5EF4-FFF2-40B4-BE49-F238E27FC236}">
                <a16:creationId xmlns:a16="http://schemas.microsoft.com/office/drawing/2014/main" id="{A98D07B9-9F37-3A41-814C-D38811E3CEA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2655" name="Rectangle 132">
            <a:extLst>
              <a:ext uri="{FF2B5EF4-FFF2-40B4-BE49-F238E27FC236}">
                <a16:creationId xmlns:a16="http://schemas.microsoft.com/office/drawing/2014/main" id="{2D2C82A6-688C-7D42-A50C-29D9328D0C47}"/>
              </a:ext>
            </a:extLst>
          </p:cNvPr>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656" name="Rectangle 149">
            <a:extLst>
              <a:ext uri="{FF2B5EF4-FFF2-40B4-BE49-F238E27FC236}">
                <a16:creationId xmlns:a16="http://schemas.microsoft.com/office/drawing/2014/main" id="{08050BA4-CE35-A849-BCA7-729A9FB02797}"/>
              </a:ext>
            </a:extLst>
          </p:cNvPr>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6422" name="Text Box 150">
            <a:extLst>
              <a:ext uri="{FF2B5EF4-FFF2-40B4-BE49-F238E27FC236}">
                <a16:creationId xmlns:a16="http://schemas.microsoft.com/office/drawing/2014/main" id="{02C72978-30A2-D941-8AE0-7F1B6EFBE3D7}"/>
              </a:ext>
            </a:extLst>
          </p:cNvPr>
          <p:cNvSpPr txBox="1">
            <a:spLocks noChangeArrowheads="1"/>
          </p:cNvSpPr>
          <p:nvPr/>
        </p:nvSpPr>
        <p:spPr bwMode="auto">
          <a:xfrm rot="-5388536">
            <a:off x="2784475" y="3870325"/>
            <a:ext cx="1966913"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ltLang="ko-KR" b="1">
                <a:solidFill>
                  <a:srgbClr val="EEFF4B"/>
                </a:solidFill>
                <a:latin typeface="Times" charset="0"/>
                <a:ea typeface="Gulim" pitchFamily="34" charset="-127"/>
                <a:cs typeface="Gulim" pitchFamily="34" charset="-127"/>
              </a:rPr>
              <a:t>4 ORANG</a:t>
            </a:r>
          </a:p>
        </p:txBody>
      </p:sp>
      <p:sp>
        <p:nvSpPr>
          <p:cNvPr id="112658" name="Rectangle 151">
            <a:extLst>
              <a:ext uri="{FF2B5EF4-FFF2-40B4-BE49-F238E27FC236}">
                <a16:creationId xmlns:a16="http://schemas.microsoft.com/office/drawing/2014/main" id="{629F7765-3FDD-8C4E-AF0F-02F963A73ABB}"/>
              </a:ext>
            </a:extLst>
          </p:cNvPr>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659" name="Rectangle 152">
            <a:extLst>
              <a:ext uri="{FF2B5EF4-FFF2-40B4-BE49-F238E27FC236}">
                <a16:creationId xmlns:a16="http://schemas.microsoft.com/office/drawing/2014/main" id="{5E6994B7-ABBF-B147-A06A-A7E2CA782789}"/>
              </a:ext>
            </a:extLst>
          </p:cNvPr>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660" name="Rectangle 153">
            <a:extLst>
              <a:ext uri="{FF2B5EF4-FFF2-40B4-BE49-F238E27FC236}">
                <a16:creationId xmlns:a16="http://schemas.microsoft.com/office/drawing/2014/main" id="{C246954C-F23B-9547-BB4E-35F49A0777A9}"/>
              </a:ext>
            </a:extLst>
          </p:cNvPr>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661" name="Rectangle 154">
            <a:extLst>
              <a:ext uri="{FF2B5EF4-FFF2-40B4-BE49-F238E27FC236}">
                <a16:creationId xmlns:a16="http://schemas.microsoft.com/office/drawing/2014/main" id="{42E2FB64-E54E-8048-840C-E6489AD8FC10}"/>
              </a:ext>
            </a:extLst>
          </p:cNvPr>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6427" name="Text Box 155">
            <a:extLst>
              <a:ext uri="{FF2B5EF4-FFF2-40B4-BE49-F238E27FC236}">
                <a16:creationId xmlns:a16="http://schemas.microsoft.com/office/drawing/2014/main" id="{BEE83300-919A-BE4F-8397-FB06B7BEC00F}"/>
              </a:ext>
            </a:extLst>
          </p:cNvPr>
          <p:cNvSpPr txBox="1">
            <a:spLocks noChangeArrowheads="1"/>
          </p:cNvSpPr>
          <p:nvPr/>
        </p:nvSpPr>
        <p:spPr bwMode="auto">
          <a:xfrm rot="-5400000">
            <a:off x="3541712" y="1025526"/>
            <a:ext cx="341313"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ltLang="ko-KR" b="1">
                <a:solidFill>
                  <a:srgbClr val="EEFF4B"/>
                </a:solidFill>
                <a:latin typeface="Times" charset="0"/>
                <a:ea typeface="Gulim" pitchFamily="34" charset="-127"/>
                <a:cs typeface="Gulim" pitchFamily="34" charset="-127"/>
              </a:rPr>
              <a:t>C</a:t>
            </a:r>
          </a:p>
        </p:txBody>
      </p:sp>
      <p:grpSp>
        <p:nvGrpSpPr>
          <p:cNvPr id="112663" name="Group 289">
            <a:extLst>
              <a:ext uri="{FF2B5EF4-FFF2-40B4-BE49-F238E27FC236}">
                <a16:creationId xmlns:a16="http://schemas.microsoft.com/office/drawing/2014/main" id="{7E1124EE-699F-E54A-A8AB-6EE7D5151AE2}"/>
              </a:ext>
            </a:extLst>
          </p:cNvPr>
          <p:cNvGrpSpPr>
            <a:grpSpLocks/>
          </p:cNvGrpSpPr>
          <p:nvPr/>
        </p:nvGrpSpPr>
        <p:grpSpPr bwMode="auto">
          <a:xfrm>
            <a:off x="7951788" y="3436938"/>
            <a:ext cx="1168400" cy="1843087"/>
            <a:chOff x="5009" y="2165"/>
            <a:chExt cx="736" cy="1161"/>
          </a:xfrm>
        </p:grpSpPr>
        <p:grpSp>
          <p:nvGrpSpPr>
            <p:cNvPr id="112875" name="Group 290">
              <a:extLst>
                <a:ext uri="{FF2B5EF4-FFF2-40B4-BE49-F238E27FC236}">
                  <a16:creationId xmlns:a16="http://schemas.microsoft.com/office/drawing/2014/main" id="{E83BD85D-A541-9343-80FD-AE82FDD26AFB}"/>
                </a:ext>
              </a:extLst>
            </p:cNvPr>
            <p:cNvGrpSpPr>
              <a:grpSpLocks/>
            </p:cNvGrpSpPr>
            <p:nvPr/>
          </p:nvGrpSpPr>
          <p:grpSpPr bwMode="auto">
            <a:xfrm>
              <a:off x="5009" y="2165"/>
              <a:ext cx="736" cy="1161"/>
              <a:chOff x="5009" y="2165"/>
              <a:chExt cx="736" cy="1161"/>
            </a:xfrm>
          </p:grpSpPr>
          <p:grpSp>
            <p:nvGrpSpPr>
              <p:cNvPr id="112878" name="Group 291">
                <a:extLst>
                  <a:ext uri="{FF2B5EF4-FFF2-40B4-BE49-F238E27FC236}">
                    <a16:creationId xmlns:a16="http://schemas.microsoft.com/office/drawing/2014/main" id="{02AA72F2-BEFF-BE4A-85C8-BFF951F1772B}"/>
                  </a:ext>
                </a:extLst>
              </p:cNvPr>
              <p:cNvGrpSpPr>
                <a:grpSpLocks/>
              </p:cNvGrpSpPr>
              <p:nvPr/>
            </p:nvGrpSpPr>
            <p:grpSpPr bwMode="auto">
              <a:xfrm>
                <a:off x="5009" y="2165"/>
                <a:ext cx="736" cy="1161"/>
                <a:chOff x="5009" y="2165"/>
                <a:chExt cx="736" cy="1161"/>
              </a:xfrm>
            </p:grpSpPr>
            <p:grpSp>
              <p:nvGrpSpPr>
                <p:cNvPr id="112881" name="Group 292">
                  <a:extLst>
                    <a:ext uri="{FF2B5EF4-FFF2-40B4-BE49-F238E27FC236}">
                      <a16:creationId xmlns:a16="http://schemas.microsoft.com/office/drawing/2014/main" id="{A0B4A730-8403-CD47-9E4A-1D837DB850CA}"/>
                    </a:ext>
                  </a:extLst>
                </p:cNvPr>
                <p:cNvGrpSpPr>
                  <a:grpSpLocks/>
                </p:cNvGrpSpPr>
                <p:nvPr/>
              </p:nvGrpSpPr>
              <p:grpSpPr bwMode="auto">
                <a:xfrm>
                  <a:off x="5009" y="2165"/>
                  <a:ext cx="736" cy="1161"/>
                  <a:chOff x="5009" y="2165"/>
                  <a:chExt cx="736" cy="1161"/>
                </a:xfrm>
              </p:grpSpPr>
              <p:grpSp>
                <p:nvGrpSpPr>
                  <p:cNvPr id="112883" name="Group 293">
                    <a:extLst>
                      <a:ext uri="{FF2B5EF4-FFF2-40B4-BE49-F238E27FC236}">
                        <a16:creationId xmlns:a16="http://schemas.microsoft.com/office/drawing/2014/main" id="{41075F06-4772-DE4A-9116-AEA64E1F4EC9}"/>
                      </a:ext>
                    </a:extLst>
                  </p:cNvPr>
                  <p:cNvGrpSpPr>
                    <a:grpSpLocks/>
                  </p:cNvGrpSpPr>
                  <p:nvPr/>
                </p:nvGrpSpPr>
                <p:grpSpPr bwMode="auto">
                  <a:xfrm>
                    <a:off x="5009" y="2165"/>
                    <a:ext cx="736" cy="1161"/>
                    <a:chOff x="5009" y="2165"/>
                    <a:chExt cx="736" cy="1161"/>
                  </a:xfrm>
                </p:grpSpPr>
                <p:sp>
                  <p:nvSpPr>
                    <p:cNvPr id="112885" name="Freeform 294">
                      <a:extLst>
                        <a:ext uri="{FF2B5EF4-FFF2-40B4-BE49-F238E27FC236}">
                          <a16:creationId xmlns:a16="http://schemas.microsoft.com/office/drawing/2014/main" id="{DCB2C44D-05AE-994F-8928-973F5935BAE3}"/>
                        </a:ext>
                      </a:extLst>
                    </p:cNvPr>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886" name="AutoShape 295">
                      <a:extLst>
                        <a:ext uri="{FF2B5EF4-FFF2-40B4-BE49-F238E27FC236}">
                          <a16:creationId xmlns:a16="http://schemas.microsoft.com/office/drawing/2014/main" id="{C147AEFF-ABC4-CF42-A208-D507C7CEA774}"/>
                        </a:ext>
                      </a:extLst>
                    </p:cNvPr>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887" name="Rectangle 296">
                      <a:extLst>
                        <a:ext uri="{FF2B5EF4-FFF2-40B4-BE49-F238E27FC236}">
                          <a16:creationId xmlns:a16="http://schemas.microsoft.com/office/drawing/2014/main" id="{A878C711-320B-5441-B2D9-FAA6809FD71B}"/>
                        </a:ext>
                      </a:extLst>
                    </p:cNvPr>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888" name="Line 297">
                      <a:extLst>
                        <a:ext uri="{FF2B5EF4-FFF2-40B4-BE49-F238E27FC236}">
                          <a16:creationId xmlns:a16="http://schemas.microsoft.com/office/drawing/2014/main" id="{892B4177-63BC-DD44-9D63-8E586217A0F3}"/>
                        </a:ext>
                      </a:extLst>
                    </p:cNvPr>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89" name="Rectangle 298">
                      <a:extLst>
                        <a:ext uri="{FF2B5EF4-FFF2-40B4-BE49-F238E27FC236}">
                          <a16:creationId xmlns:a16="http://schemas.microsoft.com/office/drawing/2014/main" id="{FD529C47-E9C0-B740-ADB3-50E02B7904D4}"/>
                        </a:ext>
                      </a:extLst>
                    </p:cNvPr>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890" name="Rectangle 299">
                      <a:extLst>
                        <a:ext uri="{FF2B5EF4-FFF2-40B4-BE49-F238E27FC236}">
                          <a16:creationId xmlns:a16="http://schemas.microsoft.com/office/drawing/2014/main" id="{91D17460-FD6E-9A47-AC84-79138D1707AC}"/>
                        </a:ext>
                      </a:extLst>
                    </p:cNvPr>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891" name="Line 300">
                      <a:extLst>
                        <a:ext uri="{FF2B5EF4-FFF2-40B4-BE49-F238E27FC236}">
                          <a16:creationId xmlns:a16="http://schemas.microsoft.com/office/drawing/2014/main" id="{0F95AAFD-0A80-D04E-97C6-69C780CE7F76}"/>
                        </a:ext>
                      </a:extLst>
                    </p:cNvPr>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92" name="Line 301">
                      <a:extLst>
                        <a:ext uri="{FF2B5EF4-FFF2-40B4-BE49-F238E27FC236}">
                          <a16:creationId xmlns:a16="http://schemas.microsoft.com/office/drawing/2014/main" id="{733BACC3-21D4-044B-9CDD-50C0C08D0284}"/>
                        </a:ext>
                      </a:extLst>
                    </p:cNvPr>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93" name="Line 302">
                      <a:extLst>
                        <a:ext uri="{FF2B5EF4-FFF2-40B4-BE49-F238E27FC236}">
                          <a16:creationId xmlns:a16="http://schemas.microsoft.com/office/drawing/2014/main" id="{30DE6A1A-A329-8A47-BE3B-62C4F6AE28E5}"/>
                        </a:ext>
                      </a:extLst>
                    </p:cNvPr>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94" name="Line 303">
                      <a:extLst>
                        <a:ext uri="{FF2B5EF4-FFF2-40B4-BE49-F238E27FC236}">
                          <a16:creationId xmlns:a16="http://schemas.microsoft.com/office/drawing/2014/main" id="{13684DEC-0318-6B43-9391-701AA34BE5EA}"/>
                        </a:ext>
                      </a:extLst>
                    </p:cNvPr>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95" name="Line 304">
                      <a:extLst>
                        <a:ext uri="{FF2B5EF4-FFF2-40B4-BE49-F238E27FC236}">
                          <a16:creationId xmlns:a16="http://schemas.microsoft.com/office/drawing/2014/main" id="{31B9E232-79F9-2D49-A50E-4D525219D046}"/>
                        </a:ext>
                      </a:extLst>
                    </p:cNvPr>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96" name="Line 305">
                      <a:extLst>
                        <a:ext uri="{FF2B5EF4-FFF2-40B4-BE49-F238E27FC236}">
                          <a16:creationId xmlns:a16="http://schemas.microsoft.com/office/drawing/2014/main" id="{6388BCF0-FBCE-9143-B4D5-F056CDE2D181}"/>
                        </a:ext>
                      </a:extLst>
                    </p:cNvPr>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97" name="Line 306">
                      <a:extLst>
                        <a:ext uri="{FF2B5EF4-FFF2-40B4-BE49-F238E27FC236}">
                          <a16:creationId xmlns:a16="http://schemas.microsoft.com/office/drawing/2014/main" id="{79458C54-1F91-3A4D-A5B8-DE2297F79527}"/>
                        </a:ext>
                      </a:extLst>
                    </p:cNvPr>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98" name="Line 307">
                      <a:extLst>
                        <a:ext uri="{FF2B5EF4-FFF2-40B4-BE49-F238E27FC236}">
                          <a16:creationId xmlns:a16="http://schemas.microsoft.com/office/drawing/2014/main" id="{66EF0E7A-5AEB-DD47-8263-DA0598D36854}"/>
                        </a:ext>
                      </a:extLst>
                    </p:cNvPr>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99" name="Line 308">
                      <a:extLst>
                        <a:ext uri="{FF2B5EF4-FFF2-40B4-BE49-F238E27FC236}">
                          <a16:creationId xmlns:a16="http://schemas.microsoft.com/office/drawing/2014/main" id="{1D6433E9-0C92-944C-9BD8-E5F5CA16C86D}"/>
                        </a:ext>
                      </a:extLst>
                    </p:cNvPr>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00" name="Line 309">
                      <a:extLst>
                        <a:ext uri="{FF2B5EF4-FFF2-40B4-BE49-F238E27FC236}">
                          <a16:creationId xmlns:a16="http://schemas.microsoft.com/office/drawing/2014/main" id="{765F2028-55B6-CA42-BCAE-83CB444CA368}"/>
                        </a:ext>
                      </a:extLst>
                    </p:cNvPr>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901" name="Rectangle 310">
                      <a:extLst>
                        <a:ext uri="{FF2B5EF4-FFF2-40B4-BE49-F238E27FC236}">
                          <a16:creationId xmlns:a16="http://schemas.microsoft.com/office/drawing/2014/main" id="{8417BD8C-8A73-6044-BEF0-85AD81740AE7}"/>
                        </a:ext>
                      </a:extLst>
                    </p:cNvPr>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sp>
                  <p:nvSpPr>
                    <p:cNvPr id="112902" name="Rectangle 311">
                      <a:extLst>
                        <a:ext uri="{FF2B5EF4-FFF2-40B4-BE49-F238E27FC236}">
                          <a16:creationId xmlns:a16="http://schemas.microsoft.com/office/drawing/2014/main" id="{1CADF860-24B9-BB47-94C6-40053296679F}"/>
                        </a:ext>
                      </a:extLst>
                    </p:cNvPr>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sp>
                  <p:nvSpPr>
                    <p:cNvPr id="566584" name="Rectangle 312">
                      <a:extLst>
                        <a:ext uri="{FF2B5EF4-FFF2-40B4-BE49-F238E27FC236}">
                          <a16:creationId xmlns:a16="http://schemas.microsoft.com/office/drawing/2014/main" id="{3C0D4815-70C4-4741-BF54-98BB858A2F55}"/>
                        </a:ext>
                      </a:extLst>
                    </p:cNvPr>
                    <p:cNvSpPr>
                      <a:spLocks noChangeArrowheads="1"/>
                    </p:cNvSpPr>
                    <p:nvPr/>
                  </p:nvSpPr>
                  <p:spPr bwMode="auto">
                    <a:xfrm>
                      <a:off x="5009" y="2387"/>
                      <a:ext cx="736" cy="142"/>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a:t>
                      </a:r>
                      <a:r>
                        <a:rPr lang="en-US" altLang="ko-KR"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TERBELAH ••• </a:t>
                      </a:r>
                    </a:p>
                  </p:txBody>
                </p:sp>
                <p:sp>
                  <p:nvSpPr>
                    <p:cNvPr id="112904" name="Rectangle 313">
                      <a:extLst>
                        <a:ext uri="{FF2B5EF4-FFF2-40B4-BE49-F238E27FC236}">
                          <a16:creationId xmlns:a16="http://schemas.microsoft.com/office/drawing/2014/main" id="{05F47AF8-E209-6740-9677-D40A4A0457BE}"/>
                        </a:ext>
                      </a:extLst>
                    </p:cNvPr>
                    <p:cNvSpPr>
                      <a:spLocks noChangeArrowheads="1"/>
                    </p:cNvSpPr>
                    <p:nvPr/>
                  </p:nvSpPr>
                  <p:spPr bwMode="auto">
                    <a:xfrm>
                      <a:off x="5060" y="2503"/>
                      <a:ext cx="63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Utara       Selatan</a:t>
                      </a:r>
                    </a:p>
                  </p:txBody>
                </p:sp>
                <p:grpSp>
                  <p:nvGrpSpPr>
                    <p:cNvPr id="112905" name="Group 314">
                      <a:extLst>
                        <a:ext uri="{FF2B5EF4-FFF2-40B4-BE49-F238E27FC236}">
                          <a16:creationId xmlns:a16="http://schemas.microsoft.com/office/drawing/2014/main" id="{AC0AD69B-9235-D446-9CB7-AAB5072BE73F}"/>
                        </a:ext>
                      </a:extLst>
                    </p:cNvPr>
                    <p:cNvGrpSpPr>
                      <a:grpSpLocks/>
                    </p:cNvGrpSpPr>
                    <p:nvPr/>
                  </p:nvGrpSpPr>
                  <p:grpSpPr bwMode="auto">
                    <a:xfrm>
                      <a:off x="5078" y="2601"/>
                      <a:ext cx="587" cy="238"/>
                      <a:chOff x="5078" y="2615"/>
                      <a:chExt cx="587" cy="238"/>
                    </a:xfrm>
                  </p:grpSpPr>
                  <p:sp>
                    <p:nvSpPr>
                      <p:cNvPr id="112906" name="Rectangle 315">
                        <a:extLst>
                          <a:ext uri="{FF2B5EF4-FFF2-40B4-BE49-F238E27FC236}">
                            <a16:creationId xmlns:a16="http://schemas.microsoft.com/office/drawing/2014/main" id="{2388E77A-236E-2A4D-A8D9-D2F624AC8D4A}"/>
                          </a:ext>
                        </a:extLst>
                      </p:cNvPr>
                      <p:cNvSpPr>
                        <a:spLocks noChangeArrowheads="1"/>
                      </p:cNvSpPr>
                      <p:nvPr/>
                    </p:nvSpPr>
                    <p:spPr bwMode="auto">
                      <a:xfrm>
                        <a:off x="5078" y="2615"/>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Israel</a:t>
                        </a:r>
                      </a:p>
                    </p:txBody>
                  </p:sp>
                  <p:sp>
                    <p:nvSpPr>
                      <p:cNvPr id="112907" name="Rectangle 316">
                        <a:extLst>
                          <a:ext uri="{FF2B5EF4-FFF2-40B4-BE49-F238E27FC236}">
                            <a16:creationId xmlns:a16="http://schemas.microsoft.com/office/drawing/2014/main" id="{D6C4C49A-DF95-E34C-8440-C87976D92EEB}"/>
                          </a:ext>
                        </a:extLst>
                      </p:cNvPr>
                      <p:cNvSpPr>
                        <a:spLocks noChangeArrowheads="1"/>
                      </p:cNvSpPr>
                      <p:nvPr/>
                    </p:nvSpPr>
                    <p:spPr bwMode="auto">
                      <a:xfrm>
                        <a:off x="5306" y="2615"/>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Yehuda</a:t>
                        </a:r>
                      </a:p>
                    </p:txBody>
                  </p:sp>
                  <p:sp>
                    <p:nvSpPr>
                      <p:cNvPr id="112908" name="Rectangle 317">
                        <a:extLst>
                          <a:ext uri="{FF2B5EF4-FFF2-40B4-BE49-F238E27FC236}">
                            <a16:creationId xmlns:a16="http://schemas.microsoft.com/office/drawing/2014/main" id="{8AF4A2A9-DB8A-6C45-803D-E552FE9BB4C4}"/>
                          </a:ext>
                        </a:extLst>
                      </p:cNvPr>
                      <p:cNvSpPr>
                        <a:spLocks noChangeArrowheads="1"/>
                      </p:cNvSpPr>
                      <p:nvPr/>
                    </p:nvSpPr>
                    <p:spPr bwMode="auto">
                      <a:xfrm>
                        <a:off x="5105" y="2720"/>
                        <a:ext cx="47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10              2</a:t>
                        </a:r>
                      </a:p>
                    </p:txBody>
                  </p:sp>
                </p:grpSp>
              </p:grpSp>
              <p:sp>
                <p:nvSpPr>
                  <p:cNvPr id="566590" name="Rectangle 318">
                    <a:extLst>
                      <a:ext uri="{FF2B5EF4-FFF2-40B4-BE49-F238E27FC236}">
                        <a16:creationId xmlns:a16="http://schemas.microsoft.com/office/drawing/2014/main" id="{C0167C25-0B87-9746-9DA2-93C31C758970}"/>
                      </a:ext>
                    </a:extLst>
                  </p:cNvPr>
                  <p:cNvSpPr>
                    <a:spLocks noChangeArrowheads="1"/>
                  </p:cNvSpPr>
                  <p:nvPr/>
                </p:nvSpPr>
                <p:spPr bwMode="auto">
                  <a:xfrm>
                    <a:off x="5129" y="2819"/>
                    <a:ext cx="465" cy="133"/>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effectLst>
                          <a:outerShdw blurRad="38100" dist="38100" dir="2700000" algn="tl">
                            <a:srgbClr val="FFFFFF"/>
                          </a:outerShdw>
                        </a:effectLst>
                        <a:latin typeface="Helvetica" pitchFamily="2" charset="0"/>
                        <a:ea typeface="Gulim" panose="020B0600000101010101" pitchFamily="34" charset="-127"/>
                      </a:rPr>
                      <a:t>NABI-NABI </a:t>
                    </a:r>
                  </a:p>
                </p:txBody>
              </p:sp>
            </p:grpSp>
            <p:sp>
              <p:nvSpPr>
                <p:cNvPr id="112882" name="Rectangle 319">
                  <a:extLst>
                    <a:ext uri="{FF2B5EF4-FFF2-40B4-BE49-F238E27FC236}">
                      <a16:creationId xmlns:a16="http://schemas.microsoft.com/office/drawing/2014/main" id="{21475519-D0AD-FA41-A684-01B10F2D9182}"/>
                    </a:ext>
                  </a:extLst>
                </p:cNvPr>
                <p:cNvSpPr>
                  <a:spLocks noChangeArrowheads="1"/>
                </p:cNvSpPr>
                <p:nvPr/>
              </p:nvSpPr>
              <p:spPr bwMode="auto">
                <a:xfrm>
                  <a:off x="5078" y="2921"/>
                  <a:ext cx="56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800" b="1">
                      <a:solidFill>
                        <a:srgbClr val="000000"/>
                      </a:solidFill>
                      <a:latin typeface="Helvetica" pitchFamily="2" charset="0"/>
                      <a:ea typeface="Gulim" panose="020B0600000101010101" pitchFamily="34" charset="-127"/>
                    </a:rPr>
                    <a:t> </a:t>
                  </a:r>
                  <a:r>
                    <a:rPr lang="en-US" altLang="ko-KR" sz="800" b="1">
                      <a:solidFill>
                        <a:srgbClr val="000000"/>
                      </a:solidFill>
                      <a:latin typeface="Helvetica" pitchFamily="2" charset="0"/>
                      <a:ea typeface="Gulim" panose="020B0600000101010101" pitchFamily="34" charset="-127"/>
                    </a:rPr>
                    <a:t>20-Y         20-R</a:t>
                  </a:r>
                </a:p>
              </p:txBody>
            </p:sp>
          </p:grpSp>
          <p:sp>
            <p:nvSpPr>
              <p:cNvPr id="112879" name="Rectangle 320">
                <a:extLst>
                  <a:ext uri="{FF2B5EF4-FFF2-40B4-BE49-F238E27FC236}">
                    <a16:creationId xmlns:a16="http://schemas.microsoft.com/office/drawing/2014/main" id="{16B4665C-13B1-854C-9CDF-05865AD9F006}"/>
                  </a:ext>
                </a:extLst>
              </p:cNvPr>
              <p:cNvSpPr>
                <a:spLocks noChangeArrowheads="1"/>
              </p:cNvSpPr>
              <p:nvPr/>
            </p:nvSpPr>
            <p:spPr bwMode="auto">
              <a:xfrm>
                <a:off x="5107" y="3048"/>
                <a:ext cx="38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800" b="1">
                    <a:solidFill>
                      <a:srgbClr val="000000"/>
                    </a:solidFill>
                    <a:latin typeface="Helvetica" pitchFamily="2" charset="0"/>
                    <a:ea typeface="Gulim" panose="020B0600000101010101" pitchFamily="34" charset="-127"/>
                  </a:rPr>
                  <a:t> </a:t>
                </a:r>
                <a:r>
                  <a:rPr lang="en-US" altLang="ko-KR" sz="800" b="1">
                    <a:solidFill>
                      <a:srgbClr val="000000"/>
                    </a:solidFill>
                    <a:latin typeface="Helvetica" pitchFamily="2" charset="0"/>
                    <a:ea typeface="Gulim" panose="020B0600000101010101" pitchFamily="34" charset="-127"/>
                  </a:rPr>
                  <a:t>200        </a:t>
                </a:r>
              </a:p>
            </p:txBody>
          </p:sp>
          <p:sp>
            <p:nvSpPr>
              <p:cNvPr id="112880" name="Rectangle 321">
                <a:extLst>
                  <a:ext uri="{FF2B5EF4-FFF2-40B4-BE49-F238E27FC236}">
                    <a16:creationId xmlns:a16="http://schemas.microsoft.com/office/drawing/2014/main" id="{CDE27BE1-2E1D-064C-A44D-44285424E682}"/>
                  </a:ext>
                </a:extLst>
              </p:cNvPr>
              <p:cNvSpPr>
                <a:spLocks noChangeArrowheads="1"/>
              </p:cNvSpPr>
              <p:nvPr/>
            </p:nvSpPr>
            <p:spPr bwMode="auto">
              <a:xfrm>
                <a:off x="5059" y="3152"/>
                <a:ext cx="35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Asyur   </a:t>
                </a:r>
              </a:p>
            </p:txBody>
          </p:sp>
        </p:grpSp>
        <p:sp>
          <p:nvSpPr>
            <p:cNvPr id="112876" name="Rectangle 322">
              <a:extLst>
                <a:ext uri="{FF2B5EF4-FFF2-40B4-BE49-F238E27FC236}">
                  <a16:creationId xmlns:a16="http://schemas.microsoft.com/office/drawing/2014/main" id="{8C1F9187-DA73-0E4E-95C2-32C3E7BA2689}"/>
                </a:ext>
              </a:extLst>
            </p:cNvPr>
            <p:cNvSpPr>
              <a:spLocks noChangeArrowheads="1"/>
            </p:cNvSpPr>
            <p:nvPr/>
          </p:nvSpPr>
          <p:spPr bwMode="auto">
            <a:xfrm>
              <a:off x="5348" y="3149"/>
              <a:ext cx="28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Babel</a:t>
              </a:r>
            </a:p>
          </p:txBody>
        </p:sp>
        <p:sp>
          <p:nvSpPr>
            <p:cNvPr id="112877" name="Rectangle 323">
              <a:extLst>
                <a:ext uri="{FF2B5EF4-FFF2-40B4-BE49-F238E27FC236}">
                  <a16:creationId xmlns:a16="http://schemas.microsoft.com/office/drawing/2014/main" id="{B1F5BE93-B4F9-694C-9E9F-4792FE825DFA}"/>
                </a:ext>
              </a:extLst>
            </p:cNvPr>
            <p:cNvSpPr>
              <a:spLocks noChangeArrowheads="1"/>
            </p:cNvSpPr>
            <p:nvPr/>
          </p:nvSpPr>
          <p:spPr bwMode="auto">
            <a:xfrm>
              <a:off x="5366" y="3043"/>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350</a:t>
              </a:r>
            </a:p>
          </p:txBody>
        </p:sp>
      </p:grpSp>
      <p:sp>
        <p:nvSpPr>
          <p:cNvPr id="566468" name="Rectangle 196">
            <a:extLst>
              <a:ext uri="{FF2B5EF4-FFF2-40B4-BE49-F238E27FC236}">
                <a16:creationId xmlns:a16="http://schemas.microsoft.com/office/drawing/2014/main" id="{72BB0255-86C9-0245-9CAD-118B0E8C4A54}"/>
              </a:ext>
            </a:extLst>
          </p:cNvPr>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ko-KR" altLang="en-US" sz="1600" b="1">
              <a:solidFill>
                <a:schemeClr val="hlink"/>
              </a:solidFill>
              <a:effectLst>
                <a:outerShdw blurRad="38100" dist="38100" dir="2700000" algn="tl">
                  <a:srgbClr val="000000"/>
                </a:outerShdw>
              </a:effectLst>
              <a:latin typeface="Comic Sans MS" charset="0"/>
              <a:ea typeface="Gulim" pitchFamily="34" charset="-127"/>
              <a:cs typeface="Gulim" pitchFamily="34" charset="-127"/>
            </a:endParaRPr>
          </a:p>
        </p:txBody>
      </p:sp>
      <p:grpSp>
        <p:nvGrpSpPr>
          <p:cNvPr id="112665" name="Group 326">
            <a:extLst>
              <a:ext uri="{FF2B5EF4-FFF2-40B4-BE49-F238E27FC236}">
                <a16:creationId xmlns:a16="http://schemas.microsoft.com/office/drawing/2014/main" id="{2F7F5AA2-25CC-BD48-B92D-DFFC602FA459}"/>
              </a:ext>
            </a:extLst>
          </p:cNvPr>
          <p:cNvGrpSpPr>
            <a:grpSpLocks/>
          </p:cNvGrpSpPr>
          <p:nvPr/>
        </p:nvGrpSpPr>
        <p:grpSpPr bwMode="auto">
          <a:xfrm>
            <a:off x="4097338" y="295275"/>
            <a:ext cx="4037012" cy="6051550"/>
            <a:chOff x="2581" y="186"/>
            <a:chExt cx="2543" cy="3812"/>
          </a:xfrm>
        </p:grpSpPr>
        <p:sp>
          <p:nvSpPr>
            <p:cNvPr id="112667" name="Rectangle 134">
              <a:extLst>
                <a:ext uri="{FF2B5EF4-FFF2-40B4-BE49-F238E27FC236}">
                  <a16:creationId xmlns:a16="http://schemas.microsoft.com/office/drawing/2014/main" id="{1801398B-45C9-594F-AC2A-AFA51A39954B}"/>
                </a:ext>
              </a:extLst>
            </p:cNvPr>
            <p:cNvSpPr>
              <a:spLocks noChangeArrowheads="1"/>
            </p:cNvSpPr>
            <p:nvPr/>
          </p:nvSpPr>
          <p:spPr bwMode="auto">
            <a:xfrm>
              <a:off x="2825" y="186"/>
              <a:ext cx="179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668" name="Rectangle 4">
              <a:extLst>
                <a:ext uri="{FF2B5EF4-FFF2-40B4-BE49-F238E27FC236}">
                  <a16:creationId xmlns:a16="http://schemas.microsoft.com/office/drawing/2014/main" id="{D1C4A2B2-492D-1247-9FC9-A124CA0EF623}"/>
                </a:ext>
              </a:extLst>
            </p:cNvPr>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6277" name="Rectangle 5">
              <a:extLst>
                <a:ext uri="{FF2B5EF4-FFF2-40B4-BE49-F238E27FC236}">
                  <a16:creationId xmlns:a16="http://schemas.microsoft.com/office/drawing/2014/main" id="{C3E816A6-7BBC-E74B-8131-077CD18634DE}"/>
                </a:ext>
              </a:extLst>
            </p:cNvPr>
            <p:cNvSpPr>
              <a:spLocks noChangeArrowheads="1"/>
            </p:cNvSpPr>
            <p:nvPr/>
          </p:nvSpPr>
          <p:spPr bwMode="auto">
            <a:xfrm>
              <a:off x="3087" y="1240"/>
              <a:ext cx="499"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altLang="ko-KR" sz="1000" b="1">
                  <a:solidFill>
                    <a:srgbClr val="FFFF00"/>
                  </a:solidFill>
                  <a:latin typeface="Times" charset="0"/>
                  <a:ea typeface="Gulim" pitchFamily="34" charset="-127"/>
                  <a:cs typeface="Gulim" pitchFamily="34" charset="-127"/>
                </a:rPr>
                <a:t>(2000 B.C.)</a:t>
              </a:r>
            </a:p>
          </p:txBody>
        </p:sp>
        <p:sp>
          <p:nvSpPr>
            <p:cNvPr id="112670" name="Rectangle 6">
              <a:extLst>
                <a:ext uri="{FF2B5EF4-FFF2-40B4-BE49-F238E27FC236}">
                  <a16:creationId xmlns:a16="http://schemas.microsoft.com/office/drawing/2014/main" id="{24678375-6BCA-A245-A2D3-4FB804CDACCD}"/>
                </a:ext>
              </a:extLst>
            </p:cNvPr>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671" name="Freeform 7">
              <a:extLst>
                <a:ext uri="{FF2B5EF4-FFF2-40B4-BE49-F238E27FC236}">
                  <a16:creationId xmlns:a16="http://schemas.microsoft.com/office/drawing/2014/main" id="{C647950E-A9CC-C34A-BF59-148E8C9175AA}"/>
                </a:ext>
              </a:extLst>
            </p:cNvPr>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672" name="AutoShape 8">
              <a:extLst>
                <a:ext uri="{FF2B5EF4-FFF2-40B4-BE49-F238E27FC236}">
                  <a16:creationId xmlns:a16="http://schemas.microsoft.com/office/drawing/2014/main" id="{274BD3E5-CB39-8941-8631-92D809172438}"/>
                </a:ext>
              </a:extLst>
            </p:cNvPr>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673" name="Rectangle 9">
              <a:extLst>
                <a:ext uri="{FF2B5EF4-FFF2-40B4-BE49-F238E27FC236}">
                  <a16:creationId xmlns:a16="http://schemas.microsoft.com/office/drawing/2014/main" id="{70FDAD40-E59D-0349-A972-0C87B01A52EC}"/>
                </a:ext>
              </a:extLst>
            </p:cNvPr>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674" name="Freeform 10">
              <a:extLst>
                <a:ext uri="{FF2B5EF4-FFF2-40B4-BE49-F238E27FC236}">
                  <a16:creationId xmlns:a16="http://schemas.microsoft.com/office/drawing/2014/main" id="{EC934046-2AF1-7D4A-919E-36D82739210D}"/>
                </a:ext>
              </a:extLst>
            </p:cNvPr>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675" name="Rectangle 11">
              <a:extLst>
                <a:ext uri="{FF2B5EF4-FFF2-40B4-BE49-F238E27FC236}">
                  <a16:creationId xmlns:a16="http://schemas.microsoft.com/office/drawing/2014/main" id="{D060656F-D0CA-9D4E-AACC-7F6F485DF24D}"/>
                </a:ext>
              </a:extLst>
            </p:cNvPr>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676" name="Freeform 12">
              <a:extLst>
                <a:ext uri="{FF2B5EF4-FFF2-40B4-BE49-F238E27FC236}">
                  <a16:creationId xmlns:a16="http://schemas.microsoft.com/office/drawing/2014/main" id="{FA9213AC-B156-124D-AFE5-1FE91B30173C}"/>
                </a:ext>
              </a:extLst>
            </p:cNvPr>
            <p:cNvSpPr>
              <a:spLocks/>
            </p:cNvSpPr>
            <p:nvPr/>
          </p:nvSpPr>
          <p:spPr bwMode="auto">
            <a:xfrm>
              <a:off x="3036" y="2223"/>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677" name="AutoShape 13">
              <a:extLst>
                <a:ext uri="{FF2B5EF4-FFF2-40B4-BE49-F238E27FC236}">
                  <a16:creationId xmlns:a16="http://schemas.microsoft.com/office/drawing/2014/main" id="{B7D33B1E-2158-D947-8CA9-B114607CED8C}"/>
                </a:ext>
              </a:extLst>
            </p:cNvPr>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678" name="Rectangle 14">
              <a:extLst>
                <a:ext uri="{FF2B5EF4-FFF2-40B4-BE49-F238E27FC236}">
                  <a16:creationId xmlns:a16="http://schemas.microsoft.com/office/drawing/2014/main" id="{11ED6FBB-2B01-084A-94AF-C09BC4F00879}"/>
                </a:ext>
              </a:extLst>
            </p:cNvPr>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679" name="Rectangle 15">
              <a:extLst>
                <a:ext uri="{FF2B5EF4-FFF2-40B4-BE49-F238E27FC236}">
                  <a16:creationId xmlns:a16="http://schemas.microsoft.com/office/drawing/2014/main" id="{9EDBB4A5-3C4E-7349-BE93-A968A4516DFF}"/>
                </a:ext>
              </a:extLst>
            </p:cNvPr>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680" name="AutoShape 16">
              <a:extLst>
                <a:ext uri="{FF2B5EF4-FFF2-40B4-BE49-F238E27FC236}">
                  <a16:creationId xmlns:a16="http://schemas.microsoft.com/office/drawing/2014/main" id="{B4291C1E-93CA-8A4D-946B-BE84F74FE74D}"/>
                </a:ext>
              </a:extLst>
            </p:cNvPr>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681" name="Rectangle 17">
              <a:extLst>
                <a:ext uri="{FF2B5EF4-FFF2-40B4-BE49-F238E27FC236}">
                  <a16:creationId xmlns:a16="http://schemas.microsoft.com/office/drawing/2014/main" id="{E794158A-0F2E-D946-8815-49E635F3545A}"/>
                </a:ext>
              </a:extLst>
            </p:cNvPr>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682" name="AutoShape 18">
              <a:extLst>
                <a:ext uri="{FF2B5EF4-FFF2-40B4-BE49-F238E27FC236}">
                  <a16:creationId xmlns:a16="http://schemas.microsoft.com/office/drawing/2014/main" id="{4BBEFCE1-E7FE-F64D-85B1-7C94B5D38B5A}"/>
                </a:ext>
              </a:extLst>
            </p:cNvPr>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683" name="AutoShape 19">
              <a:extLst>
                <a:ext uri="{FF2B5EF4-FFF2-40B4-BE49-F238E27FC236}">
                  <a16:creationId xmlns:a16="http://schemas.microsoft.com/office/drawing/2014/main" id="{AF17965C-38C1-1C45-BF1D-87EC8BD11CA3}"/>
                </a:ext>
              </a:extLst>
            </p:cNvPr>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684" name="AutoShape 20">
              <a:extLst>
                <a:ext uri="{FF2B5EF4-FFF2-40B4-BE49-F238E27FC236}">
                  <a16:creationId xmlns:a16="http://schemas.microsoft.com/office/drawing/2014/main" id="{CED85C6A-388D-C146-9F7D-AEBF45F1EB68}"/>
                </a:ext>
              </a:extLst>
            </p:cNvPr>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685" name="Rectangle 21">
              <a:extLst>
                <a:ext uri="{FF2B5EF4-FFF2-40B4-BE49-F238E27FC236}">
                  <a16:creationId xmlns:a16="http://schemas.microsoft.com/office/drawing/2014/main" id="{6ECC6CEC-E079-7044-A3DD-75E2FD13A66D}"/>
                </a:ext>
              </a:extLst>
            </p:cNvPr>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686" name="Rectangle 22">
              <a:extLst>
                <a:ext uri="{FF2B5EF4-FFF2-40B4-BE49-F238E27FC236}">
                  <a16:creationId xmlns:a16="http://schemas.microsoft.com/office/drawing/2014/main" id="{C60AF0D1-800A-AE4D-A299-8F13BB740BA6}"/>
                </a:ext>
              </a:extLst>
            </p:cNvPr>
            <p:cNvSpPr>
              <a:spLocks noChangeArrowheads="1"/>
            </p:cNvSpPr>
            <p:nvPr/>
          </p:nvSpPr>
          <p:spPr bwMode="auto">
            <a:xfrm>
              <a:off x="2780" y="3258"/>
              <a:ext cx="18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40</a:t>
              </a:r>
            </a:p>
          </p:txBody>
        </p:sp>
        <p:sp>
          <p:nvSpPr>
            <p:cNvPr id="112687" name="AutoShape 23">
              <a:extLst>
                <a:ext uri="{FF2B5EF4-FFF2-40B4-BE49-F238E27FC236}">
                  <a16:creationId xmlns:a16="http://schemas.microsoft.com/office/drawing/2014/main" id="{EE1EA2C6-9F0E-B048-96B3-CF6DDEFDE2B9}"/>
                </a:ext>
              </a:extLst>
            </p:cNvPr>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688" name="Rectangle 24">
              <a:extLst>
                <a:ext uri="{FF2B5EF4-FFF2-40B4-BE49-F238E27FC236}">
                  <a16:creationId xmlns:a16="http://schemas.microsoft.com/office/drawing/2014/main" id="{C3A97AEF-4AD4-6147-8824-BC5D7FC7F7E6}"/>
                </a:ext>
              </a:extLst>
            </p:cNvPr>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689" name="AutoShape 25">
              <a:extLst>
                <a:ext uri="{FF2B5EF4-FFF2-40B4-BE49-F238E27FC236}">
                  <a16:creationId xmlns:a16="http://schemas.microsoft.com/office/drawing/2014/main" id="{59B3BFC1-9B4D-8549-B2E3-75D9360E4919}"/>
                </a:ext>
              </a:extLst>
            </p:cNvPr>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690" name="Freeform 26">
              <a:extLst>
                <a:ext uri="{FF2B5EF4-FFF2-40B4-BE49-F238E27FC236}">
                  <a16:creationId xmlns:a16="http://schemas.microsoft.com/office/drawing/2014/main" id="{F8418F4F-391F-D546-BD10-7CC47393C183}"/>
                </a:ext>
              </a:extLst>
            </p:cNvPr>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691" name="Rectangle 27">
              <a:extLst>
                <a:ext uri="{FF2B5EF4-FFF2-40B4-BE49-F238E27FC236}">
                  <a16:creationId xmlns:a16="http://schemas.microsoft.com/office/drawing/2014/main" id="{BBD85F8C-79A3-864C-B6C0-533DCAFB129F}"/>
                </a:ext>
              </a:extLst>
            </p:cNvPr>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692" name="Freeform 28">
              <a:extLst>
                <a:ext uri="{FF2B5EF4-FFF2-40B4-BE49-F238E27FC236}">
                  <a16:creationId xmlns:a16="http://schemas.microsoft.com/office/drawing/2014/main" id="{48C3681A-6965-4644-A8FA-A1EC40C09448}"/>
                </a:ext>
              </a:extLst>
            </p:cNvPr>
            <p:cNvSpPr>
              <a:spLocks/>
            </p:cNvSpPr>
            <p:nvPr/>
          </p:nvSpPr>
          <p:spPr bwMode="auto">
            <a:xfrm>
              <a:off x="3038" y="3621"/>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693" name="AutoShape 29">
              <a:extLst>
                <a:ext uri="{FF2B5EF4-FFF2-40B4-BE49-F238E27FC236}">
                  <a16:creationId xmlns:a16="http://schemas.microsoft.com/office/drawing/2014/main" id="{D8096BD6-CE81-3847-865D-4174DA5FF06B}"/>
                </a:ext>
              </a:extLst>
            </p:cNvPr>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694" name="Rectangle 30">
              <a:extLst>
                <a:ext uri="{FF2B5EF4-FFF2-40B4-BE49-F238E27FC236}">
                  <a16:creationId xmlns:a16="http://schemas.microsoft.com/office/drawing/2014/main" id="{6553333E-734B-8B49-AF78-5650FB5E2D75}"/>
                </a:ext>
              </a:extLst>
            </p:cNvPr>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695" name="Rectangle 31">
              <a:extLst>
                <a:ext uri="{FF2B5EF4-FFF2-40B4-BE49-F238E27FC236}">
                  <a16:creationId xmlns:a16="http://schemas.microsoft.com/office/drawing/2014/main" id="{6CC26CAC-3C61-3E4E-A81E-DF3DA2D7930D}"/>
                </a:ext>
              </a:extLst>
            </p:cNvPr>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696" name="AutoShape 32">
              <a:extLst>
                <a:ext uri="{FF2B5EF4-FFF2-40B4-BE49-F238E27FC236}">
                  <a16:creationId xmlns:a16="http://schemas.microsoft.com/office/drawing/2014/main" id="{5017B7CD-66E2-A943-8608-0904A531AC2D}"/>
                </a:ext>
              </a:extLst>
            </p:cNvPr>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6305" name="Rectangle 33">
              <a:extLst>
                <a:ext uri="{FF2B5EF4-FFF2-40B4-BE49-F238E27FC236}">
                  <a16:creationId xmlns:a16="http://schemas.microsoft.com/office/drawing/2014/main" id="{BEFAF687-2343-7449-8EEA-C65B20917836}"/>
                </a:ext>
              </a:extLst>
            </p:cNvPr>
            <p:cNvSpPr>
              <a:spLocks noChangeArrowheads="1"/>
            </p:cNvSpPr>
            <p:nvPr/>
          </p:nvSpPr>
          <p:spPr bwMode="auto">
            <a:xfrm>
              <a:off x="3095" y="2648"/>
              <a:ext cx="499"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altLang="ko-KR" sz="1000" b="1">
                  <a:solidFill>
                    <a:srgbClr val="FFFF00"/>
                  </a:solidFill>
                  <a:latin typeface="Times" charset="0"/>
                  <a:ea typeface="Gulim" pitchFamily="34" charset="-127"/>
                  <a:cs typeface="Gulim" pitchFamily="34" charset="-127"/>
                </a:rPr>
                <a:t>(1500 B.C.)</a:t>
              </a:r>
            </a:p>
          </p:txBody>
        </p:sp>
        <p:sp>
          <p:nvSpPr>
            <p:cNvPr id="112698" name="Line 34">
              <a:extLst>
                <a:ext uri="{FF2B5EF4-FFF2-40B4-BE49-F238E27FC236}">
                  <a16:creationId xmlns:a16="http://schemas.microsoft.com/office/drawing/2014/main" id="{AFA76EA1-CF42-6C40-BC18-D460E9C18BF3}"/>
                </a:ext>
              </a:extLst>
            </p:cNvPr>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699" name="Line 35">
              <a:extLst>
                <a:ext uri="{FF2B5EF4-FFF2-40B4-BE49-F238E27FC236}">
                  <a16:creationId xmlns:a16="http://schemas.microsoft.com/office/drawing/2014/main" id="{342F9641-E7EA-2648-A20B-521221EF5F67}"/>
                </a:ext>
              </a:extLst>
            </p:cNvPr>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00" name="Line 36">
              <a:extLst>
                <a:ext uri="{FF2B5EF4-FFF2-40B4-BE49-F238E27FC236}">
                  <a16:creationId xmlns:a16="http://schemas.microsoft.com/office/drawing/2014/main" id="{ED588201-451D-3E4E-A184-9165E5F3F07E}"/>
                </a:ext>
              </a:extLst>
            </p:cNvPr>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01" name="Line 37">
              <a:extLst>
                <a:ext uri="{FF2B5EF4-FFF2-40B4-BE49-F238E27FC236}">
                  <a16:creationId xmlns:a16="http://schemas.microsoft.com/office/drawing/2014/main" id="{E22409E5-3CF8-4E40-8A8B-958FB9DEE76C}"/>
                </a:ext>
              </a:extLst>
            </p:cNvPr>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02" name="Line 38">
              <a:extLst>
                <a:ext uri="{FF2B5EF4-FFF2-40B4-BE49-F238E27FC236}">
                  <a16:creationId xmlns:a16="http://schemas.microsoft.com/office/drawing/2014/main" id="{2C14B390-F255-F649-AD76-238371F417D4}"/>
                </a:ext>
              </a:extLst>
            </p:cNvPr>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03" name="Line 39">
              <a:extLst>
                <a:ext uri="{FF2B5EF4-FFF2-40B4-BE49-F238E27FC236}">
                  <a16:creationId xmlns:a16="http://schemas.microsoft.com/office/drawing/2014/main" id="{9521CBD8-275D-7244-92E4-D7284B47FA0C}"/>
                </a:ext>
              </a:extLst>
            </p:cNvPr>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04" name="Rectangle 40">
              <a:extLst>
                <a:ext uri="{FF2B5EF4-FFF2-40B4-BE49-F238E27FC236}">
                  <a16:creationId xmlns:a16="http://schemas.microsoft.com/office/drawing/2014/main" id="{C991CDF7-0622-5641-9C78-331CC0795F66}"/>
                </a:ext>
              </a:extLst>
            </p:cNvPr>
            <p:cNvSpPr>
              <a:spLocks noChangeArrowheads="1"/>
            </p:cNvSpPr>
            <p:nvPr/>
          </p:nvSpPr>
          <p:spPr bwMode="auto">
            <a:xfrm>
              <a:off x="2741" y="538"/>
              <a:ext cx="33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Dosa I</a:t>
              </a:r>
            </a:p>
          </p:txBody>
        </p:sp>
        <p:sp>
          <p:nvSpPr>
            <p:cNvPr id="112705" name="Rectangle 41">
              <a:extLst>
                <a:ext uri="{FF2B5EF4-FFF2-40B4-BE49-F238E27FC236}">
                  <a16:creationId xmlns:a16="http://schemas.microsoft.com/office/drawing/2014/main" id="{024E2034-5865-CF47-A72F-3171CFC95726}"/>
                </a:ext>
              </a:extLst>
            </p:cNvPr>
            <p:cNvSpPr>
              <a:spLocks noChangeArrowheads="1"/>
            </p:cNvSpPr>
            <p:nvPr/>
          </p:nvSpPr>
          <p:spPr bwMode="auto">
            <a:xfrm>
              <a:off x="2739" y="634"/>
              <a:ext cx="27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Injil I</a:t>
              </a:r>
            </a:p>
          </p:txBody>
        </p:sp>
        <p:sp>
          <p:nvSpPr>
            <p:cNvPr id="112706" name="Rectangle 42">
              <a:extLst>
                <a:ext uri="{FF2B5EF4-FFF2-40B4-BE49-F238E27FC236}">
                  <a16:creationId xmlns:a16="http://schemas.microsoft.com/office/drawing/2014/main" id="{3C8D90CD-84DE-F04E-99CB-0ABBF867102B}"/>
                </a:ext>
              </a:extLst>
            </p:cNvPr>
            <p:cNvSpPr>
              <a:spLocks noChangeArrowheads="1"/>
            </p:cNvSpPr>
            <p:nvPr/>
          </p:nvSpPr>
          <p:spPr bwMode="auto">
            <a:xfrm>
              <a:off x="2695" y="738"/>
              <a:ext cx="46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Keluarga I</a:t>
              </a:r>
            </a:p>
          </p:txBody>
        </p:sp>
        <p:sp>
          <p:nvSpPr>
            <p:cNvPr id="112707" name="Rectangle 43">
              <a:extLst>
                <a:ext uri="{FF2B5EF4-FFF2-40B4-BE49-F238E27FC236}">
                  <a16:creationId xmlns:a16="http://schemas.microsoft.com/office/drawing/2014/main" id="{EA931948-E734-964E-858A-15F1E2610ED9}"/>
                </a:ext>
              </a:extLst>
            </p:cNvPr>
            <p:cNvSpPr>
              <a:spLocks noChangeArrowheads="1"/>
            </p:cNvSpPr>
            <p:nvPr/>
          </p:nvSpPr>
          <p:spPr bwMode="auto">
            <a:xfrm>
              <a:off x="2620" y="842"/>
              <a:ext cx="61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Pembunuhan I</a:t>
              </a:r>
            </a:p>
          </p:txBody>
        </p:sp>
        <p:sp>
          <p:nvSpPr>
            <p:cNvPr id="112708" name="Rectangle 44">
              <a:extLst>
                <a:ext uri="{FF2B5EF4-FFF2-40B4-BE49-F238E27FC236}">
                  <a16:creationId xmlns:a16="http://schemas.microsoft.com/office/drawing/2014/main" id="{D136664D-BE62-A740-9DAB-31F1E45196E3}"/>
                </a:ext>
              </a:extLst>
            </p:cNvPr>
            <p:cNvSpPr>
              <a:spLocks noChangeArrowheads="1"/>
            </p:cNvSpPr>
            <p:nvPr/>
          </p:nvSpPr>
          <p:spPr bwMode="auto">
            <a:xfrm>
              <a:off x="2627" y="938"/>
              <a:ext cx="55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Bnjir/Pelangi</a:t>
              </a:r>
            </a:p>
          </p:txBody>
        </p:sp>
        <p:sp>
          <p:nvSpPr>
            <p:cNvPr id="112709" name="Rectangle 45">
              <a:extLst>
                <a:ext uri="{FF2B5EF4-FFF2-40B4-BE49-F238E27FC236}">
                  <a16:creationId xmlns:a16="http://schemas.microsoft.com/office/drawing/2014/main" id="{420F774C-3B85-5A4F-B267-2A496B522C3F}"/>
                </a:ext>
              </a:extLst>
            </p:cNvPr>
            <p:cNvSpPr>
              <a:spLocks noChangeArrowheads="1"/>
            </p:cNvSpPr>
            <p:nvPr/>
          </p:nvSpPr>
          <p:spPr bwMode="auto">
            <a:xfrm>
              <a:off x="2781" y="1042"/>
              <a:ext cx="36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Menara</a:t>
              </a:r>
            </a:p>
          </p:txBody>
        </p:sp>
        <p:sp>
          <p:nvSpPr>
            <p:cNvPr id="112710" name="Rectangle 46">
              <a:extLst>
                <a:ext uri="{FF2B5EF4-FFF2-40B4-BE49-F238E27FC236}">
                  <a16:creationId xmlns:a16="http://schemas.microsoft.com/office/drawing/2014/main" id="{DCB60044-6CE8-9643-80A8-8E96BEA67AAD}"/>
                </a:ext>
              </a:extLst>
            </p:cNvPr>
            <p:cNvSpPr>
              <a:spLocks noChangeArrowheads="1"/>
            </p:cNvSpPr>
            <p:nvPr/>
          </p:nvSpPr>
          <p:spPr bwMode="auto">
            <a:xfrm>
              <a:off x="2607" y="344"/>
              <a:ext cx="4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CIPTAAN</a:t>
              </a:r>
            </a:p>
          </p:txBody>
        </p:sp>
        <p:sp>
          <p:nvSpPr>
            <p:cNvPr id="112711" name="Rectangle 47">
              <a:extLst>
                <a:ext uri="{FF2B5EF4-FFF2-40B4-BE49-F238E27FC236}">
                  <a16:creationId xmlns:a16="http://schemas.microsoft.com/office/drawing/2014/main" id="{777826E3-F7B1-3540-9590-E9E7C4542E85}"/>
                </a:ext>
              </a:extLst>
            </p:cNvPr>
            <p:cNvSpPr>
              <a:spLocks noChangeArrowheads="1"/>
            </p:cNvSpPr>
            <p:nvPr/>
          </p:nvSpPr>
          <p:spPr bwMode="auto">
            <a:xfrm>
              <a:off x="2602" y="458"/>
              <a:ext cx="56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Pria &amp; Wanita I</a:t>
              </a:r>
            </a:p>
          </p:txBody>
        </p:sp>
        <p:sp>
          <p:nvSpPr>
            <p:cNvPr id="112712" name="Line 48">
              <a:extLst>
                <a:ext uri="{FF2B5EF4-FFF2-40B4-BE49-F238E27FC236}">
                  <a16:creationId xmlns:a16="http://schemas.microsoft.com/office/drawing/2014/main" id="{03DE6004-0569-5B4B-926B-0AE9B56D1775}"/>
                </a:ext>
              </a:extLst>
            </p:cNvPr>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13" name="Line 49">
              <a:extLst>
                <a:ext uri="{FF2B5EF4-FFF2-40B4-BE49-F238E27FC236}">
                  <a16:creationId xmlns:a16="http://schemas.microsoft.com/office/drawing/2014/main" id="{E2038694-E98A-9349-A497-43088FEFD7C2}"/>
                </a:ext>
              </a:extLst>
            </p:cNvPr>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14" name="Rectangle 50">
              <a:extLst>
                <a:ext uri="{FF2B5EF4-FFF2-40B4-BE49-F238E27FC236}">
                  <a16:creationId xmlns:a16="http://schemas.microsoft.com/office/drawing/2014/main" id="{9424D0FE-01E5-294F-A383-C26FEACFC3E7}"/>
                </a:ext>
              </a:extLst>
            </p:cNvPr>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715" name="Rectangle 51">
              <a:extLst>
                <a:ext uri="{FF2B5EF4-FFF2-40B4-BE49-F238E27FC236}">
                  <a16:creationId xmlns:a16="http://schemas.microsoft.com/office/drawing/2014/main" id="{E8A0D77C-23EA-5642-8A36-485C7B9AF564}"/>
                </a:ext>
              </a:extLst>
            </p:cNvPr>
            <p:cNvSpPr>
              <a:spLocks noChangeArrowheads="1"/>
            </p:cNvSpPr>
            <p:nvPr/>
          </p:nvSpPr>
          <p:spPr bwMode="auto">
            <a:xfrm>
              <a:off x="2749" y="1531"/>
              <a:ext cx="41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L - S - B</a:t>
              </a:r>
            </a:p>
          </p:txBody>
        </p:sp>
        <p:sp>
          <p:nvSpPr>
            <p:cNvPr id="112716" name="Rectangle 52">
              <a:extLst>
                <a:ext uri="{FF2B5EF4-FFF2-40B4-BE49-F238E27FC236}">
                  <a16:creationId xmlns:a16="http://schemas.microsoft.com/office/drawing/2014/main" id="{E25F67EF-EA89-C84A-B8B5-BA956F50EECB}"/>
                </a:ext>
              </a:extLst>
            </p:cNvPr>
            <p:cNvSpPr>
              <a:spLocks noChangeArrowheads="1"/>
            </p:cNvSpPr>
            <p:nvPr/>
          </p:nvSpPr>
          <p:spPr bwMode="auto">
            <a:xfrm>
              <a:off x="2812" y="1771"/>
              <a:ext cx="29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Y - E</a:t>
              </a:r>
            </a:p>
          </p:txBody>
        </p:sp>
        <p:sp>
          <p:nvSpPr>
            <p:cNvPr id="112717" name="Rectangle 53">
              <a:extLst>
                <a:ext uri="{FF2B5EF4-FFF2-40B4-BE49-F238E27FC236}">
                  <a16:creationId xmlns:a16="http://schemas.microsoft.com/office/drawing/2014/main" id="{4AD048BF-F6D1-9240-A9BB-D5297AFDE580}"/>
                </a:ext>
              </a:extLst>
            </p:cNvPr>
            <p:cNvSpPr>
              <a:spLocks noChangeArrowheads="1"/>
            </p:cNvSpPr>
            <p:nvPr/>
          </p:nvSpPr>
          <p:spPr bwMode="auto">
            <a:xfrm>
              <a:off x="2846" y="1891"/>
              <a:ext cx="20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12</a:t>
              </a:r>
            </a:p>
          </p:txBody>
        </p:sp>
        <p:sp>
          <p:nvSpPr>
            <p:cNvPr id="112718" name="Rectangle 54">
              <a:extLst>
                <a:ext uri="{FF2B5EF4-FFF2-40B4-BE49-F238E27FC236}">
                  <a16:creationId xmlns:a16="http://schemas.microsoft.com/office/drawing/2014/main" id="{A83E5B9B-F7B3-034E-841A-3463779C86B6}"/>
                </a:ext>
              </a:extLst>
            </p:cNvPr>
            <p:cNvSpPr>
              <a:spLocks noChangeArrowheads="1"/>
            </p:cNvSpPr>
            <p:nvPr/>
          </p:nvSpPr>
          <p:spPr bwMode="auto">
            <a:xfrm>
              <a:off x="2707" y="1414"/>
              <a:ext cx="54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PANGGILAN</a:t>
              </a:r>
            </a:p>
          </p:txBody>
        </p:sp>
        <p:sp>
          <p:nvSpPr>
            <p:cNvPr id="112719" name="Rectangle 55">
              <a:extLst>
                <a:ext uri="{FF2B5EF4-FFF2-40B4-BE49-F238E27FC236}">
                  <a16:creationId xmlns:a16="http://schemas.microsoft.com/office/drawing/2014/main" id="{C641DBF3-6C4F-AF49-9EA0-6059FDFEB8B3}"/>
                </a:ext>
              </a:extLst>
            </p:cNvPr>
            <p:cNvSpPr>
              <a:spLocks noChangeArrowheads="1"/>
            </p:cNvSpPr>
            <p:nvPr/>
          </p:nvSpPr>
          <p:spPr bwMode="auto">
            <a:xfrm>
              <a:off x="2634" y="1274"/>
              <a:ext cx="4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ABRAHAM</a:t>
              </a:r>
            </a:p>
          </p:txBody>
        </p:sp>
        <p:sp>
          <p:nvSpPr>
            <p:cNvPr id="112720" name="Rectangle 56">
              <a:extLst>
                <a:ext uri="{FF2B5EF4-FFF2-40B4-BE49-F238E27FC236}">
                  <a16:creationId xmlns:a16="http://schemas.microsoft.com/office/drawing/2014/main" id="{7E743B73-601F-BF4F-B9A8-78D4EDA2B1A8}"/>
                </a:ext>
              </a:extLst>
            </p:cNvPr>
            <p:cNvSpPr>
              <a:spLocks noChangeArrowheads="1"/>
            </p:cNvSpPr>
            <p:nvPr/>
          </p:nvSpPr>
          <p:spPr bwMode="auto">
            <a:xfrm>
              <a:off x="2834" y="1653"/>
              <a:ext cx="229"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I - I</a:t>
              </a:r>
            </a:p>
          </p:txBody>
        </p:sp>
        <p:sp>
          <p:nvSpPr>
            <p:cNvPr id="112721" name="Line 57">
              <a:extLst>
                <a:ext uri="{FF2B5EF4-FFF2-40B4-BE49-F238E27FC236}">
                  <a16:creationId xmlns:a16="http://schemas.microsoft.com/office/drawing/2014/main" id="{E04C3473-072D-5742-B45B-A2F3D6705F9B}"/>
                </a:ext>
              </a:extLst>
            </p:cNvPr>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22" name="Line 58">
              <a:extLst>
                <a:ext uri="{FF2B5EF4-FFF2-40B4-BE49-F238E27FC236}">
                  <a16:creationId xmlns:a16="http://schemas.microsoft.com/office/drawing/2014/main" id="{F783339D-11B4-784A-9F65-25846C70D511}"/>
                </a:ext>
              </a:extLst>
            </p:cNvPr>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23" name="Rectangle 59">
              <a:extLst>
                <a:ext uri="{FF2B5EF4-FFF2-40B4-BE49-F238E27FC236}">
                  <a16:creationId xmlns:a16="http://schemas.microsoft.com/office/drawing/2014/main" id="{EDFC3578-79A2-2243-B6AE-329533DADE96}"/>
                </a:ext>
              </a:extLst>
            </p:cNvPr>
            <p:cNvSpPr>
              <a:spLocks noChangeArrowheads="1"/>
            </p:cNvSpPr>
            <p:nvPr/>
          </p:nvSpPr>
          <p:spPr bwMode="auto">
            <a:xfrm>
              <a:off x="2694" y="2152"/>
              <a:ext cx="35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YUSUF</a:t>
              </a:r>
            </a:p>
          </p:txBody>
        </p:sp>
        <p:sp>
          <p:nvSpPr>
            <p:cNvPr id="112724" name="Rectangle 60">
              <a:extLst>
                <a:ext uri="{FF2B5EF4-FFF2-40B4-BE49-F238E27FC236}">
                  <a16:creationId xmlns:a16="http://schemas.microsoft.com/office/drawing/2014/main" id="{5EFECC11-7E3F-AE41-AFB8-D8FB4D58D62C}"/>
                </a:ext>
              </a:extLst>
            </p:cNvPr>
            <p:cNvSpPr>
              <a:spLocks noChangeArrowheads="1"/>
            </p:cNvSpPr>
            <p:nvPr/>
          </p:nvSpPr>
          <p:spPr bwMode="auto">
            <a:xfrm>
              <a:off x="2640" y="2301"/>
              <a:ext cx="5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900" b="1">
                  <a:solidFill>
                    <a:srgbClr val="000000"/>
                  </a:solidFill>
                  <a:latin typeface="Helvetica" pitchFamily="2" charset="0"/>
                  <a:ea typeface="Gulim" panose="020B0600000101010101" pitchFamily="34" charset="-127"/>
                </a:rPr>
                <a:t>   </a:t>
              </a:r>
              <a:r>
                <a:rPr lang="en-US" altLang="ko-KR" sz="900" b="1">
                  <a:solidFill>
                    <a:srgbClr val="000000"/>
                  </a:solidFill>
                  <a:latin typeface="Helvetica" pitchFamily="2" charset="0"/>
                  <a:ea typeface="Gulim" panose="020B0600000101010101" pitchFamily="34" charset="-127"/>
                </a:rPr>
                <a:t>Perbudakan</a:t>
              </a:r>
            </a:p>
          </p:txBody>
        </p:sp>
        <p:sp>
          <p:nvSpPr>
            <p:cNvPr id="112725" name="Rectangle 61">
              <a:extLst>
                <a:ext uri="{FF2B5EF4-FFF2-40B4-BE49-F238E27FC236}">
                  <a16:creationId xmlns:a16="http://schemas.microsoft.com/office/drawing/2014/main" id="{7FEF4B4C-5525-764D-8715-505A36604ED5}"/>
                </a:ext>
              </a:extLst>
            </p:cNvPr>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430</a:t>
              </a:r>
            </a:p>
          </p:txBody>
        </p:sp>
        <p:sp>
          <p:nvSpPr>
            <p:cNvPr id="112726" name="Line 62">
              <a:extLst>
                <a:ext uri="{FF2B5EF4-FFF2-40B4-BE49-F238E27FC236}">
                  <a16:creationId xmlns:a16="http://schemas.microsoft.com/office/drawing/2014/main" id="{D839F777-BDD8-C442-BD7B-AA11EE70673C}"/>
                </a:ext>
              </a:extLst>
            </p:cNvPr>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27" name="Line 63">
              <a:extLst>
                <a:ext uri="{FF2B5EF4-FFF2-40B4-BE49-F238E27FC236}">
                  <a16:creationId xmlns:a16="http://schemas.microsoft.com/office/drawing/2014/main" id="{FB56210B-4F57-0748-9FE5-2BEB27BA2697}"/>
                </a:ext>
              </a:extLst>
            </p:cNvPr>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28" name="Line 64">
              <a:extLst>
                <a:ext uri="{FF2B5EF4-FFF2-40B4-BE49-F238E27FC236}">
                  <a16:creationId xmlns:a16="http://schemas.microsoft.com/office/drawing/2014/main" id="{90DD2B88-39E2-1C45-9F67-FE3F7B7FE6BF}"/>
                </a:ext>
              </a:extLst>
            </p:cNvPr>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29" name="Line 65">
              <a:extLst>
                <a:ext uri="{FF2B5EF4-FFF2-40B4-BE49-F238E27FC236}">
                  <a16:creationId xmlns:a16="http://schemas.microsoft.com/office/drawing/2014/main" id="{44FDB2CE-FC47-234F-80BB-2AC32B35DFC2}"/>
                </a:ext>
              </a:extLst>
            </p:cNvPr>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30" name="Line 66">
              <a:extLst>
                <a:ext uri="{FF2B5EF4-FFF2-40B4-BE49-F238E27FC236}">
                  <a16:creationId xmlns:a16="http://schemas.microsoft.com/office/drawing/2014/main" id="{46747C07-31CF-8145-BAB9-5BFB0F71FFDC}"/>
                </a:ext>
              </a:extLst>
            </p:cNvPr>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31" name="Line 67">
              <a:extLst>
                <a:ext uri="{FF2B5EF4-FFF2-40B4-BE49-F238E27FC236}">
                  <a16:creationId xmlns:a16="http://schemas.microsoft.com/office/drawing/2014/main" id="{FD779C59-E263-9246-9525-F61694FC3A9C}"/>
                </a:ext>
              </a:extLst>
            </p:cNvPr>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32" name="Line 68">
              <a:extLst>
                <a:ext uri="{FF2B5EF4-FFF2-40B4-BE49-F238E27FC236}">
                  <a16:creationId xmlns:a16="http://schemas.microsoft.com/office/drawing/2014/main" id="{28063288-46AD-DA49-926E-672C0B2BB82E}"/>
                </a:ext>
              </a:extLst>
            </p:cNvPr>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33" name="Line 69">
              <a:extLst>
                <a:ext uri="{FF2B5EF4-FFF2-40B4-BE49-F238E27FC236}">
                  <a16:creationId xmlns:a16="http://schemas.microsoft.com/office/drawing/2014/main" id="{9EC196B7-0E19-CC4F-AACA-2E7B1BCFF848}"/>
                </a:ext>
              </a:extLst>
            </p:cNvPr>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34" name="Rectangle 70">
              <a:extLst>
                <a:ext uri="{FF2B5EF4-FFF2-40B4-BE49-F238E27FC236}">
                  <a16:creationId xmlns:a16="http://schemas.microsoft.com/office/drawing/2014/main" id="{F7537034-E496-3147-AA0E-A3CC4541B7E3}"/>
                </a:ext>
              </a:extLst>
            </p:cNvPr>
            <p:cNvSpPr>
              <a:spLocks noChangeArrowheads="1"/>
            </p:cNvSpPr>
            <p:nvPr/>
          </p:nvSpPr>
          <p:spPr bwMode="auto">
            <a:xfrm>
              <a:off x="2708" y="2674"/>
              <a:ext cx="32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MUSA</a:t>
              </a:r>
            </a:p>
          </p:txBody>
        </p:sp>
        <p:sp>
          <p:nvSpPr>
            <p:cNvPr id="112735" name="Rectangle 71">
              <a:extLst>
                <a:ext uri="{FF2B5EF4-FFF2-40B4-BE49-F238E27FC236}">
                  <a16:creationId xmlns:a16="http://schemas.microsoft.com/office/drawing/2014/main" id="{C1FE5430-77C0-544A-9820-EBA25B83AD57}"/>
                </a:ext>
              </a:extLst>
            </p:cNvPr>
            <p:cNvSpPr>
              <a:spLocks noChangeArrowheads="1"/>
            </p:cNvSpPr>
            <p:nvPr/>
          </p:nvSpPr>
          <p:spPr bwMode="auto">
            <a:xfrm>
              <a:off x="2802" y="2934"/>
              <a:ext cx="2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Sinai</a:t>
              </a:r>
            </a:p>
          </p:txBody>
        </p:sp>
        <p:sp>
          <p:nvSpPr>
            <p:cNvPr id="112736" name="Rectangle 72">
              <a:extLst>
                <a:ext uri="{FF2B5EF4-FFF2-40B4-BE49-F238E27FC236}">
                  <a16:creationId xmlns:a16="http://schemas.microsoft.com/office/drawing/2014/main" id="{2677C04D-0498-9F4B-B973-5134B04E9984}"/>
                </a:ext>
              </a:extLst>
            </p:cNvPr>
            <p:cNvSpPr>
              <a:spLocks noChangeArrowheads="1"/>
            </p:cNvSpPr>
            <p:nvPr/>
          </p:nvSpPr>
          <p:spPr bwMode="auto">
            <a:xfrm>
              <a:off x="2751" y="3050"/>
              <a:ext cx="40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M - S - U</a:t>
              </a:r>
            </a:p>
          </p:txBody>
        </p:sp>
        <p:sp>
          <p:nvSpPr>
            <p:cNvPr id="112737" name="Rectangle 73">
              <a:extLst>
                <a:ext uri="{FF2B5EF4-FFF2-40B4-BE49-F238E27FC236}">
                  <a16:creationId xmlns:a16="http://schemas.microsoft.com/office/drawing/2014/main" id="{6E45A0DB-A241-084A-8F3F-FE6B3D1FAFAC}"/>
                </a:ext>
              </a:extLst>
            </p:cNvPr>
            <p:cNvSpPr>
              <a:spLocks noChangeArrowheads="1"/>
            </p:cNvSpPr>
            <p:nvPr/>
          </p:nvSpPr>
          <p:spPr bwMode="auto">
            <a:xfrm>
              <a:off x="2648" y="3158"/>
              <a:ext cx="5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Kades Barnea</a:t>
              </a:r>
            </a:p>
          </p:txBody>
        </p:sp>
        <p:sp>
          <p:nvSpPr>
            <p:cNvPr id="112738" name="Rectangle 74">
              <a:extLst>
                <a:ext uri="{FF2B5EF4-FFF2-40B4-BE49-F238E27FC236}">
                  <a16:creationId xmlns:a16="http://schemas.microsoft.com/office/drawing/2014/main" id="{373C9C4B-8F91-5141-BBC0-FEC1D1AB92CA}"/>
                </a:ext>
              </a:extLst>
            </p:cNvPr>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40</a:t>
              </a:r>
            </a:p>
          </p:txBody>
        </p:sp>
        <p:sp>
          <p:nvSpPr>
            <p:cNvPr id="112739" name="Rectangle 75">
              <a:extLst>
                <a:ext uri="{FF2B5EF4-FFF2-40B4-BE49-F238E27FC236}">
                  <a16:creationId xmlns:a16="http://schemas.microsoft.com/office/drawing/2014/main" id="{162C6244-EA62-E848-8E5F-59988227E4D1}"/>
                </a:ext>
              </a:extLst>
            </p:cNvPr>
            <p:cNvSpPr>
              <a:spLocks noChangeArrowheads="1"/>
            </p:cNvSpPr>
            <p:nvPr/>
          </p:nvSpPr>
          <p:spPr bwMode="auto">
            <a:xfrm>
              <a:off x="2724" y="3382"/>
              <a:ext cx="42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5 Kotbah</a:t>
              </a:r>
            </a:p>
          </p:txBody>
        </p:sp>
        <p:sp>
          <p:nvSpPr>
            <p:cNvPr id="112740" name="Line 76">
              <a:extLst>
                <a:ext uri="{FF2B5EF4-FFF2-40B4-BE49-F238E27FC236}">
                  <a16:creationId xmlns:a16="http://schemas.microsoft.com/office/drawing/2014/main" id="{FA5F12DD-3F2B-194D-8481-AF98C9F99E98}"/>
                </a:ext>
              </a:extLst>
            </p:cNvPr>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41" name="Rectangle 77">
              <a:extLst>
                <a:ext uri="{FF2B5EF4-FFF2-40B4-BE49-F238E27FC236}">
                  <a16:creationId xmlns:a16="http://schemas.microsoft.com/office/drawing/2014/main" id="{B6A08AD6-9BEC-2A47-95D8-F08D59CF0AEE}"/>
                </a:ext>
              </a:extLst>
            </p:cNvPr>
            <p:cNvSpPr>
              <a:spLocks noChangeArrowheads="1"/>
            </p:cNvSpPr>
            <p:nvPr/>
          </p:nvSpPr>
          <p:spPr bwMode="auto">
            <a:xfrm>
              <a:off x="2730" y="2826"/>
              <a:ext cx="42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Keluaran</a:t>
              </a:r>
            </a:p>
          </p:txBody>
        </p:sp>
        <p:sp>
          <p:nvSpPr>
            <p:cNvPr id="112742" name="Line 78">
              <a:extLst>
                <a:ext uri="{FF2B5EF4-FFF2-40B4-BE49-F238E27FC236}">
                  <a16:creationId xmlns:a16="http://schemas.microsoft.com/office/drawing/2014/main" id="{8FCD99C6-5EDC-034C-A828-DAB5057C29C5}"/>
                </a:ext>
              </a:extLst>
            </p:cNvPr>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43" name="Line 79">
              <a:extLst>
                <a:ext uri="{FF2B5EF4-FFF2-40B4-BE49-F238E27FC236}">
                  <a16:creationId xmlns:a16="http://schemas.microsoft.com/office/drawing/2014/main" id="{EB11929F-C1A5-8B4D-B52B-6A66612CF901}"/>
                </a:ext>
              </a:extLst>
            </p:cNvPr>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44" name="Line 80">
              <a:extLst>
                <a:ext uri="{FF2B5EF4-FFF2-40B4-BE49-F238E27FC236}">
                  <a16:creationId xmlns:a16="http://schemas.microsoft.com/office/drawing/2014/main" id="{E55C087A-D0F8-DF41-80B8-060C4DA11220}"/>
                </a:ext>
              </a:extLst>
            </p:cNvPr>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45" name="Rectangle 81">
              <a:extLst>
                <a:ext uri="{FF2B5EF4-FFF2-40B4-BE49-F238E27FC236}">
                  <a16:creationId xmlns:a16="http://schemas.microsoft.com/office/drawing/2014/main" id="{6A11E731-2725-4C48-8347-3B0BE46C9705}"/>
                </a:ext>
              </a:extLst>
            </p:cNvPr>
            <p:cNvSpPr>
              <a:spLocks noChangeArrowheads="1"/>
            </p:cNvSpPr>
            <p:nvPr/>
          </p:nvSpPr>
          <p:spPr bwMode="auto">
            <a:xfrm>
              <a:off x="2697" y="3550"/>
              <a:ext cx="37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YOSUA</a:t>
              </a:r>
            </a:p>
          </p:txBody>
        </p:sp>
        <p:sp>
          <p:nvSpPr>
            <p:cNvPr id="112746" name="Rectangle 82">
              <a:extLst>
                <a:ext uri="{FF2B5EF4-FFF2-40B4-BE49-F238E27FC236}">
                  <a16:creationId xmlns:a16="http://schemas.microsoft.com/office/drawing/2014/main" id="{BBF23325-7268-8746-B841-260FC298B184}"/>
                </a:ext>
              </a:extLst>
            </p:cNvPr>
            <p:cNvSpPr>
              <a:spLocks noChangeArrowheads="1"/>
            </p:cNvSpPr>
            <p:nvPr/>
          </p:nvSpPr>
          <p:spPr bwMode="auto">
            <a:xfrm>
              <a:off x="2738" y="3686"/>
              <a:ext cx="47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Yerikho/Ai</a:t>
              </a:r>
            </a:p>
          </p:txBody>
        </p:sp>
        <p:sp>
          <p:nvSpPr>
            <p:cNvPr id="112747" name="Rectangle 83">
              <a:extLst>
                <a:ext uri="{FF2B5EF4-FFF2-40B4-BE49-F238E27FC236}">
                  <a16:creationId xmlns:a16="http://schemas.microsoft.com/office/drawing/2014/main" id="{B10C0FC3-88D4-994E-8C69-87CA7728CB95}"/>
                </a:ext>
              </a:extLst>
            </p:cNvPr>
            <p:cNvSpPr>
              <a:spLocks noChangeArrowheads="1"/>
            </p:cNvSpPr>
            <p:nvPr/>
          </p:nvSpPr>
          <p:spPr bwMode="auto">
            <a:xfrm>
              <a:off x="2686" y="3806"/>
              <a:ext cx="56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Tanah Dibagi</a:t>
              </a:r>
            </a:p>
          </p:txBody>
        </p:sp>
        <p:sp>
          <p:nvSpPr>
            <p:cNvPr id="112748" name="Freeform 85">
              <a:extLst>
                <a:ext uri="{FF2B5EF4-FFF2-40B4-BE49-F238E27FC236}">
                  <a16:creationId xmlns:a16="http://schemas.microsoft.com/office/drawing/2014/main" id="{A8A00A0B-A733-984C-BE52-80B7B4AE2747}"/>
                </a:ext>
              </a:extLst>
            </p:cNvPr>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749" name="Freeform 86">
              <a:extLst>
                <a:ext uri="{FF2B5EF4-FFF2-40B4-BE49-F238E27FC236}">
                  <a16:creationId xmlns:a16="http://schemas.microsoft.com/office/drawing/2014/main" id="{2692FBB7-CF2F-1949-9BB1-08D287C11054}"/>
                </a:ext>
              </a:extLst>
            </p:cNvPr>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750" name="Freeform 87">
              <a:extLst>
                <a:ext uri="{FF2B5EF4-FFF2-40B4-BE49-F238E27FC236}">
                  <a16:creationId xmlns:a16="http://schemas.microsoft.com/office/drawing/2014/main" id="{C3E250D6-C8DD-FB43-81DF-E71BDDDCE8D2}"/>
                </a:ext>
              </a:extLst>
            </p:cNvPr>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751" name="Rectangle 88">
              <a:extLst>
                <a:ext uri="{FF2B5EF4-FFF2-40B4-BE49-F238E27FC236}">
                  <a16:creationId xmlns:a16="http://schemas.microsoft.com/office/drawing/2014/main" id="{7498899F-FB61-4849-AAD6-69B160CC4806}"/>
                </a:ext>
              </a:extLst>
            </p:cNvPr>
            <p:cNvSpPr>
              <a:spLocks noChangeArrowheads="1"/>
            </p:cNvSpPr>
            <p:nvPr/>
          </p:nvSpPr>
          <p:spPr bwMode="auto">
            <a:xfrm>
              <a:off x="4328" y="618"/>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350</a:t>
              </a:r>
            </a:p>
          </p:txBody>
        </p:sp>
        <p:sp>
          <p:nvSpPr>
            <p:cNvPr id="112752" name="Freeform 89">
              <a:extLst>
                <a:ext uri="{FF2B5EF4-FFF2-40B4-BE49-F238E27FC236}">
                  <a16:creationId xmlns:a16="http://schemas.microsoft.com/office/drawing/2014/main" id="{9A0DF9B4-02DF-9046-B1F6-86698AE80C20}"/>
                </a:ext>
              </a:extLst>
            </p:cNvPr>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753" name="AutoShape 90">
              <a:extLst>
                <a:ext uri="{FF2B5EF4-FFF2-40B4-BE49-F238E27FC236}">
                  <a16:creationId xmlns:a16="http://schemas.microsoft.com/office/drawing/2014/main" id="{CE919FE5-9B98-0841-9A1D-F5CC162AD990}"/>
                </a:ext>
              </a:extLst>
            </p:cNvPr>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754" name="Rectangle 91">
              <a:extLst>
                <a:ext uri="{FF2B5EF4-FFF2-40B4-BE49-F238E27FC236}">
                  <a16:creationId xmlns:a16="http://schemas.microsoft.com/office/drawing/2014/main" id="{37CD5CFF-8C7F-1540-90ED-F951CC845DD1}"/>
                </a:ext>
              </a:extLst>
            </p:cNvPr>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755" name="AutoShape 92">
              <a:extLst>
                <a:ext uri="{FF2B5EF4-FFF2-40B4-BE49-F238E27FC236}">
                  <a16:creationId xmlns:a16="http://schemas.microsoft.com/office/drawing/2014/main" id="{610E3EE3-A673-EE4C-98FB-EBD32FAF4BE8}"/>
                </a:ext>
              </a:extLst>
            </p:cNvPr>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756" name="AutoShape 93">
              <a:extLst>
                <a:ext uri="{FF2B5EF4-FFF2-40B4-BE49-F238E27FC236}">
                  <a16:creationId xmlns:a16="http://schemas.microsoft.com/office/drawing/2014/main" id="{723DEF1E-37C8-B84B-B178-C04CC3B16224}"/>
                </a:ext>
              </a:extLst>
            </p:cNvPr>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757" name="Rectangle 94">
              <a:extLst>
                <a:ext uri="{FF2B5EF4-FFF2-40B4-BE49-F238E27FC236}">
                  <a16:creationId xmlns:a16="http://schemas.microsoft.com/office/drawing/2014/main" id="{6B74AC38-6AA0-2E45-A840-21B36DD13752}"/>
                </a:ext>
              </a:extLst>
            </p:cNvPr>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758" name="AutoShape 95">
              <a:extLst>
                <a:ext uri="{FF2B5EF4-FFF2-40B4-BE49-F238E27FC236}">
                  <a16:creationId xmlns:a16="http://schemas.microsoft.com/office/drawing/2014/main" id="{498BA38E-E174-9340-B5CD-0469FE0022C2}"/>
                </a:ext>
              </a:extLst>
            </p:cNvPr>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6368" name="Rectangle 96">
              <a:extLst>
                <a:ext uri="{FF2B5EF4-FFF2-40B4-BE49-F238E27FC236}">
                  <a16:creationId xmlns:a16="http://schemas.microsoft.com/office/drawing/2014/main" id="{318D8223-4CBC-5E43-B411-AC974A58CDBD}"/>
                </a:ext>
              </a:extLst>
            </p:cNvPr>
            <p:cNvSpPr>
              <a:spLocks noChangeArrowheads="1"/>
            </p:cNvSpPr>
            <p:nvPr/>
          </p:nvSpPr>
          <p:spPr bwMode="auto">
            <a:xfrm>
              <a:off x="4575" y="768"/>
              <a:ext cx="499"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altLang="ko-KR" sz="1000" b="1">
                  <a:solidFill>
                    <a:srgbClr val="FFFF00"/>
                  </a:solidFill>
                  <a:latin typeface="Times" charset="0"/>
                  <a:ea typeface="Gulim" pitchFamily="34" charset="-127"/>
                  <a:cs typeface="Gulim" pitchFamily="34" charset="-127"/>
                </a:rPr>
                <a:t>(1000 B.C.)</a:t>
              </a:r>
            </a:p>
          </p:txBody>
        </p:sp>
        <p:sp>
          <p:nvSpPr>
            <p:cNvPr id="112760" name="Line 97">
              <a:extLst>
                <a:ext uri="{FF2B5EF4-FFF2-40B4-BE49-F238E27FC236}">
                  <a16:creationId xmlns:a16="http://schemas.microsoft.com/office/drawing/2014/main" id="{EB982893-5A8E-734E-8FFD-FD1991C52F19}"/>
                </a:ext>
              </a:extLst>
            </p:cNvPr>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61" name="Line 98">
              <a:extLst>
                <a:ext uri="{FF2B5EF4-FFF2-40B4-BE49-F238E27FC236}">
                  <a16:creationId xmlns:a16="http://schemas.microsoft.com/office/drawing/2014/main" id="{EEC6CA07-6D94-5342-803A-0F21ECD1996E}"/>
                </a:ext>
              </a:extLst>
            </p:cNvPr>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62" name="Rectangle 99">
              <a:extLst>
                <a:ext uri="{FF2B5EF4-FFF2-40B4-BE49-F238E27FC236}">
                  <a16:creationId xmlns:a16="http://schemas.microsoft.com/office/drawing/2014/main" id="{7BB69F73-EAE7-BE46-A1D2-7F3E502890C6}"/>
                </a:ext>
              </a:extLst>
            </p:cNvPr>
            <p:cNvSpPr>
              <a:spLocks noChangeArrowheads="1"/>
            </p:cNvSpPr>
            <p:nvPr/>
          </p:nvSpPr>
          <p:spPr bwMode="auto">
            <a:xfrm>
              <a:off x="4312" y="586"/>
              <a:ext cx="24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350</a:t>
              </a:r>
            </a:p>
          </p:txBody>
        </p:sp>
        <p:sp>
          <p:nvSpPr>
            <p:cNvPr id="112763" name="Rectangle 100">
              <a:extLst>
                <a:ext uri="{FF2B5EF4-FFF2-40B4-BE49-F238E27FC236}">
                  <a16:creationId xmlns:a16="http://schemas.microsoft.com/office/drawing/2014/main" id="{D75D7216-C95A-4247-95E5-499330A9CCE0}"/>
                </a:ext>
              </a:extLst>
            </p:cNvPr>
            <p:cNvSpPr>
              <a:spLocks noChangeArrowheads="1"/>
            </p:cNvSpPr>
            <p:nvPr/>
          </p:nvSpPr>
          <p:spPr bwMode="auto">
            <a:xfrm>
              <a:off x="4136" y="466"/>
              <a:ext cx="619"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Hakim-Hakim</a:t>
              </a:r>
            </a:p>
          </p:txBody>
        </p:sp>
        <p:sp>
          <p:nvSpPr>
            <p:cNvPr id="112764" name="Rectangle 101">
              <a:extLst>
                <a:ext uri="{FF2B5EF4-FFF2-40B4-BE49-F238E27FC236}">
                  <a16:creationId xmlns:a16="http://schemas.microsoft.com/office/drawing/2014/main" id="{9D0DB226-9832-8B4D-BBF3-A336CAFE5549}"/>
                </a:ext>
              </a:extLst>
            </p:cNvPr>
            <p:cNvSpPr>
              <a:spLocks noChangeArrowheads="1"/>
            </p:cNvSpPr>
            <p:nvPr/>
          </p:nvSpPr>
          <p:spPr bwMode="auto">
            <a:xfrm>
              <a:off x="4120" y="352"/>
              <a:ext cx="36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Chicago" charset="0"/>
                  <a:ea typeface="Gulim" panose="020B0600000101010101" pitchFamily="34" charset="-127"/>
                </a:rPr>
                <a:t>ANARKI</a:t>
              </a:r>
            </a:p>
          </p:txBody>
        </p:sp>
        <p:sp>
          <p:nvSpPr>
            <p:cNvPr id="112765" name="Line 102">
              <a:extLst>
                <a:ext uri="{FF2B5EF4-FFF2-40B4-BE49-F238E27FC236}">
                  <a16:creationId xmlns:a16="http://schemas.microsoft.com/office/drawing/2014/main" id="{90BAE232-49B2-6949-B2B9-00606B28BA24}"/>
                </a:ext>
              </a:extLst>
            </p:cNvPr>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66" name="Line 103">
              <a:extLst>
                <a:ext uri="{FF2B5EF4-FFF2-40B4-BE49-F238E27FC236}">
                  <a16:creationId xmlns:a16="http://schemas.microsoft.com/office/drawing/2014/main" id="{B70FC64D-4AEF-F74D-BF6C-B384004D1FEF}"/>
                </a:ext>
              </a:extLst>
            </p:cNvPr>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67" name="Line 104">
              <a:extLst>
                <a:ext uri="{FF2B5EF4-FFF2-40B4-BE49-F238E27FC236}">
                  <a16:creationId xmlns:a16="http://schemas.microsoft.com/office/drawing/2014/main" id="{B3F489AC-B6DF-F844-B085-C6F917FFECCF}"/>
                </a:ext>
              </a:extLst>
            </p:cNvPr>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6377" name="Rectangle 105">
              <a:extLst>
                <a:ext uri="{FF2B5EF4-FFF2-40B4-BE49-F238E27FC236}">
                  <a16:creationId xmlns:a16="http://schemas.microsoft.com/office/drawing/2014/main" id="{E2845801-ACC0-074D-BA90-C04E9A85F5BA}"/>
                </a:ext>
              </a:extLst>
            </p:cNvPr>
            <p:cNvSpPr>
              <a:spLocks noChangeArrowheads="1"/>
            </p:cNvSpPr>
            <p:nvPr/>
          </p:nvSpPr>
          <p:spPr bwMode="auto">
            <a:xfrm>
              <a:off x="4086" y="1008"/>
              <a:ext cx="736" cy="142"/>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a:t>
              </a:r>
              <a:r>
                <a:rPr lang="en-US" altLang="ko-KR"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TERBELAH ••• </a:t>
              </a:r>
            </a:p>
          </p:txBody>
        </p:sp>
        <p:sp>
          <p:nvSpPr>
            <p:cNvPr id="112769" name="Rectangle 106">
              <a:extLst>
                <a:ext uri="{FF2B5EF4-FFF2-40B4-BE49-F238E27FC236}">
                  <a16:creationId xmlns:a16="http://schemas.microsoft.com/office/drawing/2014/main" id="{68F5A983-92BE-2E4D-B031-F87D629EB867}"/>
                </a:ext>
              </a:extLst>
            </p:cNvPr>
            <p:cNvSpPr>
              <a:spLocks noChangeArrowheads="1"/>
            </p:cNvSpPr>
            <p:nvPr/>
          </p:nvSpPr>
          <p:spPr bwMode="auto">
            <a:xfrm>
              <a:off x="4151" y="1246"/>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Israel</a:t>
              </a:r>
            </a:p>
          </p:txBody>
        </p:sp>
        <p:sp>
          <p:nvSpPr>
            <p:cNvPr id="112770" name="Rectangle 107">
              <a:extLst>
                <a:ext uri="{FF2B5EF4-FFF2-40B4-BE49-F238E27FC236}">
                  <a16:creationId xmlns:a16="http://schemas.microsoft.com/office/drawing/2014/main" id="{FFCE5D24-45D6-8742-87E9-ECCE9AE4AD1F}"/>
                </a:ext>
              </a:extLst>
            </p:cNvPr>
            <p:cNvSpPr>
              <a:spLocks noChangeArrowheads="1"/>
            </p:cNvSpPr>
            <p:nvPr/>
          </p:nvSpPr>
          <p:spPr bwMode="auto">
            <a:xfrm>
              <a:off x="4208" y="1350"/>
              <a:ext cx="474" cy="13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10              2</a:t>
              </a:r>
            </a:p>
          </p:txBody>
        </p:sp>
        <p:sp>
          <p:nvSpPr>
            <p:cNvPr id="112771" name="Rectangle 108">
              <a:extLst>
                <a:ext uri="{FF2B5EF4-FFF2-40B4-BE49-F238E27FC236}">
                  <a16:creationId xmlns:a16="http://schemas.microsoft.com/office/drawing/2014/main" id="{645DB2DB-50E5-0D47-A14A-D11AD286BCB3}"/>
                </a:ext>
              </a:extLst>
            </p:cNvPr>
            <p:cNvSpPr>
              <a:spLocks noChangeArrowheads="1"/>
            </p:cNvSpPr>
            <p:nvPr/>
          </p:nvSpPr>
          <p:spPr bwMode="auto">
            <a:xfrm>
              <a:off x="4156" y="1574"/>
              <a:ext cx="56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800" b="1">
                  <a:solidFill>
                    <a:srgbClr val="000000"/>
                  </a:solidFill>
                  <a:latin typeface="Helvetica" pitchFamily="2" charset="0"/>
                  <a:ea typeface="Gulim" panose="020B0600000101010101" pitchFamily="34" charset="-127"/>
                </a:rPr>
                <a:t> </a:t>
              </a:r>
              <a:r>
                <a:rPr lang="en-US" altLang="ko-KR" sz="800" b="1">
                  <a:solidFill>
                    <a:srgbClr val="000000"/>
                  </a:solidFill>
                  <a:latin typeface="Helvetica" pitchFamily="2" charset="0"/>
                  <a:ea typeface="Gulim" panose="020B0600000101010101" pitchFamily="34" charset="-127"/>
                </a:rPr>
                <a:t>20-Y         20-R</a:t>
              </a:r>
            </a:p>
          </p:txBody>
        </p:sp>
        <p:sp>
          <p:nvSpPr>
            <p:cNvPr id="112772" name="Rectangle 109">
              <a:extLst>
                <a:ext uri="{FF2B5EF4-FFF2-40B4-BE49-F238E27FC236}">
                  <a16:creationId xmlns:a16="http://schemas.microsoft.com/office/drawing/2014/main" id="{29A25CD0-3B7F-B34D-B288-2821D598016A}"/>
                </a:ext>
              </a:extLst>
            </p:cNvPr>
            <p:cNvSpPr>
              <a:spLocks noChangeArrowheads="1"/>
            </p:cNvSpPr>
            <p:nvPr/>
          </p:nvSpPr>
          <p:spPr bwMode="auto">
            <a:xfrm>
              <a:off x="4167" y="1694"/>
              <a:ext cx="54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800" b="1">
                  <a:solidFill>
                    <a:srgbClr val="000000"/>
                  </a:solidFill>
                  <a:latin typeface="Helvetica" pitchFamily="2" charset="0"/>
                  <a:ea typeface="Gulim" panose="020B0600000101010101" pitchFamily="34" charset="-127"/>
                </a:rPr>
                <a:t> </a:t>
              </a:r>
              <a:r>
                <a:rPr lang="en-US" altLang="ko-KR" sz="800" b="1">
                  <a:solidFill>
                    <a:srgbClr val="000000"/>
                  </a:solidFill>
                  <a:latin typeface="Helvetica" pitchFamily="2" charset="0"/>
                  <a:ea typeface="Gulim" panose="020B0600000101010101" pitchFamily="34" charset="-127"/>
                </a:rPr>
                <a:t>200           350</a:t>
              </a:r>
            </a:p>
          </p:txBody>
        </p:sp>
        <p:sp>
          <p:nvSpPr>
            <p:cNvPr id="112773" name="Rectangle 110">
              <a:extLst>
                <a:ext uri="{FF2B5EF4-FFF2-40B4-BE49-F238E27FC236}">
                  <a16:creationId xmlns:a16="http://schemas.microsoft.com/office/drawing/2014/main" id="{4EC1E773-4137-8E40-B602-C185F699E817}"/>
                </a:ext>
              </a:extLst>
            </p:cNvPr>
            <p:cNvSpPr>
              <a:spLocks noChangeArrowheads="1"/>
            </p:cNvSpPr>
            <p:nvPr/>
          </p:nvSpPr>
          <p:spPr bwMode="auto">
            <a:xfrm>
              <a:off x="4147" y="1798"/>
              <a:ext cx="54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Asyur    Babel</a:t>
              </a:r>
            </a:p>
          </p:txBody>
        </p:sp>
        <p:sp>
          <p:nvSpPr>
            <p:cNvPr id="112774" name="Line 111">
              <a:extLst>
                <a:ext uri="{FF2B5EF4-FFF2-40B4-BE49-F238E27FC236}">
                  <a16:creationId xmlns:a16="http://schemas.microsoft.com/office/drawing/2014/main" id="{55F0EA4E-3D83-7D4C-9A9A-AC90A0BFA522}"/>
                </a:ext>
              </a:extLst>
            </p:cNvPr>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75" name="Rectangle 112">
              <a:extLst>
                <a:ext uri="{FF2B5EF4-FFF2-40B4-BE49-F238E27FC236}">
                  <a16:creationId xmlns:a16="http://schemas.microsoft.com/office/drawing/2014/main" id="{4CE246B8-C360-C444-919B-79FE3B4C5DAD}"/>
                </a:ext>
              </a:extLst>
            </p:cNvPr>
            <p:cNvSpPr>
              <a:spLocks noChangeArrowheads="1"/>
            </p:cNvSpPr>
            <p:nvPr/>
          </p:nvSpPr>
          <p:spPr bwMode="auto">
            <a:xfrm>
              <a:off x="4169" y="1134"/>
              <a:ext cx="63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Utara       Selatan</a:t>
              </a:r>
            </a:p>
          </p:txBody>
        </p:sp>
        <p:sp>
          <p:nvSpPr>
            <p:cNvPr id="112776" name="Line 113">
              <a:extLst>
                <a:ext uri="{FF2B5EF4-FFF2-40B4-BE49-F238E27FC236}">
                  <a16:creationId xmlns:a16="http://schemas.microsoft.com/office/drawing/2014/main" id="{97E7ED71-174C-2C4D-88F8-79CEDD9FC853}"/>
                </a:ext>
              </a:extLst>
            </p:cNvPr>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77" name="Line 114">
              <a:extLst>
                <a:ext uri="{FF2B5EF4-FFF2-40B4-BE49-F238E27FC236}">
                  <a16:creationId xmlns:a16="http://schemas.microsoft.com/office/drawing/2014/main" id="{62B91B6D-C609-7440-902E-EF147DD27552}"/>
                </a:ext>
              </a:extLst>
            </p:cNvPr>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6387" name="Rectangle 115">
              <a:extLst>
                <a:ext uri="{FF2B5EF4-FFF2-40B4-BE49-F238E27FC236}">
                  <a16:creationId xmlns:a16="http://schemas.microsoft.com/office/drawing/2014/main" id="{CF340EFD-613B-6740-9B2B-F88D830E6966}"/>
                </a:ext>
              </a:extLst>
            </p:cNvPr>
            <p:cNvSpPr>
              <a:spLocks noChangeArrowheads="1"/>
            </p:cNvSpPr>
            <p:nvPr/>
          </p:nvSpPr>
          <p:spPr bwMode="auto">
            <a:xfrm>
              <a:off x="4213" y="1454"/>
              <a:ext cx="447" cy="133"/>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effectLst>
                    <a:outerShdw blurRad="38100" dist="38100" dir="2700000" algn="tl">
                      <a:srgbClr val="FFFFFF"/>
                    </a:outerShdw>
                  </a:effectLst>
                  <a:latin typeface="Helvetica" pitchFamily="2" charset="0"/>
                  <a:ea typeface="Gulim" panose="020B0600000101010101" pitchFamily="34" charset="-127"/>
                </a:rPr>
                <a:t>NABI-NABI</a:t>
              </a:r>
            </a:p>
          </p:txBody>
        </p:sp>
        <p:sp>
          <p:nvSpPr>
            <p:cNvPr id="112779" name="Line 116">
              <a:extLst>
                <a:ext uri="{FF2B5EF4-FFF2-40B4-BE49-F238E27FC236}">
                  <a16:creationId xmlns:a16="http://schemas.microsoft.com/office/drawing/2014/main" id="{2516C1A4-AC79-EB4D-8EB1-85A06C5BECEB}"/>
                </a:ext>
              </a:extLst>
            </p:cNvPr>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80" name="Rectangle 117">
              <a:extLst>
                <a:ext uri="{FF2B5EF4-FFF2-40B4-BE49-F238E27FC236}">
                  <a16:creationId xmlns:a16="http://schemas.microsoft.com/office/drawing/2014/main" id="{FD96B47C-3935-0642-AB03-82DCF18E957A}"/>
                </a:ext>
              </a:extLst>
            </p:cNvPr>
            <p:cNvSpPr>
              <a:spLocks noChangeArrowheads="1"/>
            </p:cNvSpPr>
            <p:nvPr/>
          </p:nvSpPr>
          <p:spPr bwMode="auto">
            <a:xfrm>
              <a:off x="4251" y="908"/>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sp>
          <p:nvSpPr>
            <p:cNvPr id="112781" name="Line 118">
              <a:extLst>
                <a:ext uri="{FF2B5EF4-FFF2-40B4-BE49-F238E27FC236}">
                  <a16:creationId xmlns:a16="http://schemas.microsoft.com/office/drawing/2014/main" id="{736599EE-31DF-EF48-9102-3EE0D1D9BBEE}"/>
                </a:ext>
              </a:extLst>
            </p:cNvPr>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82" name="Line 119">
              <a:extLst>
                <a:ext uri="{FF2B5EF4-FFF2-40B4-BE49-F238E27FC236}">
                  <a16:creationId xmlns:a16="http://schemas.microsoft.com/office/drawing/2014/main" id="{CD9BB4A5-9777-3E4D-BB82-592848879157}"/>
                </a:ext>
              </a:extLst>
            </p:cNvPr>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83" name="Line 120">
              <a:extLst>
                <a:ext uri="{FF2B5EF4-FFF2-40B4-BE49-F238E27FC236}">
                  <a16:creationId xmlns:a16="http://schemas.microsoft.com/office/drawing/2014/main" id="{FC469723-F6A9-9849-9E9C-7FBC9EBDFB82}"/>
                </a:ext>
              </a:extLst>
            </p:cNvPr>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84" name="Rectangle 121">
              <a:extLst>
                <a:ext uri="{FF2B5EF4-FFF2-40B4-BE49-F238E27FC236}">
                  <a16:creationId xmlns:a16="http://schemas.microsoft.com/office/drawing/2014/main" id="{D34BA423-87ED-B34E-9FF2-B4F0F73EEC8A}"/>
                </a:ext>
              </a:extLst>
            </p:cNvPr>
            <p:cNvSpPr>
              <a:spLocks noChangeArrowheads="1"/>
            </p:cNvSpPr>
            <p:nvPr/>
          </p:nvSpPr>
          <p:spPr bwMode="auto">
            <a:xfrm>
              <a:off x="4145" y="796"/>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sp>
          <p:nvSpPr>
            <p:cNvPr id="112785" name="Rectangle 122">
              <a:extLst>
                <a:ext uri="{FF2B5EF4-FFF2-40B4-BE49-F238E27FC236}">
                  <a16:creationId xmlns:a16="http://schemas.microsoft.com/office/drawing/2014/main" id="{FCD2A61F-F1B7-BC48-AF81-F7403A0FAC03}"/>
                </a:ext>
              </a:extLst>
            </p:cNvPr>
            <p:cNvSpPr>
              <a:spLocks noChangeArrowheads="1"/>
            </p:cNvSpPr>
            <p:nvPr/>
          </p:nvSpPr>
          <p:spPr bwMode="auto">
            <a:xfrm>
              <a:off x="4415" y="1246"/>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Yehuda</a:t>
              </a:r>
            </a:p>
          </p:txBody>
        </p:sp>
        <p:sp>
          <p:nvSpPr>
            <p:cNvPr id="112786" name="Line 123">
              <a:extLst>
                <a:ext uri="{FF2B5EF4-FFF2-40B4-BE49-F238E27FC236}">
                  <a16:creationId xmlns:a16="http://schemas.microsoft.com/office/drawing/2014/main" id="{2732B2A2-A21D-5F46-A78C-03D410C7728B}"/>
                </a:ext>
              </a:extLst>
            </p:cNvPr>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87" name="Line 124">
              <a:extLst>
                <a:ext uri="{FF2B5EF4-FFF2-40B4-BE49-F238E27FC236}">
                  <a16:creationId xmlns:a16="http://schemas.microsoft.com/office/drawing/2014/main" id="{1644A01C-A58B-B249-B33E-E29EEF630CB7}"/>
                </a:ext>
              </a:extLst>
            </p:cNvPr>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88" name="Rectangle 135">
              <a:extLst>
                <a:ext uri="{FF2B5EF4-FFF2-40B4-BE49-F238E27FC236}">
                  <a16:creationId xmlns:a16="http://schemas.microsoft.com/office/drawing/2014/main" id="{ACDB5A30-7320-4848-9B9F-EA0B894ADC36}"/>
                </a:ext>
              </a:extLst>
            </p:cNvPr>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789" name="Rectangle 136">
              <a:extLst>
                <a:ext uri="{FF2B5EF4-FFF2-40B4-BE49-F238E27FC236}">
                  <a16:creationId xmlns:a16="http://schemas.microsoft.com/office/drawing/2014/main" id="{A1BFD9B1-714A-E94D-A657-151060B9FCFF}"/>
                </a:ext>
              </a:extLst>
            </p:cNvPr>
            <p:cNvSpPr>
              <a:spLocks noChangeArrowheads="1"/>
            </p:cNvSpPr>
            <p:nvPr/>
          </p:nvSpPr>
          <p:spPr bwMode="auto">
            <a:xfrm>
              <a:off x="3713" y="327"/>
              <a:ext cx="87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790" name="Rectangle 137">
              <a:extLst>
                <a:ext uri="{FF2B5EF4-FFF2-40B4-BE49-F238E27FC236}">
                  <a16:creationId xmlns:a16="http://schemas.microsoft.com/office/drawing/2014/main" id="{52E7994B-602C-5C4B-A13C-8E8822922A3F}"/>
                </a:ext>
              </a:extLst>
            </p:cNvPr>
            <p:cNvSpPr>
              <a:spLocks noChangeArrowheads="1"/>
            </p:cNvSpPr>
            <p:nvPr/>
          </p:nvSpPr>
          <p:spPr bwMode="auto">
            <a:xfrm>
              <a:off x="3930" y="2811"/>
              <a:ext cx="221"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2400" b="1">
                  <a:solidFill>
                    <a:srgbClr val="000000"/>
                  </a:solidFill>
                  <a:latin typeface="Times" pitchFamily="2" charset="0"/>
                  <a:ea typeface="Gulim" panose="020B0600000101010101" pitchFamily="34" charset="-127"/>
                </a:rPr>
                <a:t>S</a:t>
              </a:r>
            </a:p>
          </p:txBody>
        </p:sp>
        <p:sp>
          <p:nvSpPr>
            <p:cNvPr id="566410" name="Rectangle 138">
              <a:extLst>
                <a:ext uri="{FF2B5EF4-FFF2-40B4-BE49-F238E27FC236}">
                  <a16:creationId xmlns:a16="http://schemas.microsoft.com/office/drawing/2014/main" id="{74056EDD-680D-FA40-980F-820BC802C585}"/>
                </a:ext>
              </a:extLst>
            </p:cNvPr>
            <p:cNvSpPr>
              <a:spLocks noChangeArrowheads="1"/>
            </p:cNvSpPr>
            <p:nvPr/>
          </p:nvSpPr>
          <p:spPr bwMode="auto">
            <a:xfrm>
              <a:off x="3087" y="1240"/>
              <a:ext cx="50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altLang="ko-KR" sz="1000" b="1">
                  <a:solidFill>
                    <a:srgbClr val="FFFF00"/>
                  </a:solidFill>
                  <a:latin typeface="Times" charset="0"/>
                  <a:ea typeface="Gulim" pitchFamily="34" charset="-127"/>
                  <a:cs typeface="Gulim" pitchFamily="34" charset="-127"/>
                </a:rPr>
                <a:t>(2000 S.M.)</a:t>
              </a:r>
            </a:p>
          </p:txBody>
        </p:sp>
        <p:sp>
          <p:nvSpPr>
            <p:cNvPr id="112792" name="Rectangle 145">
              <a:extLst>
                <a:ext uri="{FF2B5EF4-FFF2-40B4-BE49-F238E27FC236}">
                  <a16:creationId xmlns:a16="http://schemas.microsoft.com/office/drawing/2014/main" id="{A65E6247-B1A4-9346-8896-2A3D54DD412A}"/>
                </a:ext>
              </a:extLst>
            </p:cNvPr>
            <p:cNvSpPr>
              <a:spLocks noChangeArrowheads="1"/>
            </p:cNvSpPr>
            <p:nvPr/>
          </p:nvSpPr>
          <p:spPr bwMode="auto">
            <a:xfrm rot="-5400000">
              <a:off x="3735" y="3406"/>
              <a:ext cx="322" cy="330"/>
            </a:xfrm>
            <a:prstGeom prst="rect">
              <a:avLst/>
            </a:prstGeom>
            <a:solidFill>
              <a:schemeClr val="accent1"/>
            </a:solidFill>
            <a:ln w="57150">
              <a:solidFill>
                <a:schemeClr val="bg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793" name="Rectangle 146">
              <a:extLst>
                <a:ext uri="{FF2B5EF4-FFF2-40B4-BE49-F238E27FC236}">
                  <a16:creationId xmlns:a16="http://schemas.microsoft.com/office/drawing/2014/main" id="{1F44EFF6-4E2A-8747-A75F-E22BBA9B7EC0}"/>
                </a:ext>
              </a:extLst>
            </p:cNvPr>
            <p:cNvSpPr>
              <a:spLocks noChangeArrowheads="1"/>
            </p:cNvSpPr>
            <p:nvPr/>
          </p:nvSpPr>
          <p:spPr bwMode="auto">
            <a:xfrm rot="-5400000">
              <a:off x="3733" y="2777"/>
              <a:ext cx="322" cy="338"/>
            </a:xfrm>
            <a:prstGeom prst="rect">
              <a:avLst/>
            </a:prstGeom>
            <a:solidFill>
              <a:schemeClr val="accent1"/>
            </a:solidFill>
            <a:ln w="57150">
              <a:solidFill>
                <a:schemeClr val="bg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6419" name="Text Box 147">
              <a:extLst>
                <a:ext uri="{FF2B5EF4-FFF2-40B4-BE49-F238E27FC236}">
                  <a16:creationId xmlns:a16="http://schemas.microsoft.com/office/drawing/2014/main" id="{6BB08C1F-E68B-CD48-AF27-8D4ED0448225}"/>
                </a:ext>
              </a:extLst>
            </p:cNvPr>
            <p:cNvSpPr txBox="1">
              <a:spLocks noChangeArrowheads="1"/>
            </p:cNvSpPr>
            <p:nvPr/>
          </p:nvSpPr>
          <p:spPr bwMode="auto">
            <a:xfrm rot="-5385664">
              <a:off x="3803" y="2779"/>
              <a:ext cx="223" cy="32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ltLang="ko-KR" b="1">
                  <a:solidFill>
                    <a:srgbClr val="EEFF4B"/>
                  </a:solidFill>
                  <a:latin typeface="Times" charset="0"/>
                  <a:ea typeface="Gulim" pitchFamily="34" charset="-127"/>
                  <a:cs typeface="Gulim" pitchFamily="34" charset="-127"/>
                </a:rPr>
                <a:t>S</a:t>
              </a:r>
            </a:p>
          </p:txBody>
        </p:sp>
        <p:sp>
          <p:nvSpPr>
            <p:cNvPr id="566420" name="Text Box 148">
              <a:extLst>
                <a:ext uri="{FF2B5EF4-FFF2-40B4-BE49-F238E27FC236}">
                  <a16:creationId xmlns:a16="http://schemas.microsoft.com/office/drawing/2014/main" id="{210A7815-33CE-4B47-A739-4DD5CE8F0A4A}"/>
                </a:ext>
              </a:extLst>
            </p:cNvPr>
            <p:cNvSpPr txBox="1">
              <a:spLocks noChangeArrowheads="1"/>
            </p:cNvSpPr>
            <p:nvPr/>
          </p:nvSpPr>
          <p:spPr bwMode="auto">
            <a:xfrm rot="-5400000">
              <a:off x="3790" y="3417"/>
              <a:ext cx="215" cy="32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altLang="ko-KR" b="1">
                  <a:solidFill>
                    <a:srgbClr val="EEFF4B"/>
                  </a:solidFill>
                  <a:latin typeface="Times" charset="0"/>
                  <a:ea typeface="Gulim" pitchFamily="34" charset="-127"/>
                  <a:cs typeface="Gulim" pitchFamily="34" charset="-127"/>
                </a:rPr>
                <a:t>Y</a:t>
              </a:r>
            </a:p>
          </p:txBody>
        </p:sp>
        <p:sp>
          <p:nvSpPr>
            <p:cNvPr id="112796" name="Freeform 156">
              <a:extLst>
                <a:ext uri="{FF2B5EF4-FFF2-40B4-BE49-F238E27FC236}">
                  <a16:creationId xmlns:a16="http://schemas.microsoft.com/office/drawing/2014/main" id="{2DFB58A6-3E0B-554C-9072-16FB41568266}"/>
                </a:ext>
              </a:extLst>
            </p:cNvPr>
            <p:cNvSpPr>
              <a:spLocks/>
            </p:cNvSpPr>
            <p:nvPr/>
          </p:nvSpPr>
          <p:spPr bwMode="auto">
            <a:xfrm>
              <a:off x="4823" y="107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797" name="Rectangle 157">
              <a:extLst>
                <a:ext uri="{FF2B5EF4-FFF2-40B4-BE49-F238E27FC236}">
                  <a16:creationId xmlns:a16="http://schemas.microsoft.com/office/drawing/2014/main" id="{8163CCC7-B945-864C-80E4-B48AC6752D0D}"/>
                </a:ext>
              </a:extLst>
            </p:cNvPr>
            <p:cNvSpPr>
              <a:spLocks noChangeArrowheads="1"/>
            </p:cNvSpPr>
            <p:nvPr/>
          </p:nvSpPr>
          <p:spPr bwMode="auto">
            <a:xfrm>
              <a:off x="3988" y="372"/>
              <a:ext cx="122" cy="570"/>
            </a:xfrm>
            <a:prstGeom prst="rect">
              <a:avLst/>
            </a:prstGeom>
            <a:solidFill>
              <a:srgbClr val="545454"/>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798" name="Rectangle 158">
              <a:extLst>
                <a:ext uri="{FF2B5EF4-FFF2-40B4-BE49-F238E27FC236}">
                  <a16:creationId xmlns:a16="http://schemas.microsoft.com/office/drawing/2014/main" id="{113B58CD-AA22-FA47-A12E-1374B1E87CD2}"/>
                </a:ext>
              </a:extLst>
            </p:cNvPr>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6431" name="Rectangle 159">
              <a:extLst>
                <a:ext uri="{FF2B5EF4-FFF2-40B4-BE49-F238E27FC236}">
                  <a16:creationId xmlns:a16="http://schemas.microsoft.com/office/drawing/2014/main" id="{98340D9E-DC84-784B-B185-5CC366EF121E}"/>
                </a:ext>
              </a:extLst>
            </p:cNvPr>
            <p:cNvSpPr>
              <a:spLocks noChangeArrowheads="1"/>
            </p:cNvSpPr>
            <p:nvPr/>
          </p:nvSpPr>
          <p:spPr bwMode="auto">
            <a:xfrm>
              <a:off x="3095" y="2648"/>
              <a:ext cx="50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altLang="ko-KR" sz="1000" b="1">
                  <a:solidFill>
                    <a:srgbClr val="FFFF00"/>
                  </a:solidFill>
                  <a:latin typeface="Times" charset="0"/>
                  <a:ea typeface="Gulim" pitchFamily="34" charset="-127"/>
                  <a:cs typeface="Gulim" pitchFamily="34" charset="-127"/>
                </a:rPr>
                <a:t>(1500 S.M.)</a:t>
              </a:r>
            </a:p>
          </p:txBody>
        </p:sp>
        <p:sp>
          <p:nvSpPr>
            <p:cNvPr id="566432" name="Rectangle 160">
              <a:extLst>
                <a:ext uri="{FF2B5EF4-FFF2-40B4-BE49-F238E27FC236}">
                  <a16:creationId xmlns:a16="http://schemas.microsoft.com/office/drawing/2014/main" id="{70288184-FBC2-C444-83A7-97C124072363}"/>
                </a:ext>
              </a:extLst>
            </p:cNvPr>
            <p:cNvSpPr>
              <a:spLocks noChangeArrowheads="1"/>
            </p:cNvSpPr>
            <p:nvPr/>
          </p:nvSpPr>
          <p:spPr bwMode="auto">
            <a:xfrm>
              <a:off x="4575" y="768"/>
              <a:ext cx="50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altLang="ko-KR" sz="1000" b="1">
                  <a:solidFill>
                    <a:srgbClr val="FFFF00"/>
                  </a:solidFill>
                  <a:latin typeface="Times" charset="0"/>
                  <a:ea typeface="Gulim" pitchFamily="34" charset="-127"/>
                  <a:cs typeface="Gulim" pitchFamily="34" charset="-127"/>
                </a:rPr>
                <a:t>(1000 S.M.)</a:t>
              </a:r>
            </a:p>
          </p:txBody>
        </p:sp>
        <p:sp>
          <p:nvSpPr>
            <p:cNvPr id="112801" name="AutoShape 161">
              <a:extLst>
                <a:ext uri="{FF2B5EF4-FFF2-40B4-BE49-F238E27FC236}">
                  <a16:creationId xmlns:a16="http://schemas.microsoft.com/office/drawing/2014/main" id="{0D40C765-34C7-9840-9FE6-0544074A7C88}"/>
                </a:ext>
              </a:extLst>
            </p:cNvPr>
            <p:cNvSpPr>
              <a:spLocks noChangeArrowheads="1"/>
            </p:cNvSpPr>
            <p:nvPr/>
          </p:nvSpPr>
          <p:spPr bwMode="auto">
            <a:xfrm>
              <a:off x="4160" y="3219"/>
              <a:ext cx="430" cy="225"/>
            </a:xfrm>
            <a:prstGeom prst="roundRect">
              <a:avLst>
                <a:gd name="adj" fmla="val 16667"/>
              </a:avLst>
            </a:prstGeom>
            <a:solidFill>
              <a:schemeClr val="tx1"/>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802" name="Freeform 162">
              <a:extLst>
                <a:ext uri="{FF2B5EF4-FFF2-40B4-BE49-F238E27FC236}">
                  <a16:creationId xmlns:a16="http://schemas.microsoft.com/office/drawing/2014/main" id="{668BEA6B-1535-864C-AF37-403F03AA5320}"/>
                </a:ext>
              </a:extLst>
            </p:cNvPr>
            <p:cNvSpPr>
              <a:spLocks/>
            </p:cNvSpPr>
            <p:nvPr/>
          </p:nvSpPr>
          <p:spPr bwMode="auto">
            <a:xfrm>
              <a:off x="4615" y="21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803" name="Freeform 163">
              <a:extLst>
                <a:ext uri="{FF2B5EF4-FFF2-40B4-BE49-F238E27FC236}">
                  <a16:creationId xmlns:a16="http://schemas.microsoft.com/office/drawing/2014/main" id="{6700DD08-77D3-214B-91E6-EC7CE1991BA6}"/>
                </a:ext>
              </a:extLst>
            </p:cNvPr>
            <p:cNvSpPr>
              <a:spLocks/>
            </p:cNvSpPr>
            <p:nvPr/>
          </p:nvSpPr>
          <p:spPr bwMode="auto">
            <a:xfrm>
              <a:off x="4615" y="21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804" name="AutoShape 164">
              <a:extLst>
                <a:ext uri="{FF2B5EF4-FFF2-40B4-BE49-F238E27FC236}">
                  <a16:creationId xmlns:a16="http://schemas.microsoft.com/office/drawing/2014/main" id="{8F5573BA-F28C-694C-97DB-C69D82B8E09F}"/>
                </a:ext>
              </a:extLst>
            </p:cNvPr>
            <p:cNvSpPr>
              <a:spLocks noChangeArrowheads="1"/>
            </p:cNvSpPr>
            <p:nvPr/>
          </p:nvSpPr>
          <p:spPr bwMode="auto">
            <a:xfrm>
              <a:off x="4156" y="2038"/>
              <a:ext cx="460" cy="265"/>
            </a:xfrm>
            <a:prstGeom prst="roundRect">
              <a:avLst>
                <a:gd name="adj" fmla="val 16667"/>
              </a:avLst>
            </a:prstGeom>
            <a:solidFill>
              <a:schemeClr val="tx1"/>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805" name="Freeform 165">
              <a:extLst>
                <a:ext uri="{FF2B5EF4-FFF2-40B4-BE49-F238E27FC236}">
                  <a16:creationId xmlns:a16="http://schemas.microsoft.com/office/drawing/2014/main" id="{C31AB829-4676-0049-AE18-217A2113CD90}"/>
                </a:ext>
              </a:extLst>
            </p:cNvPr>
            <p:cNvSpPr>
              <a:spLocks/>
            </p:cNvSpPr>
            <p:nvPr/>
          </p:nvSpPr>
          <p:spPr bwMode="auto">
            <a:xfrm>
              <a:off x="4623" y="327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2806" name="Rectangle 166">
              <a:extLst>
                <a:ext uri="{FF2B5EF4-FFF2-40B4-BE49-F238E27FC236}">
                  <a16:creationId xmlns:a16="http://schemas.microsoft.com/office/drawing/2014/main" id="{C97A742D-A963-8F4B-9F03-C732FE232C60}"/>
                </a:ext>
              </a:extLst>
            </p:cNvPr>
            <p:cNvSpPr>
              <a:spLocks noChangeArrowheads="1"/>
            </p:cNvSpPr>
            <p:nvPr/>
          </p:nvSpPr>
          <p:spPr bwMode="auto">
            <a:xfrm>
              <a:off x="4155" y="2151"/>
              <a:ext cx="611" cy="571"/>
            </a:xfrm>
            <a:prstGeom prst="rect">
              <a:avLst/>
            </a:prstGeom>
            <a:solidFill>
              <a:schemeClr val="tx1"/>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807" name="AutoShape 167">
              <a:extLst>
                <a:ext uri="{FF2B5EF4-FFF2-40B4-BE49-F238E27FC236}">
                  <a16:creationId xmlns:a16="http://schemas.microsoft.com/office/drawing/2014/main" id="{B8A1035A-37FF-9D44-933D-9C631D12AB27}"/>
                </a:ext>
              </a:extLst>
            </p:cNvPr>
            <p:cNvSpPr>
              <a:spLocks noChangeArrowheads="1"/>
            </p:cNvSpPr>
            <p:nvPr/>
          </p:nvSpPr>
          <p:spPr bwMode="auto">
            <a:xfrm>
              <a:off x="4164" y="2050"/>
              <a:ext cx="444" cy="44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808" name="AutoShape 169">
              <a:extLst>
                <a:ext uri="{FF2B5EF4-FFF2-40B4-BE49-F238E27FC236}">
                  <a16:creationId xmlns:a16="http://schemas.microsoft.com/office/drawing/2014/main" id="{30581725-2189-7D4C-9E99-5C27B0761EB5}"/>
                </a:ext>
              </a:extLst>
            </p:cNvPr>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809" name="Rectangle 170">
              <a:extLst>
                <a:ext uri="{FF2B5EF4-FFF2-40B4-BE49-F238E27FC236}">
                  <a16:creationId xmlns:a16="http://schemas.microsoft.com/office/drawing/2014/main" id="{9C194442-5558-9A49-935C-80162866765F}"/>
                </a:ext>
              </a:extLst>
            </p:cNvPr>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810" name="AutoShape 171">
              <a:extLst>
                <a:ext uri="{FF2B5EF4-FFF2-40B4-BE49-F238E27FC236}">
                  <a16:creationId xmlns:a16="http://schemas.microsoft.com/office/drawing/2014/main" id="{F5F3DB3D-7644-9F4E-A8DD-7B266EDEA719}"/>
                </a:ext>
              </a:extLst>
            </p:cNvPr>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6444" name="Rectangle 172">
              <a:extLst>
                <a:ext uri="{FF2B5EF4-FFF2-40B4-BE49-F238E27FC236}">
                  <a16:creationId xmlns:a16="http://schemas.microsoft.com/office/drawing/2014/main" id="{5ABA2399-3580-2845-AA84-FFDFF52CC1F6}"/>
                </a:ext>
              </a:extLst>
            </p:cNvPr>
            <p:cNvSpPr>
              <a:spLocks noChangeArrowheads="1"/>
            </p:cNvSpPr>
            <p:nvPr/>
          </p:nvSpPr>
          <p:spPr bwMode="auto">
            <a:xfrm>
              <a:off x="4579" y="2728"/>
              <a:ext cx="46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altLang="ko-KR" sz="1000" b="1">
                  <a:solidFill>
                    <a:srgbClr val="FFFF00"/>
                  </a:solidFill>
                  <a:latin typeface="Times" charset="0"/>
                  <a:ea typeface="Gulim" pitchFamily="34" charset="-127"/>
                  <a:cs typeface="Gulim" pitchFamily="34" charset="-127"/>
                </a:rPr>
                <a:t>(500 S.M.)</a:t>
              </a:r>
            </a:p>
          </p:txBody>
        </p:sp>
        <p:sp>
          <p:nvSpPr>
            <p:cNvPr id="112812" name="Line 173">
              <a:extLst>
                <a:ext uri="{FF2B5EF4-FFF2-40B4-BE49-F238E27FC236}">
                  <a16:creationId xmlns:a16="http://schemas.microsoft.com/office/drawing/2014/main" id="{2FE8B1FA-ACEB-EF47-A664-B0071D34168E}"/>
                </a:ext>
              </a:extLst>
            </p:cNvPr>
            <p:cNvSpPr>
              <a:spLocks noChangeShapeType="1"/>
            </p:cNvSpPr>
            <p:nvPr/>
          </p:nvSpPr>
          <p:spPr bwMode="auto">
            <a:xfrm>
              <a:off x="4187" y="2308"/>
              <a:ext cx="54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13" name="Line 174">
              <a:extLst>
                <a:ext uri="{FF2B5EF4-FFF2-40B4-BE49-F238E27FC236}">
                  <a16:creationId xmlns:a16="http://schemas.microsoft.com/office/drawing/2014/main" id="{CDCFF3D5-3D1B-BB4A-8C56-59CF07067C24}"/>
                </a:ext>
              </a:extLst>
            </p:cNvPr>
            <p:cNvSpPr>
              <a:spLocks noChangeShapeType="1"/>
            </p:cNvSpPr>
            <p:nvPr/>
          </p:nvSpPr>
          <p:spPr bwMode="auto">
            <a:xfrm>
              <a:off x="4187" y="2430"/>
              <a:ext cx="544" cy="4"/>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14" name="Rectangle 175">
              <a:extLst>
                <a:ext uri="{FF2B5EF4-FFF2-40B4-BE49-F238E27FC236}">
                  <a16:creationId xmlns:a16="http://schemas.microsoft.com/office/drawing/2014/main" id="{BA28D38B-EBBA-AE4D-B722-7F25AEC2C19D}"/>
                </a:ext>
              </a:extLst>
            </p:cNvPr>
            <p:cNvSpPr>
              <a:spLocks noChangeArrowheads="1"/>
            </p:cNvSpPr>
            <p:nvPr/>
          </p:nvSpPr>
          <p:spPr bwMode="auto">
            <a:xfrm>
              <a:off x="4095" y="2066"/>
              <a:ext cx="57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Chicago" charset="0"/>
                  <a:ea typeface="Gulim" panose="020B0600000101010101" pitchFamily="34" charset="-127"/>
                </a:rPr>
                <a:t>PEMBUANGAN</a:t>
              </a:r>
            </a:p>
          </p:txBody>
        </p:sp>
        <p:sp>
          <p:nvSpPr>
            <p:cNvPr id="112815" name="Line 176">
              <a:extLst>
                <a:ext uri="{FF2B5EF4-FFF2-40B4-BE49-F238E27FC236}">
                  <a16:creationId xmlns:a16="http://schemas.microsoft.com/office/drawing/2014/main" id="{C82458A4-C0C2-8540-9481-467E9B9423DD}"/>
                </a:ext>
              </a:extLst>
            </p:cNvPr>
            <p:cNvSpPr>
              <a:spLocks noChangeShapeType="1"/>
            </p:cNvSpPr>
            <p:nvPr/>
          </p:nvSpPr>
          <p:spPr bwMode="auto">
            <a:xfrm>
              <a:off x="4187" y="2668"/>
              <a:ext cx="54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16" name="Line 177">
              <a:extLst>
                <a:ext uri="{FF2B5EF4-FFF2-40B4-BE49-F238E27FC236}">
                  <a16:creationId xmlns:a16="http://schemas.microsoft.com/office/drawing/2014/main" id="{5431A43F-7110-6040-BC53-5EBD70AE8EDD}"/>
                </a:ext>
              </a:extLst>
            </p:cNvPr>
            <p:cNvSpPr>
              <a:spLocks noChangeShapeType="1"/>
            </p:cNvSpPr>
            <p:nvPr/>
          </p:nvSpPr>
          <p:spPr bwMode="auto">
            <a:xfrm>
              <a:off x="4179" y="2964"/>
              <a:ext cx="54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17" name="Line 178">
              <a:extLst>
                <a:ext uri="{FF2B5EF4-FFF2-40B4-BE49-F238E27FC236}">
                  <a16:creationId xmlns:a16="http://schemas.microsoft.com/office/drawing/2014/main" id="{370A9123-4044-3041-A2CE-F4D1BAEE993F}"/>
                </a:ext>
              </a:extLst>
            </p:cNvPr>
            <p:cNvSpPr>
              <a:spLocks noChangeShapeType="1"/>
            </p:cNvSpPr>
            <p:nvPr/>
          </p:nvSpPr>
          <p:spPr bwMode="auto">
            <a:xfrm>
              <a:off x="4179" y="3060"/>
              <a:ext cx="54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18" name="Rectangle 179">
              <a:extLst>
                <a:ext uri="{FF2B5EF4-FFF2-40B4-BE49-F238E27FC236}">
                  <a16:creationId xmlns:a16="http://schemas.microsoft.com/office/drawing/2014/main" id="{FD84E8CF-2426-4847-A0A2-4911B30E9292}"/>
                </a:ext>
              </a:extLst>
            </p:cNvPr>
            <p:cNvSpPr>
              <a:spLocks noChangeArrowheads="1"/>
            </p:cNvSpPr>
            <p:nvPr/>
          </p:nvSpPr>
          <p:spPr bwMode="auto">
            <a:xfrm>
              <a:off x="4157" y="2768"/>
              <a:ext cx="41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SENYAP</a:t>
              </a:r>
            </a:p>
          </p:txBody>
        </p:sp>
        <p:sp>
          <p:nvSpPr>
            <p:cNvPr id="112819" name="Line 180">
              <a:extLst>
                <a:ext uri="{FF2B5EF4-FFF2-40B4-BE49-F238E27FC236}">
                  <a16:creationId xmlns:a16="http://schemas.microsoft.com/office/drawing/2014/main" id="{6D35D5D7-D437-6F42-A17B-EA123547FDC5}"/>
                </a:ext>
              </a:extLst>
            </p:cNvPr>
            <p:cNvSpPr>
              <a:spLocks noChangeShapeType="1"/>
            </p:cNvSpPr>
            <p:nvPr/>
          </p:nvSpPr>
          <p:spPr bwMode="auto">
            <a:xfrm flipV="1">
              <a:off x="4187" y="2548"/>
              <a:ext cx="540" cy="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20" name="Rectangle 181">
              <a:extLst>
                <a:ext uri="{FF2B5EF4-FFF2-40B4-BE49-F238E27FC236}">
                  <a16:creationId xmlns:a16="http://schemas.microsoft.com/office/drawing/2014/main" id="{66BEC58E-5DED-E242-A45C-E156F09B0B8E}"/>
                </a:ext>
              </a:extLst>
            </p:cNvPr>
            <p:cNvSpPr>
              <a:spLocks noChangeArrowheads="1"/>
            </p:cNvSpPr>
            <p:nvPr/>
          </p:nvSpPr>
          <p:spPr bwMode="auto">
            <a:xfrm>
              <a:off x="4161" y="3350"/>
              <a:ext cx="600" cy="648"/>
            </a:xfrm>
            <a:prstGeom prst="rect">
              <a:avLst/>
            </a:prstGeom>
            <a:solidFill>
              <a:schemeClr val="tx1"/>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821" name="AutoShape 182">
              <a:extLst>
                <a:ext uri="{FF2B5EF4-FFF2-40B4-BE49-F238E27FC236}">
                  <a16:creationId xmlns:a16="http://schemas.microsoft.com/office/drawing/2014/main" id="{954E0AF6-7A47-6948-89B0-AB90F399AB30}"/>
                </a:ext>
              </a:extLst>
            </p:cNvPr>
            <p:cNvSpPr>
              <a:spLocks noChangeArrowheads="1"/>
            </p:cNvSpPr>
            <p:nvPr/>
          </p:nvSpPr>
          <p:spPr bwMode="auto">
            <a:xfrm>
              <a:off x="4171" y="3247"/>
              <a:ext cx="408" cy="229"/>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12822" name="Rectangle 183">
              <a:extLst>
                <a:ext uri="{FF2B5EF4-FFF2-40B4-BE49-F238E27FC236}">
                  <a16:creationId xmlns:a16="http://schemas.microsoft.com/office/drawing/2014/main" id="{89427C0F-1BB0-5846-9A9F-65A8E9A3A04D}"/>
                </a:ext>
              </a:extLst>
            </p:cNvPr>
            <p:cNvSpPr>
              <a:spLocks noChangeArrowheads="1"/>
            </p:cNvSpPr>
            <p:nvPr/>
          </p:nvSpPr>
          <p:spPr bwMode="auto">
            <a:xfrm>
              <a:off x="4164" y="3214"/>
              <a:ext cx="439"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200" b="1">
                  <a:solidFill>
                    <a:srgbClr val="000000"/>
                  </a:solidFill>
                  <a:latin typeface="Chicago" charset="0"/>
                  <a:ea typeface="Gulim" panose="020B0600000101010101" pitchFamily="34" charset="-127"/>
                </a:rPr>
                <a:t>YESUS</a:t>
              </a:r>
            </a:p>
          </p:txBody>
        </p:sp>
        <p:sp>
          <p:nvSpPr>
            <p:cNvPr id="112823" name="Line 184">
              <a:extLst>
                <a:ext uri="{FF2B5EF4-FFF2-40B4-BE49-F238E27FC236}">
                  <a16:creationId xmlns:a16="http://schemas.microsoft.com/office/drawing/2014/main" id="{6842CD05-E4F1-E04A-8B9D-EB78E7B794A1}"/>
                </a:ext>
              </a:extLst>
            </p:cNvPr>
            <p:cNvSpPr>
              <a:spLocks noChangeShapeType="1"/>
            </p:cNvSpPr>
            <p:nvPr/>
          </p:nvSpPr>
          <p:spPr bwMode="auto">
            <a:xfrm>
              <a:off x="4190" y="3428"/>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24" name="Line 185">
              <a:extLst>
                <a:ext uri="{FF2B5EF4-FFF2-40B4-BE49-F238E27FC236}">
                  <a16:creationId xmlns:a16="http://schemas.microsoft.com/office/drawing/2014/main" id="{36E7E7CE-436B-6845-A19A-8EFB106DCE28}"/>
                </a:ext>
              </a:extLst>
            </p:cNvPr>
            <p:cNvSpPr>
              <a:spLocks noChangeShapeType="1"/>
            </p:cNvSpPr>
            <p:nvPr/>
          </p:nvSpPr>
          <p:spPr bwMode="auto">
            <a:xfrm flipV="1">
              <a:off x="4191" y="3516"/>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25" name="Line 186">
              <a:extLst>
                <a:ext uri="{FF2B5EF4-FFF2-40B4-BE49-F238E27FC236}">
                  <a16:creationId xmlns:a16="http://schemas.microsoft.com/office/drawing/2014/main" id="{82FDAB04-1A83-FC42-B8A8-ADD9956FC240}"/>
                </a:ext>
              </a:extLst>
            </p:cNvPr>
            <p:cNvSpPr>
              <a:spLocks noChangeShapeType="1"/>
            </p:cNvSpPr>
            <p:nvPr/>
          </p:nvSpPr>
          <p:spPr bwMode="auto">
            <a:xfrm flipV="1">
              <a:off x="4192" y="3604"/>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26" name="Line 187">
              <a:extLst>
                <a:ext uri="{FF2B5EF4-FFF2-40B4-BE49-F238E27FC236}">
                  <a16:creationId xmlns:a16="http://schemas.microsoft.com/office/drawing/2014/main" id="{5430BB1E-86E4-B647-9A40-A044981CB105}"/>
                </a:ext>
              </a:extLst>
            </p:cNvPr>
            <p:cNvSpPr>
              <a:spLocks noChangeShapeType="1"/>
            </p:cNvSpPr>
            <p:nvPr/>
          </p:nvSpPr>
          <p:spPr bwMode="auto">
            <a:xfrm>
              <a:off x="4193" y="3696"/>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27" name="Line 188">
              <a:extLst>
                <a:ext uri="{FF2B5EF4-FFF2-40B4-BE49-F238E27FC236}">
                  <a16:creationId xmlns:a16="http://schemas.microsoft.com/office/drawing/2014/main" id="{584EE75F-A110-7746-AB19-4228809E07CF}"/>
                </a:ext>
              </a:extLst>
            </p:cNvPr>
            <p:cNvSpPr>
              <a:spLocks noChangeShapeType="1"/>
            </p:cNvSpPr>
            <p:nvPr/>
          </p:nvSpPr>
          <p:spPr bwMode="auto">
            <a:xfrm>
              <a:off x="4195" y="3878"/>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28" name="Line 189">
              <a:extLst>
                <a:ext uri="{FF2B5EF4-FFF2-40B4-BE49-F238E27FC236}">
                  <a16:creationId xmlns:a16="http://schemas.microsoft.com/office/drawing/2014/main" id="{B92BDE0F-73BF-5C47-BE80-528A355713A5}"/>
                </a:ext>
              </a:extLst>
            </p:cNvPr>
            <p:cNvSpPr>
              <a:spLocks noChangeShapeType="1"/>
            </p:cNvSpPr>
            <p:nvPr/>
          </p:nvSpPr>
          <p:spPr bwMode="auto">
            <a:xfrm flipV="1">
              <a:off x="4195" y="3968"/>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829" name="Line 190">
              <a:extLst>
                <a:ext uri="{FF2B5EF4-FFF2-40B4-BE49-F238E27FC236}">
                  <a16:creationId xmlns:a16="http://schemas.microsoft.com/office/drawing/2014/main" id="{6D8A6277-9832-084F-B733-55688F7F5B56}"/>
                </a:ext>
              </a:extLst>
            </p:cNvPr>
            <p:cNvSpPr>
              <a:spLocks noChangeShapeType="1"/>
            </p:cNvSpPr>
            <p:nvPr/>
          </p:nvSpPr>
          <p:spPr bwMode="auto">
            <a:xfrm>
              <a:off x="4199" y="3792"/>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6463" name="Rectangle 191">
              <a:extLst>
                <a:ext uri="{FF2B5EF4-FFF2-40B4-BE49-F238E27FC236}">
                  <a16:creationId xmlns:a16="http://schemas.microsoft.com/office/drawing/2014/main" id="{EE05FEF8-2669-1D41-B894-E4FACC20BA88}"/>
                </a:ext>
              </a:extLst>
            </p:cNvPr>
            <p:cNvSpPr>
              <a:spLocks noChangeArrowheads="1"/>
            </p:cNvSpPr>
            <p:nvPr/>
          </p:nvSpPr>
          <p:spPr bwMode="auto">
            <a:xfrm>
              <a:off x="2581" y="292"/>
              <a:ext cx="1024" cy="891"/>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66464" name="Rectangle 192">
              <a:extLst>
                <a:ext uri="{FF2B5EF4-FFF2-40B4-BE49-F238E27FC236}">
                  <a16:creationId xmlns:a16="http://schemas.microsoft.com/office/drawing/2014/main" id="{A28DD70D-33CF-5B44-8A9C-252987E50D7B}"/>
                </a:ext>
              </a:extLst>
            </p:cNvPr>
            <p:cNvSpPr>
              <a:spLocks noChangeArrowheads="1"/>
            </p:cNvSpPr>
            <p:nvPr/>
          </p:nvSpPr>
          <p:spPr bwMode="auto">
            <a:xfrm>
              <a:off x="2581" y="1261"/>
              <a:ext cx="1024" cy="2734"/>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12832" name="Rectangle 193">
              <a:extLst>
                <a:ext uri="{FF2B5EF4-FFF2-40B4-BE49-F238E27FC236}">
                  <a16:creationId xmlns:a16="http://schemas.microsoft.com/office/drawing/2014/main" id="{0867BE8F-17DF-C847-9AAF-0C4A78D7437D}"/>
                </a:ext>
              </a:extLst>
            </p:cNvPr>
            <p:cNvSpPr>
              <a:spLocks noChangeArrowheads="1"/>
            </p:cNvSpPr>
            <p:nvPr/>
          </p:nvSpPr>
          <p:spPr bwMode="auto">
            <a:xfrm>
              <a:off x="3725" y="396"/>
              <a:ext cx="322" cy="1750"/>
            </a:xfrm>
            <a:prstGeom prst="rect">
              <a:avLst/>
            </a:prstGeom>
            <a:solidFill>
              <a:schemeClr val="accent1"/>
            </a:solidFill>
            <a:ln w="57150">
              <a:solidFill>
                <a:schemeClr val="bg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6466" name="Text Box 194">
              <a:extLst>
                <a:ext uri="{FF2B5EF4-FFF2-40B4-BE49-F238E27FC236}">
                  <a16:creationId xmlns:a16="http://schemas.microsoft.com/office/drawing/2014/main" id="{905EDA3F-3D41-454B-AEBC-0836727037E9}"/>
                </a:ext>
              </a:extLst>
            </p:cNvPr>
            <p:cNvSpPr txBox="1">
              <a:spLocks noChangeArrowheads="1"/>
            </p:cNvSpPr>
            <p:nvPr/>
          </p:nvSpPr>
          <p:spPr bwMode="auto">
            <a:xfrm rot="-5400000">
              <a:off x="3029" y="1090"/>
              <a:ext cx="1723" cy="327"/>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ltLang="ko-KR" b="1">
                  <a:solidFill>
                    <a:srgbClr val="EEFF4B"/>
                  </a:solidFill>
                  <a:latin typeface="Times" charset="0"/>
                  <a:ea typeface="Gulim" pitchFamily="34" charset="-127"/>
                  <a:cs typeface="Gulim" pitchFamily="34" charset="-127"/>
                </a:rPr>
                <a:t>3 KOMUNITAS</a:t>
              </a:r>
            </a:p>
          </p:txBody>
        </p:sp>
        <p:sp>
          <p:nvSpPr>
            <p:cNvPr id="566467" name="Rectangle 195">
              <a:extLst>
                <a:ext uri="{FF2B5EF4-FFF2-40B4-BE49-F238E27FC236}">
                  <a16:creationId xmlns:a16="http://schemas.microsoft.com/office/drawing/2014/main" id="{EC751B09-0B94-AF49-8AB6-38AA79E9E612}"/>
                </a:ext>
              </a:extLst>
            </p:cNvPr>
            <p:cNvSpPr>
              <a:spLocks noChangeArrowheads="1"/>
            </p:cNvSpPr>
            <p:nvPr/>
          </p:nvSpPr>
          <p:spPr bwMode="auto">
            <a:xfrm>
              <a:off x="4100" y="285"/>
              <a:ext cx="1024" cy="1714"/>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charset="0"/>
                <a:ea typeface="+mn-ea"/>
              </a:endParaRPr>
            </a:p>
          </p:txBody>
        </p:sp>
        <p:grpSp>
          <p:nvGrpSpPr>
            <p:cNvPr id="112835" name="Group 238">
              <a:extLst>
                <a:ext uri="{FF2B5EF4-FFF2-40B4-BE49-F238E27FC236}">
                  <a16:creationId xmlns:a16="http://schemas.microsoft.com/office/drawing/2014/main" id="{8C0C1F39-E75C-664C-A8CB-F0A7DC204727}"/>
                </a:ext>
              </a:extLst>
            </p:cNvPr>
            <p:cNvGrpSpPr>
              <a:grpSpLocks/>
            </p:cNvGrpSpPr>
            <p:nvPr/>
          </p:nvGrpSpPr>
          <p:grpSpPr bwMode="auto">
            <a:xfrm>
              <a:off x="3300" y="1430"/>
              <a:ext cx="236" cy="260"/>
              <a:chOff x="1558" y="1007"/>
              <a:chExt cx="2107" cy="1949"/>
            </a:xfrm>
          </p:grpSpPr>
          <p:grpSp>
            <p:nvGrpSpPr>
              <p:cNvPr id="112867" name="Group 240">
                <a:extLst>
                  <a:ext uri="{FF2B5EF4-FFF2-40B4-BE49-F238E27FC236}">
                    <a16:creationId xmlns:a16="http://schemas.microsoft.com/office/drawing/2014/main" id="{5DB74567-2AF7-BF4D-B0EC-8048A38FB65C}"/>
                  </a:ext>
                </a:extLst>
              </p:cNvPr>
              <p:cNvGrpSpPr>
                <a:grpSpLocks/>
              </p:cNvGrpSpPr>
              <p:nvPr/>
            </p:nvGrpSpPr>
            <p:grpSpPr bwMode="auto">
              <a:xfrm>
                <a:off x="1558" y="1205"/>
                <a:ext cx="2107" cy="1420"/>
                <a:chOff x="578" y="2316"/>
                <a:chExt cx="2105" cy="1421"/>
              </a:xfrm>
            </p:grpSpPr>
            <p:sp>
              <p:nvSpPr>
                <p:cNvPr id="112873" name="Freeform 241" descr="Cork">
                  <a:extLst>
                    <a:ext uri="{FF2B5EF4-FFF2-40B4-BE49-F238E27FC236}">
                      <a16:creationId xmlns:a16="http://schemas.microsoft.com/office/drawing/2014/main" id="{497AC1B6-C835-334F-A738-867A23D33012}"/>
                    </a:ext>
                  </a:extLst>
                </p:cNvPr>
                <p:cNvSpPr>
                  <a:spLocks/>
                </p:cNvSpPr>
                <p:nvPr/>
              </p:nvSpPr>
              <p:spPr bwMode="auto">
                <a:xfrm>
                  <a:off x="633" y="2316"/>
                  <a:ext cx="2050" cy="256"/>
                </a:xfrm>
                <a:custGeom>
                  <a:avLst/>
                  <a:gdLst>
                    <a:gd name="T0" fmla="*/ 28 w 592"/>
                    <a:gd name="T1" fmla="*/ 256 h 90"/>
                    <a:gd name="T2" fmla="*/ 76 w 592"/>
                    <a:gd name="T3" fmla="*/ 125 h 90"/>
                    <a:gd name="T4" fmla="*/ 118 w 592"/>
                    <a:gd name="T5" fmla="*/ 102 h 90"/>
                    <a:gd name="T6" fmla="*/ 159 w 592"/>
                    <a:gd name="T7" fmla="*/ 91 h 90"/>
                    <a:gd name="T8" fmla="*/ 388 w 592"/>
                    <a:gd name="T9" fmla="*/ 97 h 90"/>
                    <a:gd name="T10" fmla="*/ 526 w 592"/>
                    <a:gd name="T11" fmla="*/ 114 h 90"/>
                    <a:gd name="T12" fmla="*/ 589 w 592"/>
                    <a:gd name="T13" fmla="*/ 131 h 90"/>
                    <a:gd name="T14" fmla="*/ 824 w 592"/>
                    <a:gd name="T15" fmla="*/ 148 h 90"/>
                    <a:gd name="T16" fmla="*/ 1170 w 592"/>
                    <a:gd name="T17" fmla="*/ 125 h 90"/>
                    <a:gd name="T18" fmla="*/ 1634 w 592"/>
                    <a:gd name="T19" fmla="*/ 46 h 90"/>
                    <a:gd name="T20" fmla="*/ 1801 w 592"/>
                    <a:gd name="T21" fmla="*/ 0 h 90"/>
                    <a:gd name="T22" fmla="*/ 1981 w 592"/>
                    <a:gd name="T23" fmla="*/ 6 h 90"/>
                    <a:gd name="T24" fmla="*/ 2043 w 592"/>
                    <a:gd name="T25" fmla="*/ 85 h 90"/>
                    <a:gd name="T26" fmla="*/ 2050 w 592"/>
                    <a:gd name="T27" fmla="*/ 102 h 90"/>
                    <a:gd name="T28" fmla="*/ 2015 w 592"/>
                    <a:gd name="T29" fmla="*/ 171 h 90"/>
                    <a:gd name="T30" fmla="*/ 2022 w 592"/>
                    <a:gd name="T31" fmla="*/ 18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874" name="Freeform 242" descr="Cork">
                  <a:extLst>
                    <a:ext uri="{FF2B5EF4-FFF2-40B4-BE49-F238E27FC236}">
                      <a16:creationId xmlns:a16="http://schemas.microsoft.com/office/drawing/2014/main" id="{FF2EFEBC-934C-334D-ADA4-63AB70D093EC}"/>
                    </a:ext>
                  </a:extLst>
                </p:cNvPr>
                <p:cNvSpPr>
                  <a:spLocks/>
                </p:cNvSpPr>
                <p:nvPr/>
              </p:nvSpPr>
              <p:spPr bwMode="auto">
                <a:xfrm>
                  <a:off x="578" y="2506"/>
                  <a:ext cx="2074" cy="1231"/>
                </a:xfrm>
                <a:custGeom>
                  <a:avLst/>
                  <a:gdLst>
                    <a:gd name="T0" fmla="*/ 2074 w 599"/>
                    <a:gd name="T1" fmla="*/ 0 h 432"/>
                    <a:gd name="T2" fmla="*/ 2060 w 599"/>
                    <a:gd name="T3" fmla="*/ 17 h 432"/>
                    <a:gd name="T4" fmla="*/ 2039 w 599"/>
                    <a:gd name="T5" fmla="*/ 28 h 432"/>
                    <a:gd name="T6" fmla="*/ 2026 w 599"/>
                    <a:gd name="T7" fmla="*/ 68 h 432"/>
                    <a:gd name="T8" fmla="*/ 1929 w 599"/>
                    <a:gd name="T9" fmla="*/ 262 h 432"/>
                    <a:gd name="T10" fmla="*/ 1818 w 599"/>
                    <a:gd name="T11" fmla="*/ 593 h 432"/>
                    <a:gd name="T12" fmla="*/ 1783 w 599"/>
                    <a:gd name="T13" fmla="*/ 758 h 432"/>
                    <a:gd name="T14" fmla="*/ 1749 w 599"/>
                    <a:gd name="T15" fmla="*/ 997 h 432"/>
                    <a:gd name="T16" fmla="*/ 1714 w 599"/>
                    <a:gd name="T17" fmla="*/ 1146 h 432"/>
                    <a:gd name="T18" fmla="*/ 1596 w 599"/>
                    <a:gd name="T19" fmla="*/ 1203 h 432"/>
                    <a:gd name="T20" fmla="*/ 1499 w 599"/>
                    <a:gd name="T21" fmla="*/ 1180 h 432"/>
                    <a:gd name="T22" fmla="*/ 1458 w 599"/>
                    <a:gd name="T23" fmla="*/ 1168 h 432"/>
                    <a:gd name="T24" fmla="*/ 1472 w 599"/>
                    <a:gd name="T25" fmla="*/ 1003 h 432"/>
                    <a:gd name="T26" fmla="*/ 1492 w 599"/>
                    <a:gd name="T27" fmla="*/ 963 h 432"/>
                    <a:gd name="T28" fmla="*/ 1402 w 599"/>
                    <a:gd name="T29" fmla="*/ 935 h 432"/>
                    <a:gd name="T30" fmla="*/ 1201 w 599"/>
                    <a:gd name="T31" fmla="*/ 900 h 432"/>
                    <a:gd name="T32" fmla="*/ 391 w 599"/>
                    <a:gd name="T33" fmla="*/ 1026 h 432"/>
                    <a:gd name="T34" fmla="*/ 357 w 599"/>
                    <a:gd name="T35" fmla="*/ 1049 h 432"/>
                    <a:gd name="T36" fmla="*/ 301 w 599"/>
                    <a:gd name="T37" fmla="*/ 1117 h 432"/>
                    <a:gd name="T38" fmla="*/ 184 w 599"/>
                    <a:gd name="T39" fmla="*/ 1231 h 432"/>
                    <a:gd name="T40" fmla="*/ 100 w 599"/>
                    <a:gd name="T41" fmla="*/ 1203 h 432"/>
                    <a:gd name="T42" fmla="*/ 59 w 599"/>
                    <a:gd name="T43" fmla="*/ 1180 h 432"/>
                    <a:gd name="T44" fmla="*/ 24 w 599"/>
                    <a:gd name="T45" fmla="*/ 1134 h 432"/>
                    <a:gd name="T46" fmla="*/ 38 w 599"/>
                    <a:gd name="T47" fmla="*/ 1060 h 432"/>
                    <a:gd name="T48" fmla="*/ 59 w 599"/>
                    <a:gd name="T49" fmla="*/ 952 h 432"/>
                    <a:gd name="T50" fmla="*/ 93 w 599"/>
                    <a:gd name="T51" fmla="*/ 747 h 432"/>
                    <a:gd name="T52" fmla="*/ 100 w 599"/>
                    <a:gd name="T53" fmla="*/ 536 h 432"/>
                    <a:gd name="T54" fmla="*/ 107 w 599"/>
                    <a:gd name="T55" fmla="*/ 359 h 432"/>
                    <a:gd name="T56" fmla="*/ 100 w 599"/>
                    <a:gd name="T57" fmla="*/ 234 h 432"/>
                    <a:gd name="T58" fmla="*/ 73 w 599"/>
                    <a:gd name="T59" fmla="*/ 85 h 432"/>
                    <a:gd name="T60" fmla="*/ 66 w 599"/>
                    <a:gd name="T61" fmla="*/ 4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12868" name="Freeform 244">
                <a:extLst>
                  <a:ext uri="{FF2B5EF4-FFF2-40B4-BE49-F238E27FC236}">
                    <a16:creationId xmlns:a16="http://schemas.microsoft.com/office/drawing/2014/main" id="{FF933127-DB60-084A-A296-EBE7E932A7EB}"/>
                  </a:ext>
                </a:extLst>
              </p:cNvPr>
              <p:cNvSpPr>
                <a:spLocks/>
              </p:cNvSpPr>
              <p:nvPr/>
            </p:nvSpPr>
            <p:spPr bwMode="auto">
              <a:xfrm>
                <a:off x="1616" y="2649"/>
                <a:ext cx="88" cy="277"/>
              </a:xfrm>
              <a:custGeom>
                <a:avLst/>
                <a:gdLst>
                  <a:gd name="T0" fmla="*/ 75 w 85"/>
                  <a:gd name="T1" fmla="*/ 133 h 318"/>
                  <a:gd name="T2" fmla="*/ 66 w 85"/>
                  <a:gd name="T3" fmla="*/ 60 h 318"/>
                  <a:gd name="T4" fmla="*/ 49 w 85"/>
                  <a:gd name="T5" fmla="*/ 37 h 318"/>
                  <a:gd name="T6" fmla="*/ 57 w 85"/>
                  <a:gd name="T7" fmla="*/ 60 h 318"/>
                  <a:gd name="T8" fmla="*/ 66 w 85"/>
                  <a:gd name="T9" fmla="*/ 24 h 318"/>
                  <a:gd name="T10" fmla="*/ 39 w 85"/>
                  <a:gd name="T11" fmla="*/ 9 h 318"/>
                  <a:gd name="T12" fmla="*/ 39 w 85"/>
                  <a:gd name="T13" fmla="*/ 37 h 318"/>
                  <a:gd name="T14" fmla="*/ 49 w 85"/>
                  <a:gd name="T15" fmla="*/ 163 h 318"/>
                  <a:gd name="T16" fmla="*/ 31 w 85"/>
                  <a:gd name="T17" fmla="*/ 140 h 318"/>
                  <a:gd name="T18" fmla="*/ 39 w 85"/>
                  <a:gd name="T19" fmla="*/ 111 h 318"/>
                  <a:gd name="T20" fmla="*/ 49 w 85"/>
                  <a:gd name="T21" fmla="*/ 140 h 318"/>
                  <a:gd name="T22" fmla="*/ 39 w 85"/>
                  <a:gd name="T23" fmla="*/ 89 h 318"/>
                  <a:gd name="T24" fmla="*/ 49 w 85"/>
                  <a:gd name="T25" fmla="*/ 133 h 318"/>
                  <a:gd name="T26" fmla="*/ 39 w 85"/>
                  <a:gd name="T27" fmla="*/ 104 h 318"/>
                  <a:gd name="T28" fmla="*/ 49 w 85"/>
                  <a:gd name="T29" fmla="*/ 125 h 318"/>
                  <a:gd name="T30" fmla="*/ 57 w 85"/>
                  <a:gd name="T31" fmla="*/ 148 h 318"/>
                  <a:gd name="T32" fmla="*/ 75 w 85"/>
                  <a:gd name="T33" fmla="*/ 177 h 318"/>
                  <a:gd name="T34" fmla="*/ 83 w 85"/>
                  <a:gd name="T35" fmla="*/ 199 h 318"/>
                  <a:gd name="T36" fmla="*/ 75 w 85"/>
                  <a:gd name="T37" fmla="*/ 243 h 318"/>
                  <a:gd name="T38" fmla="*/ 66 w 85"/>
                  <a:gd name="T39" fmla="*/ 236 h 318"/>
                  <a:gd name="T40" fmla="*/ 57 w 85"/>
                  <a:gd name="T41" fmla="*/ 273 h 318"/>
                  <a:gd name="T42" fmla="*/ 39 w 85"/>
                  <a:gd name="T43" fmla="*/ 251 h 318"/>
                  <a:gd name="T44" fmla="*/ 31 w 85"/>
                  <a:gd name="T45" fmla="*/ 177 h 318"/>
                  <a:gd name="T46" fmla="*/ 23 w 85"/>
                  <a:gd name="T47" fmla="*/ 214 h 318"/>
                  <a:gd name="T48" fmla="*/ 5 w 85"/>
                  <a:gd name="T49" fmla="*/ 185 h 318"/>
                  <a:gd name="T50" fmla="*/ 39 w 85"/>
                  <a:gd name="T51" fmla="*/ 125 h 318"/>
                  <a:gd name="T52" fmla="*/ 66 w 85"/>
                  <a:gd name="T53" fmla="*/ 148 h 318"/>
                  <a:gd name="T54" fmla="*/ 75 w 85"/>
                  <a:gd name="T55" fmla="*/ 192 h 318"/>
                  <a:gd name="T56" fmla="*/ 66 w 85"/>
                  <a:gd name="T57" fmla="*/ 163 h 318"/>
                  <a:gd name="T58" fmla="*/ 66 w 85"/>
                  <a:gd name="T59" fmla="*/ 9 h 318"/>
                  <a:gd name="T60" fmla="*/ 49 w 85"/>
                  <a:gd name="T61" fmla="*/ 30 h 318"/>
                  <a:gd name="T62" fmla="*/ 23 w 85"/>
                  <a:gd name="T63" fmla="*/ 37 h 318"/>
                  <a:gd name="T64" fmla="*/ 39 w 85"/>
                  <a:gd name="T65" fmla="*/ 82 h 318"/>
                  <a:gd name="T66" fmla="*/ 57 w 85"/>
                  <a:gd name="T67" fmla="*/ 118 h 318"/>
                  <a:gd name="T68" fmla="*/ 75 w 85"/>
                  <a:gd name="T69" fmla="*/ 1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869" name="Freeform 245">
                <a:extLst>
                  <a:ext uri="{FF2B5EF4-FFF2-40B4-BE49-F238E27FC236}">
                    <a16:creationId xmlns:a16="http://schemas.microsoft.com/office/drawing/2014/main" id="{5D471D6D-72FB-FE44-A27B-17B1D36EFA53}"/>
                  </a:ext>
                </a:extLst>
              </p:cNvPr>
              <p:cNvSpPr>
                <a:spLocks/>
              </p:cNvSpPr>
              <p:nvPr/>
            </p:nvSpPr>
            <p:spPr bwMode="auto">
              <a:xfrm>
                <a:off x="1635" y="2647"/>
                <a:ext cx="109" cy="309"/>
              </a:xfrm>
              <a:custGeom>
                <a:avLst/>
                <a:gdLst>
                  <a:gd name="T0" fmla="*/ 1 w 105"/>
                  <a:gd name="T1" fmla="*/ 0 h 354"/>
                  <a:gd name="T2" fmla="*/ 96 w 105"/>
                  <a:gd name="T3" fmla="*/ 4 h 354"/>
                  <a:gd name="T4" fmla="*/ 76 w 105"/>
                  <a:gd name="T5" fmla="*/ 25 h 354"/>
                  <a:gd name="T6" fmla="*/ 87 w 105"/>
                  <a:gd name="T7" fmla="*/ 53 h 354"/>
                  <a:gd name="T8" fmla="*/ 87 w 105"/>
                  <a:gd name="T9" fmla="*/ 127 h 354"/>
                  <a:gd name="T10" fmla="*/ 101 w 105"/>
                  <a:gd name="T11" fmla="*/ 147 h 354"/>
                  <a:gd name="T12" fmla="*/ 101 w 105"/>
                  <a:gd name="T13" fmla="*/ 209 h 354"/>
                  <a:gd name="T14" fmla="*/ 87 w 105"/>
                  <a:gd name="T15" fmla="*/ 293 h 354"/>
                  <a:gd name="T16" fmla="*/ 71 w 105"/>
                  <a:gd name="T17" fmla="*/ 309 h 354"/>
                  <a:gd name="T18" fmla="*/ 15 w 105"/>
                  <a:gd name="T19" fmla="*/ 279 h 354"/>
                  <a:gd name="T20" fmla="*/ 12 w 105"/>
                  <a:gd name="T21" fmla="*/ 246 h 354"/>
                  <a:gd name="T22" fmla="*/ 15 w 105"/>
                  <a:gd name="T23" fmla="*/ 214 h 354"/>
                  <a:gd name="T24" fmla="*/ 9 w 105"/>
                  <a:gd name="T25" fmla="*/ 86 h 354"/>
                  <a:gd name="T26" fmla="*/ 21 w 105"/>
                  <a:gd name="T27" fmla="*/ 39 h 354"/>
                  <a:gd name="T28" fmla="*/ 6 w 105"/>
                  <a:gd name="T29" fmla="*/ 11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870" name="Freeform 246">
                <a:extLst>
                  <a:ext uri="{FF2B5EF4-FFF2-40B4-BE49-F238E27FC236}">
                    <a16:creationId xmlns:a16="http://schemas.microsoft.com/office/drawing/2014/main" id="{8EB6993C-F214-7B4B-BA2D-D98FEEB29F3B}"/>
                  </a:ext>
                </a:extLst>
              </p:cNvPr>
              <p:cNvSpPr>
                <a:spLocks/>
              </p:cNvSpPr>
              <p:nvPr/>
            </p:nvSpPr>
            <p:spPr bwMode="auto">
              <a:xfrm>
                <a:off x="3008" y="2583"/>
                <a:ext cx="155" cy="328"/>
              </a:xfrm>
              <a:custGeom>
                <a:avLst/>
                <a:gdLst>
                  <a:gd name="T0" fmla="*/ 147 w 149"/>
                  <a:gd name="T1" fmla="*/ 17 h 376"/>
                  <a:gd name="T2" fmla="*/ 138 w 149"/>
                  <a:gd name="T3" fmla="*/ 90 h 376"/>
                  <a:gd name="T4" fmla="*/ 130 w 149"/>
                  <a:gd name="T5" fmla="*/ 113 h 376"/>
                  <a:gd name="T6" fmla="*/ 127 w 149"/>
                  <a:gd name="T7" fmla="*/ 122 h 376"/>
                  <a:gd name="T8" fmla="*/ 108 w 149"/>
                  <a:gd name="T9" fmla="*/ 213 h 376"/>
                  <a:gd name="T10" fmla="*/ 85 w 149"/>
                  <a:gd name="T11" fmla="*/ 274 h 376"/>
                  <a:gd name="T12" fmla="*/ 69 w 149"/>
                  <a:gd name="T13" fmla="*/ 316 h 376"/>
                  <a:gd name="T14" fmla="*/ 58 w 149"/>
                  <a:gd name="T15" fmla="*/ 318 h 376"/>
                  <a:gd name="T16" fmla="*/ 19 w 149"/>
                  <a:gd name="T17" fmla="*/ 323 h 376"/>
                  <a:gd name="T18" fmla="*/ 2 w 149"/>
                  <a:gd name="T19" fmla="*/ 306 h 376"/>
                  <a:gd name="T20" fmla="*/ 5 w 149"/>
                  <a:gd name="T21" fmla="*/ 276 h 376"/>
                  <a:gd name="T22" fmla="*/ 8 w 149"/>
                  <a:gd name="T23" fmla="*/ 192 h 376"/>
                  <a:gd name="T24" fmla="*/ 22 w 149"/>
                  <a:gd name="T25" fmla="*/ 174 h 376"/>
                  <a:gd name="T26" fmla="*/ 35 w 149"/>
                  <a:gd name="T27" fmla="*/ 92 h 376"/>
                  <a:gd name="T28" fmla="*/ 44 w 149"/>
                  <a:gd name="T29" fmla="*/ 65 h 376"/>
                  <a:gd name="T30" fmla="*/ 83 w 149"/>
                  <a:gd name="T31" fmla="*/ 16 h 376"/>
                  <a:gd name="T32" fmla="*/ 127 w 149"/>
                  <a:gd name="T33" fmla="*/ 16 h 376"/>
                  <a:gd name="T34" fmla="*/ 147 w 149"/>
                  <a:gd name="T35" fmla="*/ 1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871" name="Freeform 247">
                <a:extLst>
                  <a:ext uri="{FF2B5EF4-FFF2-40B4-BE49-F238E27FC236}">
                    <a16:creationId xmlns:a16="http://schemas.microsoft.com/office/drawing/2014/main" id="{B0E9EA18-B7E6-F046-801D-B81990985046}"/>
                  </a:ext>
                </a:extLst>
              </p:cNvPr>
              <p:cNvSpPr>
                <a:spLocks/>
              </p:cNvSpPr>
              <p:nvPr/>
            </p:nvSpPr>
            <p:spPr bwMode="auto">
              <a:xfrm>
                <a:off x="1714" y="1020"/>
                <a:ext cx="99" cy="440"/>
              </a:xfrm>
              <a:custGeom>
                <a:avLst/>
                <a:gdLst>
                  <a:gd name="T0" fmla="*/ 27 w 96"/>
                  <a:gd name="T1" fmla="*/ 424 h 504"/>
                  <a:gd name="T2" fmla="*/ 63 w 96"/>
                  <a:gd name="T3" fmla="*/ 431 h 504"/>
                  <a:gd name="T4" fmla="*/ 74 w 96"/>
                  <a:gd name="T5" fmla="*/ 394 h 504"/>
                  <a:gd name="T6" fmla="*/ 74 w 96"/>
                  <a:gd name="T7" fmla="*/ 282 h 504"/>
                  <a:gd name="T8" fmla="*/ 91 w 96"/>
                  <a:gd name="T9" fmla="*/ 187 h 504"/>
                  <a:gd name="T10" fmla="*/ 99 w 96"/>
                  <a:gd name="T11" fmla="*/ 152 h 504"/>
                  <a:gd name="T12" fmla="*/ 91 w 96"/>
                  <a:gd name="T13" fmla="*/ 45 h 504"/>
                  <a:gd name="T14" fmla="*/ 79 w 96"/>
                  <a:gd name="T15" fmla="*/ 5 h 504"/>
                  <a:gd name="T16" fmla="*/ 30 w 96"/>
                  <a:gd name="T17" fmla="*/ 22 h 504"/>
                  <a:gd name="T18" fmla="*/ 27 w 96"/>
                  <a:gd name="T19" fmla="*/ 106 h 504"/>
                  <a:gd name="T20" fmla="*/ 33 w 96"/>
                  <a:gd name="T21" fmla="*/ 317 h 504"/>
                  <a:gd name="T22" fmla="*/ 41 w 96"/>
                  <a:gd name="T23" fmla="*/ 354 h 504"/>
                  <a:gd name="T24" fmla="*/ 25 w 96"/>
                  <a:gd name="T25" fmla="*/ 413 h 504"/>
                  <a:gd name="T26" fmla="*/ 27 w 96"/>
                  <a:gd name="T27" fmla="*/ 42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872" name="Freeform 248">
                <a:extLst>
                  <a:ext uri="{FF2B5EF4-FFF2-40B4-BE49-F238E27FC236}">
                    <a16:creationId xmlns:a16="http://schemas.microsoft.com/office/drawing/2014/main" id="{C0F299F4-601C-1C42-93F5-C23338DB8563}"/>
                  </a:ext>
                </a:extLst>
              </p:cNvPr>
              <p:cNvSpPr>
                <a:spLocks/>
              </p:cNvSpPr>
              <p:nvPr/>
            </p:nvSpPr>
            <p:spPr bwMode="auto">
              <a:xfrm>
                <a:off x="3431" y="1007"/>
                <a:ext cx="156" cy="358"/>
              </a:xfrm>
              <a:custGeom>
                <a:avLst/>
                <a:gdLst>
                  <a:gd name="T0" fmla="*/ 5 w 150"/>
                  <a:gd name="T1" fmla="*/ 333 h 410"/>
                  <a:gd name="T2" fmla="*/ 42 w 150"/>
                  <a:gd name="T3" fmla="*/ 358 h 410"/>
                  <a:gd name="T4" fmla="*/ 83 w 150"/>
                  <a:gd name="T5" fmla="*/ 351 h 410"/>
                  <a:gd name="T6" fmla="*/ 97 w 150"/>
                  <a:gd name="T7" fmla="*/ 316 h 410"/>
                  <a:gd name="T8" fmla="*/ 119 w 150"/>
                  <a:gd name="T9" fmla="*/ 244 h 410"/>
                  <a:gd name="T10" fmla="*/ 133 w 150"/>
                  <a:gd name="T11" fmla="*/ 189 h 410"/>
                  <a:gd name="T12" fmla="*/ 141 w 150"/>
                  <a:gd name="T13" fmla="*/ 168 h 410"/>
                  <a:gd name="T14" fmla="*/ 144 w 150"/>
                  <a:gd name="T15" fmla="*/ 102 h 410"/>
                  <a:gd name="T16" fmla="*/ 150 w 150"/>
                  <a:gd name="T17" fmla="*/ 88 h 410"/>
                  <a:gd name="T18" fmla="*/ 152 w 150"/>
                  <a:gd name="T19" fmla="*/ 42 h 410"/>
                  <a:gd name="T20" fmla="*/ 135 w 150"/>
                  <a:gd name="T21" fmla="*/ 0 h 410"/>
                  <a:gd name="T22" fmla="*/ 97 w 150"/>
                  <a:gd name="T23" fmla="*/ 11 h 410"/>
                  <a:gd name="T24" fmla="*/ 80 w 150"/>
                  <a:gd name="T25" fmla="*/ 46 h 410"/>
                  <a:gd name="T26" fmla="*/ 69 w 150"/>
                  <a:gd name="T27" fmla="*/ 120 h 410"/>
                  <a:gd name="T28" fmla="*/ 60 w 150"/>
                  <a:gd name="T29" fmla="*/ 141 h 410"/>
                  <a:gd name="T30" fmla="*/ 44 w 150"/>
                  <a:gd name="T31" fmla="*/ 189 h 410"/>
                  <a:gd name="T32" fmla="*/ 42 w 150"/>
                  <a:gd name="T33" fmla="*/ 197 h 410"/>
                  <a:gd name="T34" fmla="*/ 35 w 150"/>
                  <a:gd name="T35" fmla="*/ 203 h 410"/>
                  <a:gd name="T36" fmla="*/ 33 w 150"/>
                  <a:gd name="T37" fmla="*/ 218 h 410"/>
                  <a:gd name="T38" fmla="*/ 30 w 150"/>
                  <a:gd name="T39" fmla="*/ 225 h 410"/>
                  <a:gd name="T40" fmla="*/ 17 w 150"/>
                  <a:gd name="T41" fmla="*/ 305 h 410"/>
                  <a:gd name="T42" fmla="*/ 10 w 150"/>
                  <a:gd name="T43" fmla="*/ 333 h 410"/>
                  <a:gd name="T44" fmla="*/ 2 w 150"/>
                  <a:gd name="T45" fmla="*/ 337 h 410"/>
                  <a:gd name="T46" fmla="*/ 5 w 150"/>
                  <a:gd name="T47" fmla="*/ 3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12836" name="Rectangle 249">
              <a:extLst>
                <a:ext uri="{FF2B5EF4-FFF2-40B4-BE49-F238E27FC236}">
                  <a16:creationId xmlns:a16="http://schemas.microsoft.com/office/drawing/2014/main" id="{759B4B94-AB30-DF4E-AA56-CB48731D6B79}"/>
                </a:ext>
              </a:extLst>
            </p:cNvPr>
            <p:cNvSpPr>
              <a:spLocks noChangeArrowheads="1"/>
            </p:cNvSpPr>
            <p:nvPr/>
          </p:nvSpPr>
          <p:spPr bwMode="auto">
            <a:xfrm>
              <a:off x="3289" y="1435"/>
              <a:ext cx="291"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600" b="1" i="1">
                  <a:solidFill>
                    <a:schemeClr val="bg2"/>
                  </a:solidFill>
                  <a:latin typeface="Kosher-Normal" charset="0"/>
                  <a:ea typeface="Gulim" panose="020B0600000101010101" pitchFamily="34" charset="-127"/>
                </a:rPr>
                <a:t>PA</a:t>
              </a:r>
              <a:endParaRPr lang="en-US" altLang="ko-KR" sz="1600" i="1">
                <a:solidFill>
                  <a:schemeClr val="bg2"/>
                </a:solidFill>
                <a:latin typeface="Helvetica" pitchFamily="2" charset="0"/>
                <a:ea typeface="Gulim" panose="020B0600000101010101" pitchFamily="34" charset="-127"/>
              </a:endParaRPr>
            </a:p>
          </p:txBody>
        </p:sp>
        <p:grpSp>
          <p:nvGrpSpPr>
            <p:cNvPr id="112837" name="Group 251">
              <a:extLst>
                <a:ext uri="{FF2B5EF4-FFF2-40B4-BE49-F238E27FC236}">
                  <a16:creationId xmlns:a16="http://schemas.microsoft.com/office/drawing/2014/main" id="{A44AC70F-F4DC-3C47-ABB0-98D795655736}"/>
                </a:ext>
              </a:extLst>
            </p:cNvPr>
            <p:cNvGrpSpPr>
              <a:grpSpLocks/>
            </p:cNvGrpSpPr>
            <p:nvPr/>
          </p:nvGrpSpPr>
          <p:grpSpPr bwMode="auto">
            <a:xfrm>
              <a:off x="3303" y="3335"/>
              <a:ext cx="236" cy="260"/>
              <a:chOff x="1558" y="1007"/>
              <a:chExt cx="2107" cy="1949"/>
            </a:xfrm>
          </p:grpSpPr>
          <p:grpSp>
            <p:nvGrpSpPr>
              <p:cNvPr id="112859" name="Group 253">
                <a:extLst>
                  <a:ext uri="{FF2B5EF4-FFF2-40B4-BE49-F238E27FC236}">
                    <a16:creationId xmlns:a16="http://schemas.microsoft.com/office/drawing/2014/main" id="{05353C38-A293-E943-B644-2C17D38A6E01}"/>
                  </a:ext>
                </a:extLst>
              </p:cNvPr>
              <p:cNvGrpSpPr>
                <a:grpSpLocks/>
              </p:cNvGrpSpPr>
              <p:nvPr/>
            </p:nvGrpSpPr>
            <p:grpSpPr bwMode="auto">
              <a:xfrm>
                <a:off x="1558" y="1205"/>
                <a:ext cx="2107" cy="1420"/>
                <a:chOff x="578" y="2316"/>
                <a:chExt cx="2105" cy="1421"/>
              </a:xfrm>
            </p:grpSpPr>
            <p:sp>
              <p:nvSpPr>
                <p:cNvPr id="112865" name="Freeform 254" descr="Cork">
                  <a:extLst>
                    <a:ext uri="{FF2B5EF4-FFF2-40B4-BE49-F238E27FC236}">
                      <a16:creationId xmlns:a16="http://schemas.microsoft.com/office/drawing/2014/main" id="{DC7B77B0-F6D0-E345-A025-B0EA610F03D5}"/>
                    </a:ext>
                  </a:extLst>
                </p:cNvPr>
                <p:cNvSpPr>
                  <a:spLocks/>
                </p:cNvSpPr>
                <p:nvPr/>
              </p:nvSpPr>
              <p:spPr bwMode="auto">
                <a:xfrm>
                  <a:off x="633" y="2316"/>
                  <a:ext cx="2050" cy="256"/>
                </a:xfrm>
                <a:custGeom>
                  <a:avLst/>
                  <a:gdLst>
                    <a:gd name="T0" fmla="*/ 28 w 592"/>
                    <a:gd name="T1" fmla="*/ 256 h 90"/>
                    <a:gd name="T2" fmla="*/ 76 w 592"/>
                    <a:gd name="T3" fmla="*/ 125 h 90"/>
                    <a:gd name="T4" fmla="*/ 118 w 592"/>
                    <a:gd name="T5" fmla="*/ 102 h 90"/>
                    <a:gd name="T6" fmla="*/ 159 w 592"/>
                    <a:gd name="T7" fmla="*/ 91 h 90"/>
                    <a:gd name="T8" fmla="*/ 388 w 592"/>
                    <a:gd name="T9" fmla="*/ 97 h 90"/>
                    <a:gd name="T10" fmla="*/ 526 w 592"/>
                    <a:gd name="T11" fmla="*/ 114 h 90"/>
                    <a:gd name="T12" fmla="*/ 589 w 592"/>
                    <a:gd name="T13" fmla="*/ 131 h 90"/>
                    <a:gd name="T14" fmla="*/ 824 w 592"/>
                    <a:gd name="T15" fmla="*/ 148 h 90"/>
                    <a:gd name="T16" fmla="*/ 1170 w 592"/>
                    <a:gd name="T17" fmla="*/ 125 h 90"/>
                    <a:gd name="T18" fmla="*/ 1634 w 592"/>
                    <a:gd name="T19" fmla="*/ 46 h 90"/>
                    <a:gd name="T20" fmla="*/ 1801 w 592"/>
                    <a:gd name="T21" fmla="*/ 0 h 90"/>
                    <a:gd name="T22" fmla="*/ 1981 w 592"/>
                    <a:gd name="T23" fmla="*/ 6 h 90"/>
                    <a:gd name="T24" fmla="*/ 2043 w 592"/>
                    <a:gd name="T25" fmla="*/ 85 h 90"/>
                    <a:gd name="T26" fmla="*/ 2050 w 592"/>
                    <a:gd name="T27" fmla="*/ 102 h 90"/>
                    <a:gd name="T28" fmla="*/ 2015 w 592"/>
                    <a:gd name="T29" fmla="*/ 171 h 90"/>
                    <a:gd name="T30" fmla="*/ 2022 w 592"/>
                    <a:gd name="T31" fmla="*/ 18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866" name="Freeform 255" descr="Cork">
                  <a:extLst>
                    <a:ext uri="{FF2B5EF4-FFF2-40B4-BE49-F238E27FC236}">
                      <a16:creationId xmlns:a16="http://schemas.microsoft.com/office/drawing/2014/main" id="{6561B4E3-1CCD-5241-96D2-51EE8152B7E4}"/>
                    </a:ext>
                  </a:extLst>
                </p:cNvPr>
                <p:cNvSpPr>
                  <a:spLocks/>
                </p:cNvSpPr>
                <p:nvPr/>
              </p:nvSpPr>
              <p:spPr bwMode="auto">
                <a:xfrm>
                  <a:off x="578" y="2506"/>
                  <a:ext cx="2074" cy="1231"/>
                </a:xfrm>
                <a:custGeom>
                  <a:avLst/>
                  <a:gdLst>
                    <a:gd name="T0" fmla="*/ 2074 w 599"/>
                    <a:gd name="T1" fmla="*/ 0 h 432"/>
                    <a:gd name="T2" fmla="*/ 2060 w 599"/>
                    <a:gd name="T3" fmla="*/ 17 h 432"/>
                    <a:gd name="T4" fmla="*/ 2039 w 599"/>
                    <a:gd name="T5" fmla="*/ 28 h 432"/>
                    <a:gd name="T6" fmla="*/ 2026 w 599"/>
                    <a:gd name="T7" fmla="*/ 68 h 432"/>
                    <a:gd name="T8" fmla="*/ 1929 w 599"/>
                    <a:gd name="T9" fmla="*/ 262 h 432"/>
                    <a:gd name="T10" fmla="*/ 1818 w 599"/>
                    <a:gd name="T11" fmla="*/ 593 h 432"/>
                    <a:gd name="T12" fmla="*/ 1783 w 599"/>
                    <a:gd name="T13" fmla="*/ 758 h 432"/>
                    <a:gd name="T14" fmla="*/ 1749 w 599"/>
                    <a:gd name="T15" fmla="*/ 997 h 432"/>
                    <a:gd name="T16" fmla="*/ 1714 w 599"/>
                    <a:gd name="T17" fmla="*/ 1146 h 432"/>
                    <a:gd name="T18" fmla="*/ 1596 w 599"/>
                    <a:gd name="T19" fmla="*/ 1203 h 432"/>
                    <a:gd name="T20" fmla="*/ 1499 w 599"/>
                    <a:gd name="T21" fmla="*/ 1180 h 432"/>
                    <a:gd name="T22" fmla="*/ 1458 w 599"/>
                    <a:gd name="T23" fmla="*/ 1168 h 432"/>
                    <a:gd name="T24" fmla="*/ 1472 w 599"/>
                    <a:gd name="T25" fmla="*/ 1003 h 432"/>
                    <a:gd name="T26" fmla="*/ 1492 w 599"/>
                    <a:gd name="T27" fmla="*/ 963 h 432"/>
                    <a:gd name="T28" fmla="*/ 1402 w 599"/>
                    <a:gd name="T29" fmla="*/ 935 h 432"/>
                    <a:gd name="T30" fmla="*/ 1201 w 599"/>
                    <a:gd name="T31" fmla="*/ 900 h 432"/>
                    <a:gd name="T32" fmla="*/ 391 w 599"/>
                    <a:gd name="T33" fmla="*/ 1026 h 432"/>
                    <a:gd name="T34" fmla="*/ 357 w 599"/>
                    <a:gd name="T35" fmla="*/ 1049 h 432"/>
                    <a:gd name="T36" fmla="*/ 301 w 599"/>
                    <a:gd name="T37" fmla="*/ 1117 h 432"/>
                    <a:gd name="T38" fmla="*/ 184 w 599"/>
                    <a:gd name="T39" fmla="*/ 1231 h 432"/>
                    <a:gd name="T40" fmla="*/ 100 w 599"/>
                    <a:gd name="T41" fmla="*/ 1203 h 432"/>
                    <a:gd name="T42" fmla="*/ 59 w 599"/>
                    <a:gd name="T43" fmla="*/ 1180 h 432"/>
                    <a:gd name="T44" fmla="*/ 24 w 599"/>
                    <a:gd name="T45" fmla="*/ 1134 h 432"/>
                    <a:gd name="T46" fmla="*/ 38 w 599"/>
                    <a:gd name="T47" fmla="*/ 1060 h 432"/>
                    <a:gd name="T48" fmla="*/ 59 w 599"/>
                    <a:gd name="T49" fmla="*/ 952 h 432"/>
                    <a:gd name="T50" fmla="*/ 93 w 599"/>
                    <a:gd name="T51" fmla="*/ 747 h 432"/>
                    <a:gd name="T52" fmla="*/ 100 w 599"/>
                    <a:gd name="T53" fmla="*/ 536 h 432"/>
                    <a:gd name="T54" fmla="*/ 107 w 599"/>
                    <a:gd name="T55" fmla="*/ 359 h 432"/>
                    <a:gd name="T56" fmla="*/ 100 w 599"/>
                    <a:gd name="T57" fmla="*/ 234 h 432"/>
                    <a:gd name="T58" fmla="*/ 73 w 599"/>
                    <a:gd name="T59" fmla="*/ 85 h 432"/>
                    <a:gd name="T60" fmla="*/ 66 w 599"/>
                    <a:gd name="T61" fmla="*/ 4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12860" name="Freeform 257">
                <a:extLst>
                  <a:ext uri="{FF2B5EF4-FFF2-40B4-BE49-F238E27FC236}">
                    <a16:creationId xmlns:a16="http://schemas.microsoft.com/office/drawing/2014/main" id="{DDC01BE2-5A3C-9541-8771-6D900B2CE8D4}"/>
                  </a:ext>
                </a:extLst>
              </p:cNvPr>
              <p:cNvSpPr>
                <a:spLocks/>
              </p:cNvSpPr>
              <p:nvPr/>
            </p:nvSpPr>
            <p:spPr bwMode="auto">
              <a:xfrm>
                <a:off x="1616" y="2649"/>
                <a:ext cx="88" cy="277"/>
              </a:xfrm>
              <a:custGeom>
                <a:avLst/>
                <a:gdLst>
                  <a:gd name="T0" fmla="*/ 75 w 85"/>
                  <a:gd name="T1" fmla="*/ 133 h 318"/>
                  <a:gd name="T2" fmla="*/ 66 w 85"/>
                  <a:gd name="T3" fmla="*/ 60 h 318"/>
                  <a:gd name="T4" fmla="*/ 49 w 85"/>
                  <a:gd name="T5" fmla="*/ 37 h 318"/>
                  <a:gd name="T6" fmla="*/ 57 w 85"/>
                  <a:gd name="T7" fmla="*/ 60 h 318"/>
                  <a:gd name="T8" fmla="*/ 66 w 85"/>
                  <a:gd name="T9" fmla="*/ 24 h 318"/>
                  <a:gd name="T10" fmla="*/ 39 w 85"/>
                  <a:gd name="T11" fmla="*/ 9 h 318"/>
                  <a:gd name="T12" fmla="*/ 39 w 85"/>
                  <a:gd name="T13" fmla="*/ 37 h 318"/>
                  <a:gd name="T14" fmla="*/ 49 w 85"/>
                  <a:gd name="T15" fmla="*/ 163 h 318"/>
                  <a:gd name="T16" fmla="*/ 31 w 85"/>
                  <a:gd name="T17" fmla="*/ 140 h 318"/>
                  <a:gd name="T18" fmla="*/ 39 w 85"/>
                  <a:gd name="T19" fmla="*/ 111 h 318"/>
                  <a:gd name="T20" fmla="*/ 49 w 85"/>
                  <a:gd name="T21" fmla="*/ 140 h 318"/>
                  <a:gd name="T22" fmla="*/ 39 w 85"/>
                  <a:gd name="T23" fmla="*/ 89 h 318"/>
                  <a:gd name="T24" fmla="*/ 49 w 85"/>
                  <a:gd name="T25" fmla="*/ 133 h 318"/>
                  <a:gd name="T26" fmla="*/ 39 w 85"/>
                  <a:gd name="T27" fmla="*/ 104 h 318"/>
                  <a:gd name="T28" fmla="*/ 49 w 85"/>
                  <a:gd name="T29" fmla="*/ 125 h 318"/>
                  <a:gd name="T30" fmla="*/ 57 w 85"/>
                  <a:gd name="T31" fmla="*/ 148 h 318"/>
                  <a:gd name="T32" fmla="*/ 75 w 85"/>
                  <a:gd name="T33" fmla="*/ 177 h 318"/>
                  <a:gd name="T34" fmla="*/ 83 w 85"/>
                  <a:gd name="T35" fmla="*/ 199 h 318"/>
                  <a:gd name="T36" fmla="*/ 75 w 85"/>
                  <a:gd name="T37" fmla="*/ 243 h 318"/>
                  <a:gd name="T38" fmla="*/ 66 w 85"/>
                  <a:gd name="T39" fmla="*/ 236 h 318"/>
                  <a:gd name="T40" fmla="*/ 57 w 85"/>
                  <a:gd name="T41" fmla="*/ 273 h 318"/>
                  <a:gd name="T42" fmla="*/ 39 w 85"/>
                  <a:gd name="T43" fmla="*/ 251 h 318"/>
                  <a:gd name="T44" fmla="*/ 31 w 85"/>
                  <a:gd name="T45" fmla="*/ 177 h 318"/>
                  <a:gd name="T46" fmla="*/ 23 w 85"/>
                  <a:gd name="T47" fmla="*/ 214 h 318"/>
                  <a:gd name="T48" fmla="*/ 5 w 85"/>
                  <a:gd name="T49" fmla="*/ 185 h 318"/>
                  <a:gd name="T50" fmla="*/ 39 w 85"/>
                  <a:gd name="T51" fmla="*/ 125 h 318"/>
                  <a:gd name="T52" fmla="*/ 66 w 85"/>
                  <a:gd name="T53" fmla="*/ 148 h 318"/>
                  <a:gd name="T54" fmla="*/ 75 w 85"/>
                  <a:gd name="T55" fmla="*/ 192 h 318"/>
                  <a:gd name="T56" fmla="*/ 66 w 85"/>
                  <a:gd name="T57" fmla="*/ 163 h 318"/>
                  <a:gd name="T58" fmla="*/ 66 w 85"/>
                  <a:gd name="T59" fmla="*/ 9 h 318"/>
                  <a:gd name="T60" fmla="*/ 49 w 85"/>
                  <a:gd name="T61" fmla="*/ 30 h 318"/>
                  <a:gd name="T62" fmla="*/ 23 w 85"/>
                  <a:gd name="T63" fmla="*/ 37 h 318"/>
                  <a:gd name="T64" fmla="*/ 39 w 85"/>
                  <a:gd name="T65" fmla="*/ 82 h 318"/>
                  <a:gd name="T66" fmla="*/ 57 w 85"/>
                  <a:gd name="T67" fmla="*/ 118 h 318"/>
                  <a:gd name="T68" fmla="*/ 75 w 85"/>
                  <a:gd name="T69" fmla="*/ 1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861" name="Freeform 258">
                <a:extLst>
                  <a:ext uri="{FF2B5EF4-FFF2-40B4-BE49-F238E27FC236}">
                    <a16:creationId xmlns:a16="http://schemas.microsoft.com/office/drawing/2014/main" id="{30870EE9-E732-B347-89E4-943E1382E86B}"/>
                  </a:ext>
                </a:extLst>
              </p:cNvPr>
              <p:cNvSpPr>
                <a:spLocks/>
              </p:cNvSpPr>
              <p:nvPr/>
            </p:nvSpPr>
            <p:spPr bwMode="auto">
              <a:xfrm>
                <a:off x="1635" y="2647"/>
                <a:ext cx="109" cy="309"/>
              </a:xfrm>
              <a:custGeom>
                <a:avLst/>
                <a:gdLst>
                  <a:gd name="T0" fmla="*/ 1 w 105"/>
                  <a:gd name="T1" fmla="*/ 0 h 354"/>
                  <a:gd name="T2" fmla="*/ 96 w 105"/>
                  <a:gd name="T3" fmla="*/ 4 h 354"/>
                  <a:gd name="T4" fmla="*/ 76 w 105"/>
                  <a:gd name="T5" fmla="*/ 25 h 354"/>
                  <a:gd name="T6" fmla="*/ 87 w 105"/>
                  <a:gd name="T7" fmla="*/ 53 h 354"/>
                  <a:gd name="T8" fmla="*/ 87 w 105"/>
                  <a:gd name="T9" fmla="*/ 127 h 354"/>
                  <a:gd name="T10" fmla="*/ 101 w 105"/>
                  <a:gd name="T11" fmla="*/ 147 h 354"/>
                  <a:gd name="T12" fmla="*/ 101 w 105"/>
                  <a:gd name="T13" fmla="*/ 209 h 354"/>
                  <a:gd name="T14" fmla="*/ 87 w 105"/>
                  <a:gd name="T15" fmla="*/ 293 h 354"/>
                  <a:gd name="T16" fmla="*/ 71 w 105"/>
                  <a:gd name="T17" fmla="*/ 309 h 354"/>
                  <a:gd name="T18" fmla="*/ 15 w 105"/>
                  <a:gd name="T19" fmla="*/ 279 h 354"/>
                  <a:gd name="T20" fmla="*/ 12 w 105"/>
                  <a:gd name="T21" fmla="*/ 246 h 354"/>
                  <a:gd name="T22" fmla="*/ 15 w 105"/>
                  <a:gd name="T23" fmla="*/ 214 h 354"/>
                  <a:gd name="T24" fmla="*/ 9 w 105"/>
                  <a:gd name="T25" fmla="*/ 86 h 354"/>
                  <a:gd name="T26" fmla="*/ 21 w 105"/>
                  <a:gd name="T27" fmla="*/ 39 h 354"/>
                  <a:gd name="T28" fmla="*/ 6 w 105"/>
                  <a:gd name="T29" fmla="*/ 11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862" name="Freeform 259">
                <a:extLst>
                  <a:ext uri="{FF2B5EF4-FFF2-40B4-BE49-F238E27FC236}">
                    <a16:creationId xmlns:a16="http://schemas.microsoft.com/office/drawing/2014/main" id="{81E1FDD5-F02B-6F41-9001-17C599E0BD02}"/>
                  </a:ext>
                </a:extLst>
              </p:cNvPr>
              <p:cNvSpPr>
                <a:spLocks/>
              </p:cNvSpPr>
              <p:nvPr/>
            </p:nvSpPr>
            <p:spPr bwMode="auto">
              <a:xfrm>
                <a:off x="3008" y="2583"/>
                <a:ext cx="155" cy="328"/>
              </a:xfrm>
              <a:custGeom>
                <a:avLst/>
                <a:gdLst>
                  <a:gd name="T0" fmla="*/ 147 w 149"/>
                  <a:gd name="T1" fmla="*/ 17 h 376"/>
                  <a:gd name="T2" fmla="*/ 138 w 149"/>
                  <a:gd name="T3" fmla="*/ 90 h 376"/>
                  <a:gd name="T4" fmla="*/ 130 w 149"/>
                  <a:gd name="T5" fmla="*/ 113 h 376"/>
                  <a:gd name="T6" fmla="*/ 127 w 149"/>
                  <a:gd name="T7" fmla="*/ 122 h 376"/>
                  <a:gd name="T8" fmla="*/ 108 w 149"/>
                  <a:gd name="T9" fmla="*/ 213 h 376"/>
                  <a:gd name="T10" fmla="*/ 85 w 149"/>
                  <a:gd name="T11" fmla="*/ 274 h 376"/>
                  <a:gd name="T12" fmla="*/ 69 w 149"/>
                  <a:gd name="T13" fmla="*/ 316 h 376"/>
                  <a:gd name="T14" fmla="*/ 58 w 149"/>
                  <a:gd name="T15" fmla="*/ 318 h 376"/>
                  <a:gd name="T16" fmla="*/ 19 w 149"/>
                  <a:gd name="T17" fmla="*/ 323 h 376"/>
                  <a:gd name="T18" fmla="*/ 2 w 149"/>
                  <a:gd name="T19" fmla="*/ 306 h 376"/>
                  <a:gd name="T20" fmla="*/ 5 w 149"/>
                  <a:gd name="T21" fmla="*/ 276 h 376"/>
                  <a:gd name="T22" fmla="*/ 8 w 149"/>
                  <a:gd name="T23" fmla="*/ 192 h 376"/>
                  <a:gd name="T24" fmla="*/ 22 w 149"/>
                  <a:gd name="T25" fmla="*/ 174 h 376"/>
                  <a:gd name="T26" fmla="*/ 35 w 149"/>
                  <a:gd name="T27" fmla="*/ 92 h 376"/>
                  <a:gd name="T28" fmla="*/ 44 w 149"/>
                  <a:gd name="T29" fmla="*/ 65 h 376"/>
                  <a:gd name="T30" fmla="*/ 83 w 149"/>
                  <a:gd name="T31" fmla="*/ 16 h 376"/>
                  <a:gd name="T32" fmla="*/ 127 w 149"/>
                  <a:gd name="T33" fmla="*/ 16 h 376"/>
                  <a:gd name="T34" fmla="*/ 147 w 149"/>
                  <a:gd name="T35" fmla="*/ 1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863" name="Freeform 260">
                <a:extLst>
                  <a:ext uri="{FF2B5EF4-FFF2-40B4-BE49-F238E27FC236}">
                    <a16:creationId xmlns:a16="http://schemas.microsoft.com/office/drawing/2014/main" id="{1CA637C6-402B-F947-B592-DBD24C1ED2CF}"/>
                  </a:ext>
                </a:extLst>
              </p:cNvPr>
              <p:cNvSpPr>
                <a:spLocks/>
              </p:cNvSpPr>
              <p:nvPr/>
            </p:nvSpPr>
            <p:spPr bwMode="auto">
              <a:xfrm>
                <a:off x="1714" y="1020"/>
                <a:ext cx="99" cy="440"/>
              </a:xfrm>
              <a:custGeom>
                <a:avLst/>
                <a:gdLst>
                  <a:gd name="T0" fmla="*/ 27 w 96"/>
                  <a:gd name="T1" fmla="*/ 424 h 504"/>
                  <a:gd name="T2" fmla="*/ 63 w 96"/>
                  <a:gd name="T3" fmla="*/ 431 h 504"/>
                  <a:gd name="T4" fmla="*/ 74 w 96"/>
                  <a:gd name="T5" fmla="*/ 394 h 504"/>
                  <a:gd name="T6" fmla="*/ 74 w 96"/>
                  <a:gd name="T7" fmla="*/ 282 h 504"/>
                  <a:gd name="T8" fmla="*/ 91 w 96"/>
                  <a:gd name="T9" fmla="*/ 187 h 504"/>
                  <a:gd name="T10" fmla="*/ 99 w 96"/>
                  <a:gd name="T11" fmla="*/ 152 h 504"/>
                  <a:gd name="T12" fmla="*/ 91 w 96"/>
                  <a:gd name="T13" fmla="*/ 45 h 504"/>
                  <a:gd name="T14" fmla="*/ 79 w 96"/>
                  <a:gd name="T15" fmla="*/ 5 h 504"/>
                  <a:gd name="T16" fmla="*/ 30 w 96"/>
                  <a:gd name="T17" fmla="*/ 22 h 504"/>
                  <a:gd name="T18" fmla="*/ 27 w 96"/>
                  <a:gd name="T19" fmla="*/ 106 h 504"/>
                  <a:gd name="T20" fmla="*/ 33 w 96"/>
                  <a:gd name="T21" fmla="*/ 317 h 504"/>
                  <a:gd name="T22" fmla="*/ 41 w 96"/>
                  <a:gd name="T23" fmla="*/ 354 h 504"/>
                  <a:gd name="T24" fmla="*/ 25 w 96"/>
                  <a:gd name="T25" fmla="*/ 413 h 504"/>
                  <a:gd name="T26" fmla="*/ 27 w 96"/>
                  <a:gd name="T27" fmla="*/ 42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864" name="Freeform 261">
                <a:extLst>
                  <a:ext uri="{FF2B5EF4-FFF2-40B4-BE49-F238E27FC236}">
                    <a16:creationId xmlns:a16="http://schemas.microsoft.com/office/drawing/2014/main" id="{6482A27F-6FE3-B44E-9880-5314B7939E2A}"/>
                  </a:ext>
                </a:extLst>
              </p:cNvPr>
              <p:cNvSpPr>
                <a:spLocks/>
              </p:cNvSpPr>
              <p:nvPr/>
            </p:nvSpPr>
            <p:spPr bwMode="auto">
              <a:xfrm>
                <a:off x="3431" y="1007"/>
                <a:ext cx="156" cy="358"/>
              </a:xfrm>
              <a:custGeom>
                <a:avLst/>
                <a:gdLst>
                  <a:gd name="T0" fmla="*/ 5 w 150"/>
                  <a:gd name="T1" fmla="*/ 333 h 410"/>
                  <a:gd name="T2" fmla="*/ 42 w 150"/>
                  <a:gd name="T3" fmla="*/ 358 h 410"/>
                  <a:gd name="T4" fmla="*/ 83 w 150"/>
                  <a:gd name="T5" fmla="*/ 351 h 410"/>
                  <a:gd name="T6" fmla="*/ 97 w 150"/>
                  <a:gd name="T7" fmla="*/ 316 h 410"/>
                  <a:gd name="T8" fmla="*/ 119 w 150"/>
                  <a:gd name="T9" fmla="*/ 244 h 410"/>
                  <a:gd name="T10" fmla="*/ 133 w 150"/>
                  <a:gd name="T11" fmla="*/ 189 h 410"/>
                  <a:gd name="T12" fmla="*/ 141 w 150"/>
                  <a:gd name="T13" fmla="*/ 168 h 410"/>
                  <a:gd name="T14" fmla="*/ 144 w 150"/>
                  <a:gd name="T15" fmla="*/ 102 h 410"/>
                  <a:gd name="T16" fmla="*/ 150 w 150"/>
                  <a:gd name="T17" fmla="*/ 88 h 410"/>
                  <a:gd name="T18" fmla="*/ 152 w 150"/>
                  <a:gd name="T19" fmla="*/ 42 h 410"/>
                  <a:gd name="T20" fmla="*/ 135 w 150"/>
                  <a:gd name="T21" fmla="*/ 0 h 410"/>
                  <a:gd name="T22" fmla="*/ 97 w 150"/>
                  <a:gd name="T23" fmla="*/ 11 h 410"/>
                  <a:gd name="T24" fmla="*/ 80 w 150"/>
                  <a:gd name="T25" fmla="*/ 46 h 410"/>
                  <a:gd name="T26" fmla="*/ 69 w 150"/>
                  <a:gd name="T27" fmla="*/ 120 h 410"/>
                  <a:gd name="T28" fmla="*/ 60 w 150"/>
                  <a:gd name="T29" fmla="*/ 141 h 410"/>
                  <a:gd name="T30" fmla="*/ 44 w 150"/>
                  <a:gd name="T31" fmla="*/ 189 h 410"/>
                  <a:gd name="T32" fmla="*/ 42 w 150"/>
                  <a:gd name="T33" fmla="*/ 197 h 410"/>
                  <a:gd name="T34" fmla="*/ 35 w 150"/>
                  <a:gd name="T35" fmla="*/ 203 h 410"/>
                  <a:gd name="T36" fmla="*/ 33 w 150"/>
                  <a:gd name="T37" fmla="*/ 218 h 410"/>
                  <a:gd name="T38" fmla="*/ 30 w 150"/>
                  <a:gd name="T39" fmla="*/ 225 h 410"/>
                  <a:gd name="T40" fmla="*/ 17 w 150"/>
                  <a:gd name="T41" fmla="*/ 305 h 410"/>
                  <a:gd name="T42" fmla="*/ 10 w 150"/>
                  <a:gd name="T43" fmla="*/ 333 h 410"/>
                  <a:gd name="T44" fmla="*/ 2 w 150"/>
                  <a:gd name="T45" fmla="*/ 337 h 410"/>
                  <a:gd name="T46" fmla="*/ 5 w 150"/>
                  <a:gd name="T47" fmla="*/ 3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12838" name="Rectangle 262">
              <a:extLst>
                <a:ext uri="{FF2B5EF4-FFF2-40B4-BE49-F238E27FC236}">
                  <a16:creationId xmlns:a16="http://schemas.microsoft.com/office/drawing/2014/main" id="{3E9F2CD5-FD59-A04D-A817-475E44A961CA}"/>
                </a:ext>
              </a:extLst>
            </p:cNvPr>
            <p:cNvSpPr>
              <a:spLocks noChangeArrowheads="1"/>
            </p:cNvSpPr>
            <p:nvPr/>
          </p:nvSpPr>
          <p:spPr bwMode="auto">
            <a:xfrm>
              <a:off x="3292" y="3340"/>
              <a:ext cx="277"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600" b="1" i="1">
                  <a:solidFill>
                    <a:schemeClr val="bg2"/>
                  </a:solidFill>
                  <a:latin typeface="Kosher-Normal" charset="0"/>
                  <a:ea typeface="Gulim" panose="020B0600000101010101" pitchFamily="34" charset="-127"/>
                </a:rPr>
                <a:t>PT</a:t>
              </a:r>
              <a:endParaRPr lang="en-US" altLang="ko-KR" sz="1600" i="1">
                <a:solidFill>
                  <a:schemeClr val="bg2"/>
                </a:solidFill>
                <a:latin typeface="Helvetica" pitchFamily="2" charset="0"/>
                <a:ea typeface="Gulim" panose="020B0600000101010101" pitchFamily="34" charset="-127"/>
              </a:endParaRPr>
            </a:p>
          </p:txBody>
        </p:sp>
        <p:grpSp>
          <p:nvGrpSpPr>
            <p:cNvPr id="112839" name="Group 264">
              <a:extLst>
                <a:ext uri="{FF2B5EF4-FFF2-40B4-BE49-F238E27FC236}">
                  <a16:creationId xmlns:a16="http://schemas.microsoft.com/office/drawing/2014/main" id="{FFB174E0-E266-AF42-A4DE-01D17BEEAB0E}"/>
                </a:ext>
              </a:extLst>
            </p:cNvPr>
            <p:cNvGrpSpPr>
              <a:grpSpLocks/>
            </p:cNvGrpSpPr>
            <p:nvPr/>
          </p:nvGrpSpPr>
          <p:grpSpPr bwMode="auto">
            <a:xfrm>
              <a:off x="4792" y="879"/>
              <a:ext cx="236" cy="260"/>
              <a:chOff x="1558" y="1007"/>
              <a:chExt cx="2107" cy="1949"/>
            </a:xfrm>
          </p:grpSpPr>
          <p:grpSp>
            <p:nvGrpSpPr>
              <p:cNvPr id="112851" name="Group 266">
                <a:extLst>
                  <a:ext uri="{FF2B5EF4-FFF2-40B4-BE49-F238E27FC236}">
                    <a16:creationId xmlns:a16="http://schemas.microsoft.com/office/drawing/2014/main" id="{4A7B3399-37D3-8C44-AABE-81449C76DCF4}"/>
                  </a:ext>
                </a:extLst>
              </p:cNvPr>
              <p:cNvGrpSpPr>
                <a:grpSpLocks/>
              </p:cNvGrpSpPr>
              <p:nvPr/>
            </p:nvGrpSpPr>
            <p:grpSpPr bwMode="auto">
              <a:xfrm>
                <a:off x="1558" y="1205"/>
                <a:ext cx="2107" cy="1420"/>
                <a:chOff x="578" y="2316"/>
                <a:chExt cx="2105" cy="1421"/>
              </a:xfrm>
            </p:grpSpPr>
            <p:sp>
              <p:nvSpPr>
                <p:cNvPr id="112857" name="Freeform 267" descr="Cork">
                  <a:extLst>
                    <a:ext uri="{FF2B5EF4-FFF2-40B4-BE49-F238E27FC236}">
                      <a16:creationId xmlns:a16="http://schemas.microsoft.com/office/drawing/2014/main" id="{33E16E54-562A-7D41-B858-C5FBD9B7E48E}"/>
                    </a:ext>
                  </a:extLst>
                </p:cNvPr>
                <p:cNvSpPr>
                  <a:spLocks/>
                </p:cNvSpPr>
                <p:nvPr/>
              </p:nvSpPr>
              <p:spPr bwMode="auto">
                <a:xfrm>
                  <a:off x="633" y="2316"/>
                  <a:ext cx="2050" cy="256"/>
                </a:xfrm>
                <a:custGeom>
                  <a:avLst/>
                  <a:gdLst>
                    <a:gd name="T0" fmla="*/ 28 w 592"/>
                    <a:gd name="T1" fmla="*/ 256 h 90"/>
                    <a:gd name="T2" fmla="*/ 76 w 592"/>
                    <a:gd name="T3" fmla="*/ 125 h 90"/>
                    <a:gd name="T4" fmla="*/ 118 w 592"/>
                    <a:gd name="T5" fmla="*/ 102 h 90"/>
                    <a:gd name="T6" fmla="*/ 159 w 592"/>
                    <a:gd name="T7" fmla="*/ 91 h 90"/>
                    <a:gd name="T8" fmla="*/ 388 w 592"/>
                    <a:gd name="T9" fmla="*/ 97 h 90"/>
                    <a:gd name="T10" fmla="*/ 526 w 592"/>
                    <a:gd name="T11" fmla="*/ 114 h 90"/>
                    <a:gd name="T12" fmla="*/ 589 w 592"/>
                    <a:gd name="T13" fmla="*/ 131 h 90"/>
                    <a:gd name="T14" fmla="*/ 824 w 592"/>
                    <a:gd name="T15" fmla="*/ 148 h 90"/>
                    <a:gd name="T16" fmla="*/ 1170 w 592"/>
                    <a:gd name="T17" fmla="*/ 125 h 90"/>
                    <a:gd name="T18" fmla="*/ 1634 w 592"/>
                    <a:gd name="T19" fmla="*/ 46 h 90"/>
                    <a:gd name="T20" fmla="*/ 1801 w 592"/>
                    <a:gd name="T21" fmla="*/ 0 h 90"/>
                    <a:gd name="T22" fmla="*/ 1981 w 592"/>
                    <a:gd name="T23" fmla="*/ 6 h 90"/>
                    <a:gd name="T24" fmla="*/ 2043 w 592"/>
                    <a:gd name="T25" fmla="*/ 85 h 90"/>
                    <a:gd name="T26" fmla="*/ 2050 w 592"/>
                    <a:gd name="T27" fmla="*/ 102 h 90"/>
                    <a:gd name="T28" fmla="*/ 2015 w 592"/>
                    <a:gd name="T29" fmla="*/ 171 h 90"/>
                    <a:gd name="T30" fmla="*/ 2022 w 592"/>
                    <a:gd name="T31" fmla="*/ 18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858" name="Freeform 268" descr="Cork">
                  <a:extLst>
                    <a:ext uri="{FF2B5EF4-FFF2-40B4-BE49-F238E27FC236}">
                      <a16:creationId xmlns:a16="http://schemas.microsoft.com/office/drawing/2014/main" id="{40A084FE-E134-BA4C-B8A5-D0276F38F1BE}"/>
                    </a:ext>
                  </a:extLst>
                </p:cNvPr>
                <p:cNvSpPr>
                  <a:spLocks/>
                </p:cNvSpPr>
                <p:nvPr/>
              </p:nvSpPr>
              <p:spPr bwMode="auto">
                <a:xfrm>
                  <a:off x="578" y="2506"/>
                  <a:ext cx="2074" cy="1231"/>
                </a:xfrm>
                <a:custGeom>
                  <a:avLst/>
                  <a:gdLst>
                    <a:gd name="T0" fmla="*/ 2074 w 599"/>
                    <a:gd name="T1" fmla="*/ 0 h 432"/>
                    <a:gd name="T2" fmla="*/ 2060 w 599"/>
                    <a:gd name="T3" fmla="*/ 17 h 432"/>
                    <a:gd name="T4" fmla="*/ 2039 w 599"/>
                    <a:gd name="T5" fmla="*/ 28 h 432"/>
                    <a:gd name="T6" fmla="*/ 2026 w 599"/>
                    <a:gd name="T7" fmla="*/ 68 h 432"/>
                    <a:gd name="T8" fmla="*/ 1929 w 599"/>
                    <a:gd name="T9" fmla="*/ 262 h 432"/>
                    <a:gd name="T10" fmla="*/ 1818 w 599"/>
                    <a:gd name="T11" fmla="*/ 593 h 432"/>
                    <a:gd name="T12" fmla="*/ 1783 w 599"/>
                    <a:gd name="T13" fmla="*/ 758 h 432"/>
                    <a:gd name="T14" fmla="*/ 1749 w 599"/>
                    <a:gd name="T15" fmla="*/ 997 h 432"/>
                    <a:gd name="T16" fmla="*/ 1714 w 599"/>
                    <a:gd name="T17" fmla="*/ 1146 h 432"/>
                    <a:gd name="T18" fmla="*/ 1596 w 599"/>
                    <a:gd name="T19" fmla="*/ 1203 h 432"/>
                    <a:gd name="T20" fmla="*/ 1499 w 599"/>
                    <a:gd name="T21" fmla="*/ 1180 h 432"/>
                    <a:gd name="T22" fmla="*/ 1458 w 599"/>
                    <a:gd name="T23" fmla="*/ 1168 h 432"/>
                    <a:gd name="T24" fmla="*/ 1472 w 599"/>
                    <a:gd name="T25" fmla="*/ 1003 h 432"/>
                    <a:gd name="T26" fmla="*/ 1492 w 599"/>
                    <a:gd name="T27" fmla="*/ 963 h 432"/>
                    <a:gd name="T28" fmla="*/ 1402 w 599"/>
                    <a:gd name="T29" fmla="*/ 935 h 432"/>
                    <a:gd name="T30" fmla="*/ 1201 w 599"/>
                    <a:gd name="T31" fmla="*/ 900 h 432"/>
                    <a:gd name="T32" fmla="*/ 391 w 599"/>
                    <a:gd name="T33" fmla="*/ 1026 h 432"/>
                    <a:gd name="T34" fmla="*/ 357 w 599"/>
                    <a:gd name="T35" fmla="*/ 1049 h 432"/>
                    <a:gd name="T36" fmla="*/ 301 w 599"/>
                    <a:gd name="T37" fmla="*/ 1117 h 432"/>
                    <a:gd name="T38" fmla="*/ 184 w 599"/>
                    <a:gd name="T39" fmla="*/ 1231 h 432"/>
                    <a:gd name="T40" fmla="*/ 100 w 599"/>
                    <a:gd name="T41" fmla="*/ 1203 h 432"/>
                    <a:gd name="T42" fmla="*/ 59 w 599"/>
                    <a:gd name="T43" fmla="*/ 1180 h 432"/>
                    <a:gd name="T44" fmla="*/ 24 w 599"/>
                    <a:gd name="T45" fmla="*/ 1134 h 432"/>
                    <a:gd name="T46" fmla="*/ 38 w 599"/>
                    <a:gd name="T47" fmla="*/ 1060 h 432"/>
                    <a:gd name="T48" fmla="*/ 59 w 599"/>
                    <a:gd name="T49" fmla="*/ 952 h 432"/>
                    <a:gd name="T50" fmla="*/ 93 w 599"/>
                    <a:gd name="T51" fmla="*/ 747 h 432"/>
                    <a:gd name="T52" fmla="*/ 100 w 599"/>
                    <a:gd name="T53" fmla="*/ 536 h 432"/>
                    <a:gd name="T54" fmla="*/ 107 w 599"/>
                    <a:gd name="T55" fmla="*/ 359 h 432"/>
                    <a:gd name="T56" fmla="*/ 100 w 599"/>
                    <a:gd name="T57" fmla="*/ 234 h 432"/>
                    <a:gd name="T58" fmla="*/ 73 w 599"/>
                    <a:gd name="T59" fmla="*/ 85 h 432"/>
                    <a:gd name="T60" fmla="*/ 66 w 599"/>
                    <a:gd name="T61" fmla="*/ 4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12852" name="Freeform 270">
                <a:extLst>
                  <a:ext uri="{FF2B5EF4-FFF2-40B4-BE49-F238E27FC236}">
                    <a16:creationId xmlns:a16="http://schemas.microsoft.com/office/drawing/2014/main" id="{E976870B-17CA-7E42-89E3-018A9FC8A876}"/>
                  </a:ext>
                </a:extLst>
              </p:cNvPr>
              <p:cNvSpPr>
                <a:spLocks/>
              </p:cNvSpPr>
              <p:nvPr/>
            </p:nvSpPr>
            <p:spPr bwMode="auto">
              <a:xfrm>
                <a:off x="1616" y="2649"/>
                <a:ext cx="88" cy="277"/>
              </a:xfrm>
              <a:custGeom>
                <a:avLst/>
                <a:gdLst>
                  <a:gd name="T0" fmla="*/ 75 w 85"/>
                  <a:gd name="T1" fmla="*/ 133 h 318"/>
                  <a:gd name="T2" fmla="*/ 66 w 85"/>
                  <a:gd name="T3" fmla="*/ 60 h 318"/>
                  <a:gd name="T4" fmla="*/ 49 w 85"/>
                  <a:gd name="T5" fmla="*/ 37 h 318"/>
                  <a:gd name="T6" fmla="*/ 57 w 85"/>
                  <a:gd name="T7" fmla="*/ 60 h 318"/>
                  <a:gd name="T8" fmla="*/ 66 w 85"/>
                  <a:gd name="T9" fmla="*/ 24 h 318"/>
                  <a:gd name="T10" fmla="*/ 39 w 85"/>
                  <a:gd name="T11" fmla="*/ 9 h 318"/>
                  <a:gd name="T12" fmla="*/ 39 w 85"/>
                  <a:gd name="T13" fmla="*/ 37 h 318"/>
                  <a:gd name="T14" fmla="*/ 49 w 85"/>
                  <a:gd name="T15" fmla="*/ 163 h 318"/>
                  <a:gd name="T16" fmla="*/ 31 w 85"/>
                  <a:gd name="T17" fmla="*/ 140 h 318"/>
                  <a:gd name="T18" fmla="*/ 39 w 85"/>
                  <a:gd name="T19" fmla="*/ 111 h 318"/>
                  <a:gd name="T20" fmla="*/ 49 w 85"/>
                  <a:gd name="T21" fmla="*/ 140 h 318"/>
                  <a:gd name="T22" fmla="*/ 39 w 85"/>
                  <a:gd name="T23" fmla="*/ 89 h 318"/>
                  <a:gd name="T24" fmla="*/ 49 w 85"/>
                  <a:gd name="T25" fmla="*/ 133 h 318"/>
                  <a:gd name="T26" fmla="*/ 39 w 85"/>
                  <a:gd name="T27" fmla="*/ 104 h 318"/>
                  <a:gd name="T28" fmla="*/ 49 w 85"/>
                  <a:gd name="T29" fmla="*/ 125 h 318"/>
                  <a:gd name="T30" fmla="*/ 57 w 85"/>
                  <a:gd name="T31" fmla="*/ 148 h 318"/>
                  <a:gd name="T32" fmla="*/ 75 w 85"/>
                  <a:gd name="T33" fmla="*/ 177 h 318"/>
                  <a:gd name="T34" fmla="*/ 83 w 85"/>
                  <a:gd name="T35" fmla="*/ 199 h 318"/>
                  <a:gd name="T36" fmla="*/ 75 w 85"/>
                  <a:gd name="T37" fmla="*/ 243 h 318"/>
                  <a:gd name="T38" fmla="*/ 66 w 85"/>
                  <a:gd name="T39" fmla="*/ 236 h 318"/>
                  <a:gd name="T40" fmla="*/ 57 w 85"/>
                  <a:gd name="T41" fmla="*/ 273 h 318"/>
                  <a:gd name="T42" fmla="*/ 39 w 85"/>
                  <a:gd name="T43" fmla="*/ 251 h 318"/>
                  <a:gd name="T44" fmla="*/ 31 w 85"/>
                  <a:gd name="T45" fmla="*/ 177 h 318"/>
                  <a:gd name="T46" fmla="*/ 23 w 85"/>
                  <a:gd name="T47" fmla="*/ 214 h 318"/>
                  <a:gd name="T48" fmla="*/ 5 w 85"/>
                  <a:gd name="T49" fmla="*/ 185 h 318"/>
                  <a:gd name="T50" fmla="*/ 39 w 85"/>
                  <a:gd name="T51" fmla="*/ 125 h 318"/>
                  <a:gd name="T52" fmla="*/ 66 w 85"/>
                  <a:gd name="T53" fmla="*/ 148 h 318"/>
                  <a:gd name="T54" fmla="*/ 75 w 85"/>
                  <a:gd name="T55" fmla="*/ 192 h 318"/>
                  <a:gd name="T56" fmla="*/ 66 w 85"/>
                  <a:gd name="T57" fmla="*/ 163 h 318"/>
                  <a:gd name="T58" fmla="*/ 66 w 85"/>
                  <a:gd name="T59" fmla="*/ 9 h 318"/>
                  <a:gd name="T60" fmla="*/ 49 w 85"/>
                  <a:gd name="T61" fmla="*/ 30 h 318"/>
                  <a:gd name="T62" fmla="*/ 23 w 85"/>
                  <a:gd name="T63" fmla="*/ 37 h 318"/>
                  <a:gd name="T64" fmla="*/ 39 w 85"/>
                  <a:gd name="T65" fmla="*/ 82 h 318"/>
                  <a:gd name="T66" fmla="*/ 57 w 85"/>
                  <a:gd name="T67" fmla="*/ 118 h 318"/>
                  <a:gd name="T68" fmla="*/ 75 w 85"/>
                  <a:gd name="T69" fmla="*/ 1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853" name="Freeform 271">
                <a:extLst>
                  <a:ext uri="{FF2B5EF4-FFF2-40B4-BE49-F238E27FC236}">
                    <a16:creationId xmlns:a16="http://schemas.microsoft.com/office/drawing/2014/main" id="{E5B10E0B-5B88-BE48-9BAA-07E671C3EF59}"/>
                  </a:ext>
                </a:extLst>
              </p:cNvPr>
              <p:cNvSpPr>
                <a:spLocks/>
              </p:cNvSpPr>
              <p:nvPr/>
            </p:nvSpPr>
            <p:spPr bwMode="auto">
              <a:xfrm>
                <a:off x="1635" y="2647"/>
                <a:ext cx="109" cy="309"/>
              </a:xfrm>
              <a:custGeom>
                <a:avLst/>
                <a:gdLst>
                  <a:gd name="T0" fmla="*/ 1 w 105"/>
                  <a:gd name="T1" fmla="*/ 0 h 354"/>
                  <a:gd name="T2" fmla="*/ 96 w 105"/>
                  <a:gd name="T3" fmla="*/ 4 h 354"/>
                  <a:gd name="T4" fmla="*/ 76 w 105"/>
                  <a:gd name="T5" fmla="*/ 25 h 354"/>
                  <a:gd name="T6" fmla="*/ 87 w 105"/>
                  <a:gd name="T7" fmla="*/ 53 h 354"/>
                  <a:gd name="T8" fmla="*/ 87 w 105"/>
                  <a:gd name="T9" fmla="*/ 127 h 354"/>
                  <a:gd name="T10" fmla="*/ 101 w 105"/>
                  <a:gd name="T11" fmla="*/ 147 h 354"/>
                  <a:gd name="T12" fmla="*/ 101 w 105"/>
                  <a:gd name="T13" fmla="*/ 209 h 354"/>
                  <a:gd name="T14" fmla="*/ 87 w 105"/>
                  <a:gd name="T15" fmla="*/ 293 h 354"/>
                  <a:gd name="T16" fmla="*/ 71 w 105"/>
                  <a:gd name="T17" fmla="*/ 309 h 354"/>
                  <a:gd name="T18" fmla="*/ 15 w 105"/>
                  <a:gd name="T19" fmla="*/ 279 h 354"/>
                  <a:gd name="T20" fmla="*/ 12 w 105"/>
                  <a:gd name="T21" fmla="*/ 246 h 354"/>
                  <a:gd name="T22" fmla="*/ 15 w 105"/>
                  <a:gd name="T23" fmla="*/ 214 h 354"/>
                  <a:gd name="T24" fmla="*/ 9 w 105"/>
                  <a:gd name="T25" fmla="*/ 86 h 354"/>
                  <a:gd name="T26" fmla="*/ 21 w 105"/>
                  <a:gd name="T27" fmla="*/ 39 h 354"/>
                  <a:gd name="T28" fmla="*/ 6 w 105"/>
                  <a:gd name="T29" fmla="*/ 11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854" name="Freeform 272">
                <a:extLst>
                  <a:ext uri="{FF2B5EF4-FFF2-40B4-BE49-F238E27FC236}">
                    <a16:creationId xmlns:a16="http://schemas.microsoft.com/office/drawing/2014/main" id="{291A5E89-14C0-344F-A773-8F8B204C1E35}"/>
                  </a:ext>
                </a:extLst>
              </p:cNvPr>
              <p:cNvSpPr>
                <a:spLocks/>
              </p:cNvSpPr>
              <p:nvPr/>
            </p:nvSpPr>
            <p:spPr bwMode="auto">
              <a:xfrm>
                <a:off x="3008" y="2583"/>
                <a:ext cx="155" cy="328"/>
              </a:xfrm>
              <a:custGeom>
                <a:avLst/>
                <a:gdLst>
                  <a:gd name="T0" fmla="*/ 147 w 149"/>
                  <a:gd name="T1" fmla="*/ 17 h 376"/>
                  <a:gd name="T2" fmla="*/ 138 w 149"/>
                  <a:gd name="T3" fmla="*/ 90 h 376"/>
                  <a:gd name="T4" fmla="*/ 130 w 149"/>
                  <a:gd name="T5" fmla="*/ 113 h 376"/>
                  <a:gd name="T6" fmla="*/ 127 w 149"/>
                  <a:gd name="T7" fmla="*/ 122 h 376"/>
                  <a:gd name="T8" fmla="*/ 108 w 149"/>
                  <a:gd name="T9" fmla="*/ 213 h 376"/>
                  <a:gd name="T10" fmla="*/ 85 w 149"/>
                  <a:gd name="T11" fmla="*/ 274 h 376"/>
                  <a:gd name="T12" fmla="*/ 69 w 149"/>
                  <a:gd name="T13" fmla="*/ 316 h 376"/>
                  <a:gd name="T14" fmla="*/ 58 w 149"/>
                  <a:gd name="T15" fmla="*/ 318 h 376"/>
                  <a:gd name="T16" fmla="*/ 19 w 149"/>
                  <a:gd name="T17" fmla="*/ 323 h 376"/>
                  <a:gd name="T18" fmla="*/ 2 w 149"/>
                  <a:gd name="T19" fmla="*/ 306 h 376"/>
                  <a:gd name="T20" fmla="*/ 5 w 149"/>
                  <a:gd name="T21" fmla="*/ 276 h 376"/>
                  <a:gd name="T22" fmla="*/ 8 w 149"/>
                  <a:gd name="T23" fmla="*/ 192 h 376"/>
                  <a:gd name="T24" fmla="*/ 22 w 149"/>
                  <a:gd name="T25" fmla="*/ 174 h 376"/>
                  <a:gd name="T26" fmla="*/ 35 w 149"/>
                  <a:gd name="T27" fmla="*/ 92 h 376"/>
                  <a:gd name="T28" fmla="*/ 44 w 149"/>
                  <a:gd name="T29" fmla="*/ 65 h 376"/>
                  <a:gd name="T30" fmla="*/ 83 w 149"/>
                  <a:gd name="T31" fmla="*/ 16 h 376"/>
                  <a:gd name="T32" fmla="*/ 127 w 149"/>
                  <a:gd name="T33" fmla="*/ 16 h 376"/>
                  <a:gd name="T34" fmla="*/ 147 w 149"/>
                  <a:gd name="T35" fmla="*/ 1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855" name="Freeform 273">
                <a:extLst>
                  <a:ext uri="{FF2B5EF4-FFF2-40B4-BE49-F238E27FC236}">
                    <a16:creationId xmlns:a16="http://schemas.microsoft.com/office/drawing/2014/main" id="{CD093DE3-6FE6-924A-BE2C-1C84BE24449A}"/>
                  </a:ext>
                </a:extLst>
              </p:cNvPr>
              <p:cNvSpPr>
                <a:spLocks/>
              </p:cNvSpPr>
              <p:nvPr/>
            </p:nvSpPr>
            <p:spPr bwMode="auto">
              <a:xfrm>
                <a:off x="1714" y="1020"/>
                <a:ext cx="99" cy="440"/>
              </a:xfrm>
              <a:custGeom>
                <a:avLst/>
                <a:gdLst>
                  <a:gd name="T0" fmla="*/ 27 w 96"/>
                  <a:gd name="T1" fmla="*/ 424 h 504"/>
                  <a:gd name="T2" fmla="*/ 63 w 96"/>
                  <a:gd name="T3" fmla="*/ 431 h 504"/>
                  <a:gd name="T4" fmla="*/ 74 w 96"/>
                  <a:gd name="T5" fmla="*/ 394 h 504"/>
                  <a:gd name="T6" fmla="*/ 74 w 96"/>
                  <a:gd name="T7" fmla="*/ 282 h 504"/>
                  <a:gd name="T8" fmla="*/ 91 w 96"/>
                  <a:gd name="T9" fmla="*/ 187 h 504"/>
                  <a:gd name="T10" fmla="*/ 99 w 96"/>
                  <a:gd name="T11" fmla="*/ 152 h 504"/>
                  <a:gd name="T12" fmla="*/ 91 w 96"/>
                  <a:gd name="T13" fmla="*/ 45 h 504"/>
                  <a:gd name="T14" fmla="*/ 79 w 96"/>
                  <a:gd name="T15" fmla="*/ 5 h 504"/>
                  <a:gd name="T16" fmla="*/ 30 w 96"/>
                  <a:gd name="T17" fmla="*/ 22 h 504"/>
                  <a:gd name="T18" fmla="*/ 27 w 96"/>
                  <a:gd name="T19" fmla="*/ 106 h 504"/>
                  <a:gd name="T20" fmla="*/ 33 w 96"/>
                  <a:gd name="T21" fmla="*/ 317 h 504"/>
                  <a:gd name="T22" fmla="*/ 41 w 96"/>
                  <a:gd name="T23" fmla="*/ 354 h 504"/>
                  <a:gd name="T24" fmla="*/ 25 w 96"/>
                  <a:gd name="T25" fmla="*/ 413 h 504"/>
                  <a:gd name="T26" fmla="*/ 27 w 96"/>
                  <a:gd name="T27" fmla="*/ 42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856" name="Freeform 274">
                <a:extLst>
                  <a:ext uri="{FF2B5EF4-FFF2-40B4-BE49-F238E27FC236}">
                    <a16:creationId xmlns:a16="http://schemas.microsoft.com/office/drawing/2014/main" id="{C46D4C80-D724-6346-80D8-D1C1EDCD9934}"/>
                  </a:ext>
                </a:extLst>
              </p:cNvPr>
              <p:cNvSpPr>
                <a:spLocks/>
              </p:cNvSpPr>
              <p:nvPr/>
            </p:nvSpPr>
            <p:spPr bwMode="auto">
              <a:xfrm>
                <a:off x="3431" y="1007"/>
                <a:ext cx="156" cy="358"/>
              </a:xfrm>
              <a:custGeom>
                <a:avLst/>
                <a:gdLst>
                  <a:gd name="T0" fmla="*/ 5 w 150"/>
                  <a:gd name="T1" fmla="*/ 333 h 410"/>
                  <a:gd name="T2" fmla="*/ 42 w 150"/>
                  <a:gd name="T3" fmla="*/ 358 h 410"/>
                  <a:gd name="T4" fmla="*/ 83 w 150"/>
                  <a:gd name="T5" fmla="*/ 351 h 410"/>
                  <a:gd name="T6" fmla="*/ 97 w 150"/>
                  <a:gd name="T7" fmla="*/ 316 h 410"/>
                  <a:gd name="T8" fmla="*/ 119 w 150"/>
                  <a:gd name="T9" fmla="*/ 244 h 410"/>
                  <a:gd name="T10" fmla="*/ 133 w 150"/>
                  <a:gd name="T11" fmla="*/ 189 h 410"/>
                  <a:gd name="T12" fmla="*/ 141 w 150"/>
                  <a:gd name="T13" fmla="*/ 168 h 410"/>
                  <a:gd name="T14" fmla="*/ 144 w 150"/>
                  <a:gd name="T15" fmla="*/ 102 h 410"/>
                  <a:gd name="T16" fmla="*/ 150 w 150"/>
                  <a:gd name="T17" fmla="*/ 88 h 410"/>
                  <a:gd name="T18" fmla="*/ 152 w 150"/>
                  <a:gd name="T19" fmla="*/ 42 h 410"/>
                  <a:gd name="T20" fmla="*/ 135 w 150"/>
                  <a:gd name="T21" fmla="*/ 0 h 410"/>
                  <a:gd name="T22" fmla="*/ 97 w 150"/>
                  <a:gd name="T23" fmla="*/ 11 h 410"/>
                  <a:gd name="T24" fmla="*/ 80 w 150"/>
                  <a:gd name="T25" fmla="*/ 46 h 410"/>
                  <a:gd name="T26" fmla="*/ 69 w 150"/>
                  <a:gd name="T27" fmla="*/ 120 h 410"/>
                  <a:gd name="T28" fmla="*/ 60 w 150"/>
                  <a:gd name="T29" fmla="*/ 141 h 410"/>
                  <a:gd name="T30" fmla="*/ 44 w 150"/>
                  <a:gd name="T31" fmla="*/ 189 h 410"/>
                  <a:gd name="T32" fmla="*/ 42 w 150"/>
                  <a:gd name="T33" fmla="*/ 197 h 410"/>
                  <a:gd name="T34" fmla="*/ 35 w 150"/>
                  <a:gd name="T35" fmla="*/ 203 h 410"/>
                  <a:gd name="T36" fmla="*/ 33 w 150"/>
                  <a:gd name="T37" fmla="*/ 218 h 410"/>
                  <a:gd name="T38" fmla="*/ 30 w 150"/>
                  <a:gd name="T39" fmla="*/ 225 h 410"/>
                  <a:gd name="T40" fmla="*/ 17 w 150"/>
                  <a:gd name="T41" fmla="*/ 305 h 410"/>
                  <a:gd name="T42" fmla="*/ 10 w 150"/>
                  <a:gd name="T43" fmla="*/ 333 h 410"/>
                  <a:gd name="T44" fmla="*/ 2 w 150"/>
                  <a:gd name="T45" fmla="*/ 337 h 410"/>
                  <a:gd name="T46" fmla="*/ 5 w 150"/>
                  <a:gd name="T47" fmla="*/ 3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12840" name="Rectangle 275">
              <a:extLst>
                <a:ext uri="{FF2B5EF4-FFF2-40B4-BE49-F238E27FC236}">
                  <a16:creationId xmlns:a16="http://schemas.microsoft.com/office/drawing/2014/main" id="{027F925F-8B33-DE41-BE6A-3264B182716C}"/>
                </a:ext>
              </a:extLst>
            </p:cNvPr>
            <p:cNvSpPr>
              <a:spLocks noChangeArrowheads="1"/>
            </p:cNvSpPr>
            <p:nvPr/>
          </p:nvSpPr>
          <p:spPr bwMode="auto">
            <a:xfrm>
              <a:off x="4781" y="884"/>
              <a:ext cx="291"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600" b="1" i="1">
                  <a:solidFill>
                    <a:schemeClr val="bg2"/>
                  </a:solidFill>
                  <a:latin typeface="Kosher-Normal" charset="0"/>
                  <a:ea typeface="Gulim" panose="020B0600000101010101" pitchFamily="34" charset="-127"/>
                </a:rPr>
                <a:t>PD</a:t>
              </a:r>
              <a:endParaRPr lang="en-US" altLang="ko-KR" sz="1600" i="1">
                <a:solidFill>
                  <a:schemeClr val="bg2"/>
                </a:solidFill>
                <a:latin typeface="Helvetica" pitchFamily="2" charset="0"/>
                <a:ea typeface="Gulim" panose="020B0600000101010101" pitchFamily="34" charset="-127"/>
              </a:endParaRPr>
            </a:p>
          </p:txBody>
        </p:sp>
        <p:grpSp>
          <p:nvGrpSpPr>
            <p:cNvPr id="112841" name="Group 277">
              <a:extLst>
                <a:ext uri="{FF2B5EF4-FFF2-40B4-BE49-F238E27FC236}">
                  <a16:creationId xmlns:a16="http://schemas.microsoft.com/office/drawing/2014/main" id="{852C0307-375B-0D48-8245-4FD63231DAC3}"/>
                </a:ext>
              </a:extLst>
            </p:cNvPr>
            <p:cNvGrpSpPr>
              <a:grpSpLocks/>
            </p:cNvGrpSpPr>
            <p:nvPr/>
          </p:nvGrpSpPr>
          <p:grpSpPr bwMode="auto">
            <a:xfrm>
              <a:off x="4792" y="1391"/>
              <a:ext cx="236" cy="260"/>
              <a:chOff x="1558" y="1007"/>
              <a:chExt cx="2107" cy="1949"/>
            </a:xfrm>
          </p:grpSpPr>
          <p:grpSp>
            <p:nvGrpSpPr>
              <p:cNvPr id="112843" name="Group 279">
                <a:extLst>
                  <a:ext uri="{FF2B5EF4-FFF2-40B4-BE49-F238E27FC236}">
                    <a16:creationId xmlns:a16="http://schemas.microsoft.com/office/drawing/2014/main" id="{98B6FA01-DE6A-BD4B-B4D3-2D076C7016C3}"/>
                  </a:ext>
                </a:extLst>
              </p:cNvPr>
              <p:cNvGrpSpPr>
                <a:grpSpLocks/>
              </p:cNvGrpSpPr>
              <p:nvPr/>
            </p:nvGrpSpPr>
            <p:grpSpPr bwMode="auto">
              <a:xfrm>
                <a:off x="1558" y="1205"/>
                <a:ext cx="2107" cy="1420"/>
                <a:chOff x="578" y="2316"/>
                <a:chExt cx="2105" cy="1421"/>
              </a:xfrm>
            </p:grpSpPr>
            <p:sp>
              <p:nvSpPr>
                <p:cNvPr id="112849" name="Freeform 280" descr="Cork">
                  <a:extLst>
                    <a:ext uri="{FF2B5EF4-FFF2-40B4-BE49-F238E27FC236}">
                      <a16:creationId xmlns:a16="http://schemas.microsoft.com/office/drawing/2014/main" id="{9B4A40E3-EBAE-2145-BC93-178E9B46A149}"/>
                    </a:ext>
                  </a:extLst>
                </p:cNvPr>
                <p:cNvSpPr>
                  <a:spLocks/>
                </p:cNvSpPr>
                <p:nvPr/>
              </p:nvSpPr>
              <p:spPr bwMode="auto">
                <a:xfrm>
                  <a:off x="633" y="2316"/>
                  <a:ext cx="2050" cy="256"/>
                </a:xfrm>
                <a:custGeom>
                  <a:avLst/>
                  <a:gdLst>
                    <a:gd name="T0" fmla="*/ 28 w 592"/>
                    <a:gd name="T1" fmla="*/ 256 h 90"/>
                    <a:gd name="T2" fmla="*/ 76 w 592"/>
                    <a:gd name="T3" fmla="*/ 125 h 90"/>
                    <a:gd name="T4" fmla="*/ 118 w 592"/>
                    <a:gd name="T5" fmla="*/ 102 h 90"/>
                    <a:gd name="T6" fmla="*/ 159 w 592"/>
                    <a:gd name="T7" fmla="*/ 91 h 90"/>
                    <a:gd name="T8" fmla="*/ 388 w 592"/>
                    <a:gd name="T9" fmla="*/ 97 h 90"/>
                    <a:gd name="T10" fmla="*/ 526 w 592"/>
                    <a:gd name="T11" fmla="*/ 114 h 90"/>
                    <a:gd name="T12" fmla="*/ 589 w 592"/>
                    <a:gd name="T13" fmla="*/ 131 h 90"/>
                    <a:gd name="T14" fmla="*/ 824 w 592"/>
                    <a:gd name="T15" fmla="*/ 148 h 90"/>
                    <a:gd name="T16" fmla="*/ 1170 w 592"/>
                    <a:gd name="T17" fmla="*/ 125 h 90"/>
                    <a:gd name="T18" fmla="*/ 1634 w 592"/>
                    <a:gd name="T19" fmla="*/ 46 h 90"/>
                    <a:gd name="T20" fmla="*/ 1801 w 592"/>
                    <a:gd name="T21" fmla="*/ 0 h 90"/>
                    <a:gd name="T22" fmla="*/ 1981 w 592"/>
                    <a:gd name="T23" fmla="*/ 6 h 90"/>
                    <a:gd name="T24" fmla="*/ 2043 w 592"/>
                    <a:gd name="T25" fmla="*/ 85 h 90"/>
                    <a:gd name="T26" fmla="*/ 2050 w 592"/>
                    <a:gd name="T27" fmla="*/ 102 h 90"/>
                    <a:gd name="T28" fmla="*/ 2015 w 592"/>
                    <a:gd name="T29" fmla="*/ 171 h 90"/>
                    <a:gd name="T30" fmla="*/ 2022 w 592"/>
                    <a:gd name="T31" fmla="*/ 18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2850" name="Freeform 281" descr="Cork">
                  <a:extLst>
                    <a:ext uri="{FF2B5EF4-FFF2-40B4-BE49-F238E27FC236}">
                      <a16:creationId xmlns:a16="http://schemas.microsoft.com/office/drawing/2014/main" id="{4F5087B2-ABD2-6642-967D-5AFCF6466433}"/>
                    </a:ext>
                  </a:extLst>
                </p:cNvPr>
                <p:cNvSpPr>
                  <a:spLocks/>
                </p:cNvSpPr>
                <p:nvPr/>
              </p:nvSpPr>
              <p:spPr bwMode="auto">
                <a:xfrm>
                  <a:off x="578" y="2506"/>
                  <a:ext cx="2074" cy="1231"/>
                </a:xfrm>
                <a:custGeom>
                  <a:avLst/>
                  <a:gdLst>
                    <a:gd name="T0" fmla="*/ 2074 w 599"/>
                    <a:gd name="T1" fmla="*/ 0 h 432"/>
                    <a:gd name="T2" fmla="*/ 2060 w 599"/>
                    <a:gd name="T3" fmla="*/ 17 h 432"/>
                    <a:gd name="T4" fmla="*/ 2039 w 599"/>
                    <a:gd name="T5" fmla="*/ 28 h 432"/>
                    <a:gd name="T6" fmla="*/ 2026 w 599"/>
                    <a:gd name="T7" fmla="*/ 68 h 432"/>
                    <a:gd name="T8" fmla="*/ 1929 w 599"/>
                    <a:gd name="T9" fmla="*/ 262 h 432"/>
                    <a:gd name="T10" fmla="*/ 1818 w 599"/>
                    <a:gd name="T11" fmla="*/ 593 h 432"/>
                    <a:gd name="T12" fmla="*/ 1783 w 599"/>
                    <a:gd name="T13" fmla="*/ 758 h 432"/>
                    <a:gd name="T14" fmla="*/ 1749 w 599"/>
                    <a:gd name="T15" fmla="*/ 997 h 432"/>
                    <a:gd name="T16" fmla="*/ 1714 w 599"/>
                    <a:gd name="T17" fmla="*/ 1146 h 432"/>
                    <a:gd name="T18" fmla="*/ 1596 w 599"/>
                    <a:gd name="T19" fmla="*/ 1203 h 432"/>
                    <a:gd name="T20" fmla="*/ 1499 w 599"/>
                    <a:gd name="T21" fmla="*/ 1180 h 432"/>
                    <a:gd name="T22" fmla="*/ 1458 w 599"/>
                    <a:gd name="T23" fmla="*/ 1168 h 432"/>
                    <a:gd name="T24" fmla="*/ 1472 w 599"/>
                    <a:gd name="T25" fmla="*/ 1003 h 432"/>
                    <a:gd name="T26" fmla="*/ 1492 w 599"/>
                    <a:gd name="T27" fmla="*/ 963 h 432"/>
                    <a:gd name="T28" fmla="*/ 1402 w 599"/>
                    <a:gd name="T29" fmla="*/ 935 h 432"/>
                    <a:gd name="T30" fmla="*/ 1201 w 599"/>
                    <a:gd name="T31" fmla="*/ 900 h 432"/>
                    <a:gd name="T32" fmla="*/ 391 w 599"/>
                    <a:gd name="T33" fmla="*/ 1026 h 432"/>
                    <a:gd name="T34" fmla="*/ 357 w 599"/>
                    <a:gd name="T35" fmla="*/ 1049 h 432"/>
                    <a:gd name="T36" fmla="*/ 301 w 599"/>
                    <a:gd name="T37" fmla="*/ 1117 h 432"/>
                    <a:gd name="T38" fmla="*/ 184 w 599"/>
                    <a:gd name="T39" fmla="*/ 1231 h 432"/>
                    <a:gd name="T40" fmla="*/ 100 w 599"/>
                    <a:gd name="T41" fmla="*/ 1203 h 432"/>
                    <a:gd name="T42" fmla="*/ 59 w 599"/>
                    <a:gd name="T43" fmla="*/ 1180 h 432"/>
                    <a:gd name="T44" fmla="*/ 24 w 599"/>
                    <a:gd name="T45" fmla="*/ 1134 h 432"/>
                    <a:gd name="T46" fmla="*/ 38 w 599"/>
                    <a:gd name="T47" fmla="*/ 1060 h 432"/>
                    <a:gd name="T48" fmla="*/ 59 w 599"/>
                    <a:gd name="T49" fmla="*/ 952 h 432"/>
                    <a:gd name="T50" fmla="*/ 93 w 599"/>
                    <a:gd name="T51" fmla="*/ 747 h 432"/>
                    <a:gd name="T52" fmla="*/ 100 w 599"/>
                    <a:gd name="T53" fmla="*/ 536 h 432"/>
                    <a:gd name="T54" fmla="*/ 107 w 599"/>
                    <a:gd name="T55" fmla="*/ 359 h 432"/>
                    <a:gd name="T56" fmla="*/ 100 w 599"/>
                    <a:gd name="T57" fmla="*/ 234 h 432"/>
                    <a:gd name="T58" fmla="*/ 73 w 599"/>
                    <a:gd name="T59" fmla="*/ 85 h 432"/>
                    <a:gd name="T60" fmla="*/ 66 w 599"/>
                    <a:gd name="T61" fmla="*/ 4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12844" name="Freeform 283">
                <a:extLst>
                  <a:ext uri="{FF2B5EF4-FFF2-40B4-BE49-F238E27FC236}">
                    <a16:creationId xmlns:a16="http://schemas.microsoft.com/office/drawing/2014/main" id="{3381DA0A-AB57-7A4B-B4E2-35EA84F87EC6}"/>
                  </a:ext>
                </a:extLst>
              </p:cNvPr>
              <p:cNvSpPr>
                <a:spLocks/>
              </p:cNvSpPr>
              <p:nvPr/>
            </p:nvSpPr>
            <p:spPr bwMode="auto">
              <a:xfrm>
                <a:off x="1616" y="2649"/>
                <a:ext cx="88" cy="277"/>
              </a:xfrm>
              <a:custGeom>
                <a:avLst/>
                <a:gdLst>
                  <a:gd name="T0" fmla="*/ 75 w 85"/>
                  <a:gd name="T1" fmla="*/ 133 h 318"/>
                  <a:gd name="T2" fmla="*/ 66 w 85"/>
                  <a:gd name="T3" fmla="*/ 60 h 318"/>
                  <a:gd name="T4" fmla="*/ 49 w 85"/>
                  <a:gd name="T5" fmla="*/ 37 h 318"/>
                  <a:gd name="T6" fmla="*/ 57 w 85"/>
                  <a:gd name="T7" fmla="*/ 60 h 318"/>
                  <a:gd name="T8" fmla="*/ 66 w 85"/>
                  <a:gd name="T9" fmla="*/ 24 h 318"/>
                  <a:gd name="T10" fmla="*/ 39 w 85"/>
                  <a:gd name="T11" fmla="*/ 9 h 318"/>
                  <a:gd name="T12" fmla="*/ 39 w 85"/>
                  <a:gd name="T13" fmla="*/ 37 h 318"/>
                  <a:gd name="T14" fmla="*/ 49 w 85"/>
                  <a:gd name="T15" fmla="*/ 163 h 318"/>
                  <a:gd name="T16" fmla="*/ 31 w 85"/>
                  <a:gd name="T17" fmla="*/ 140 h 318"/>
                  <a:gd name="T18" fmla="*/ 39 w 85"/>
                  <a:gd name="T19" fmla="*/ 111 h 318"/>
                  <a:gd name="T20" fmla="*/ 49 w 85"/>
                  <a:gd name="T21" fmla="*/ 140 h 318"/>
                  <a:gd name="T22" fmla="*/ 39 w 85"/>
                  <a:gd name="T23" fmla="*/ 89 h 318"/>
                  <a:gd name="T24" fmla="*/ 49 w 85"/>
                  <a:gd name="T25" fmla="*/ 133 h 318"/>
                  <a:gd name="T26" fmla="*/ 39 w 85"/>
                  <a:gd name="T27" fmla="*/ 104 h 318"/>
                  <a:gd name="T28" fmla="*/ 49 w 85"/>
                  <a:gd name="T29" fmla="*/ 125 h 318"/>
                  <a:gd name="T30" fmla="*/ 57 w 85"/>
                  <a:gd name="T31" fmla="*/ 148 h 318"/>
                  <a:gd name="T32" fmla="*/ 75 w 85"/>
                  <a:gd name="T33" fmla="*/ 177 h 318"/>
                  <a:gd name="T34" fmla="*/ 83 w 85"/>
                  <a:gd name="T35" fmla="*/ 199 h 318"/>
                  <a:gd name="T36" fmla="*/ 75 w 85"/>
                  <a:gd name="T37" fmla="*/ 243 h 318"/>
                  <a:gd name="T38" fmla="*/ 66 w 85"/>
                  <a:gd name="T39" fmla="*/ 236 h 318"/>
                  <a:gd name="T40" fmla="*/ 57 w 85"/>
                  <a:gd name="T41" fmla="*/ 273 h 318"/>
                  <a:gd name="T42" fmla="*/ 39 w 85"/>
                  <a:gd name="T43" fmla="*/ 251 h 318"/>
                  <a:gd name="T44" fmla="*/ 31 w 85"/>
                  <a:gd name="T45" fmla="*/ 177 h 318"/>
                  <a:gd name="T46" fmla="*/ 23 w 85"/>
                  <a:gd name="T47" fmla="*/ 214 h 318"/>
                  <a:gd name="T48" fmla="*/ 5 w 85"/>
                  <a:gd name="T49" fmla="*/ 185 h 318"/>
                  <a:gd name="T50" fmla="*/ 39 w 85"/>
                  <a:gd name="T51" fmla="*/ 125 h 318"/>
                  <a:gd name="T52" fmla="*/ 66 w 85"/>
                  <a:gd name="T53" fmla="*/ 148 h 318"/>
                  <a:gd name="T54" fmla="*/ 75 w 85"/>
                  <a:gd name="T55" fmla="*/ 192 h 318"/>
                  <a:gd name="T56" fmla="*/ 66 w 85"/>
                  <a:gd name="T57" fmla="*/ 163 h 318"/>
                  <a:gd name="T58" fmla="*/ 66 w 85"/>
                  <a:gd name="T59" fmla="*/ 9 h 318"/>
                  <a:gd name="T60" fmla="*/ 49 w 85"/>
                  <a:gd name="T61" fmla="*/ 30 h 318"/>
                  <a:gd name="T62" fmla="*/ 23 w 85"/>
                  <a:gd name="T63" fmla="*/ 37 h 318"/>
                  <a:gd name="T64" fmla="*/ 39 w 85"/>
                  <a:gd name="T65" fmla="*/ 82 h 318"/>
                  <a:gd name="T66" fmla="*/ 57 w 85"/>
                  <a:gd name="T67" fmla="*/ 118 h 318"/>
                  <a:gd name="T68" fmla="*/ 75 w 85"/>
                  <a:gd name="T69" fmla="*/ 1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845" name="Freeform 284">
                <a:extLst>
                  <a:ext uri="{FF2B5EF4-FFF2-40B4-BE49-F238E27FC236}">
                    <a16:creationId xmlns:a16="http://schemas.microsoft.com/office/drawing/2014/main" id="{DD19BE3B-632D-CD49-9496-6BE4B9A6EED9}"/>
                  </a:ext>
                </a:extLst>
              </p:cNvPr>
              <p:cNvSpPr>
                <a:spLocks/>
              </p:cNvSpPr>
              <p:nvPr/>
            </p:nvSpPr>
            <p:spPr bwMode="auto">
              <a:xfrm>
                <a:off x="1635" y="2647"/>
                <a:ext cx="109" cy="309"/>
              </a:xfrm>
              <a:custGeom>
                <a:avLst/>
                <a:gdLst>
                  <a:gd name="T0" fmla="*/ 1 w 105"/>
                  <a:gd name="T1" fmla="*/ 0 h 354"/>
                  <a:gd name="T2" fmla="*/ 96 w 105"/>
                  <a:gd name="T3" fmla="*/ 4 h 354"/>
                  <a:gd name="T4" fmla="*/ 76 w 105"/>
                  <a:gd name="T5" fmla="*/ 25 h 354"/>
                  <a:gd name="T6" fmla="*/ 87 w 105"/>
                  <a:gd name="T7" fmla="*/ 53 h 354"/>
                  <a:gd name="T8" fmla="*/ 87 w 105"/>
                  <a:gd name="T9" fmla="*/ 127 h 354"/>
                  <a:gd name="T10" fmla="*/ 101 w 105"/>
                  <a:gd name="T11" fmla="*/ 147 h 354"/>
                  <a:gd name="T12" fmla="*/ 101 w 105"/>
                  <a:gd name="T13" fmla="*/ 209 h 354"/>
                  <a:gd name="T14" fmla="*/ 87 w 105"/>
                  <a:gd name="T15" fmla="*/ 293 h 354"/>
                  <a:gd name="T16" fmla="*/ 71 w 105"/>
                  <a:gd name="T17" fmla="*/ 309 h 354"/>
                  <a:gd name="T18" fmla="*/ 15 w 105"/>
                  <a:gd name="T19" fmla="*/ 279 h 354"/>
                  <a:gd name="T20" fmla="*/ 12 w 105"/>
                  <a:gd name="T21" fmla="*/ 246 h 354"/>
                  <a:gd name="T22" fmla="*/ 15 w 105"/>
                  <a:gd name="T23" fmla="*/ 214 h 354"/>
                  <a:gd name="T24" fmla="*/ 9 w 105"/>
                  <a:gd name="T25" fmla="*/ 86 h 354"/>
                  <a:gd name="T26" fmla="*/ 21 w 105"/>
                  <a:gd name="T27" fmla="*/ 39 h 354"/>
                  <a:gd name="T28" fmla="*/ 6 w 105"/>
                  <a:gd name="T29" fmla="*/ 11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846" name="Freeform 285">
                <a:extLst>
                  <a:ext uri="{FF2B5EF4-FFF2-40B4-BE49-F238E27FC236}">
                    <a16:creationId xmlns:a16="http://schemas.microsoft.com/office/drawing/2014/main" id="{747045AD-7674-3C40-ABB9-883A1CE6EEEE}"/>
                  </a:ext>
                </a:extLst>
              </p:cNvPr>
              <p:cNvSpPr>
                <a:spLocks/>
              </p:cNvSpPr>
              <p:nvPr/>
            </p:nvSpPr>
            <p:spPr bwMode="auto">
              <a:xfrm>
                <a:off x="3008" y="2583"/>
                <a:ext cx="155" cy="328"/>
              </a:xfrm>
              <a:custGeom>
                <a:avLst/>
                <a:gdLst>
                  <a:gd name="T0" fmla="*/ 147 w 149"/>
                  <a:gd name="T1" fmla="*/ 17 h 376"/>
                  <a:gd name="T2" fmla="*/ 138 w 149"/>
                  <a:gd name="T3" fmla="*/ 90 h 376"/>
                  <a:gd name="T4" fmla="*/ 130 w 149"/>
                  <a:gd name="T5" fmla="*/ 113 h 376"/>
                  <a:gd name="T6" fmla="*/ 127 w 149"/>
                  <a:gd name="T7" fmla="*/ 122 h 376"/>
                  <a:gd name="T8" fmla="*/ 108 w 149"/>
                  <a:gd name="T9" fmla="*/ 213 h 376"/>
                  <a:gd name="T10" fmla="*/ 85 w 149"/>
                  <a:gd name="T11" fmla="*/ 274 h 376"/>
                  <a:gd name="T12" fmla="*/ 69 w 149"/>
                  <a:gd name="T13" fmla="*/ 316 h 376"/>
                  <a:gd name="T14" fmla="*/ 58 w 149"/>
                  <a:gd name="T15" fmla="*/ 318 h 376"/>
                  <a:gd name="T16" fmla="*/ 19 w 149"/>
                  <a:gd name="T17" fmla="*/ 323 h 376"/>
                  <a:gd name="T18" fmla="*/ 2 w 149"/>
                  <a:gd name="T19" fmla="*/ 306 h 376"/>
                  <a:gd name="T20" fmla="*/ 5 w 149"/>
                  <a:gd name="T21" fmla="*/ 276 h 376"/>
                  <a:gd name="T22" fmla="*/ 8 w 149"/>
                  <a:gd name="T23" fmla="*/ 192 h 376"/>
                  <a:gd name="T24" fmla="*/ 22 w 149"/>
                  <a:gd name="T25" fmla="*/ 174 h 376"/>
                  <a:gd name="T26" fmla="*/ 35 w 149"/>
                  <a:gd name="T27" fmla="*/ 92 h 376"/>
                  <a:gd name="T28" fmla="*/ 44 w 149"/>
                  <a:gd name="T29" fmla="*/ 65 h 376"/>
                  <a:gd name="T30" fmla="*/ 83 w 149"/>
                  <a:gd name="T31" fmla="*/ 16 h 376"/>
                  <a:gd name="T32" fmla="*/ 127 w 149"/>
                  <a:gd name="T33" fmla="*/ 16 h 376"/>
                  <a:gd name="T34" fmla="*/ 147 w 149"/>
                  <a:gd name="T35" fmla="*/ 1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847" name="Freeform 286">
                <a:extLst>
                  <a:ext uri="{FF2B5EF4-FFF2-40B4-BE49-F238E27FC236}">
                    <a16:creationId xmlns:a16="http://schemas.microsoft.com/office/drawing/2014/main" id="{E56371C4-1104-AC40-BA66-D41219281CE6}"/>
                  </a:ext>
                </a:extLst>
              </p:cNvPr>
              <p:cNvSpPr>
                <a:spLocks/>
              </p:cNvSpPr>
              <p:nvPr/>
            </p:nvSpPr>
            <p:spPr bwMode="auto">
              <a:xfrm>
                <a:off x="1714" y="1020"/>
                <a:ext cx="99" cy="440"/>
              </a:xfrm>
              <a:custGeom>
                <a:avLst/>
                <a:gdLst>
                  <a:gd name="T0" fmla="*/ 27 w 96"/>
                  <a:gd name="T1" fmla="*/ 424 h 504"/>
                  <a:gd name="T2" fmla="*/ 63 w 96"/>
                  <a:gd name="T3" fmla="*/ 431 h 504"/>
                  <a:gd name="T4" fmla="*/ 74 w 96"/>
                  <a:gd name="T5" fmla="*/ 394 h 504"/>
                  <a:gd name="T6" fmla="*/ 74 w 96"/>
                  <a:gd name="T7" fmla="*/ 282 h 504"/>
                  <a:gd name="T8" fmla="*/ 91 w 96"/>
                  <a:gd name="T9" fmla="*/ 187 h 504"/>
                  <a:gd name="T10" fmla="*/ 99 w 96"/>
                  <a:gd name="T11" fmla="*/ 152 h 504"/>
                  <a:gd name="T12" fmla="*/ 91 w 96"/>
                  <a:gd name="T13" fmla="*/ 45 h 504"/>
                  <a:gd name="T14" fmla="*/ 79 w 96"/>
                  <a:gd name="T15" fmla="*/ 5 h 504"/>
                  <a:gd name="T16" fmla="*/ 30 w 96"/>
                  <a:gd name="T17" fmla="*/ 22 h 504"/>
                  <a:gd name="T18" fmla="*/ 27 w 96"/>
                  <a:gd name="T19" fmla="*/ 106 h 504"/>
                  <a:gd name="T20" fmla="*/ 33 w 96"/>
                  <a:gd name="T21" fmla="*/ 317 h 504"/>
                  <a:gd name="T22" fmla="*/ 41 w 96"/>
                  <a:gd name="T23" fmla="*/ 354 h 504"/>
                  <a:gd name="T24" fmla="*/ 25 w 96"/>
                  <a:gd name="T25" fmla="*/ 413 h 504"/>
                  <a:gd name="T26" fmla="*/ 27 w 96"/>
                  <a:gd name="T27" fmla="*/ 42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2848" name="Freeform 287">
                <a:extLst>
                  <a:ext uri="{FF2B5EF4-FFF2-40B4-BE49-F238E27FC236}">
                    <a16:creationId xmlns:a16="http://schemas.microsoft.com/office/drawing/2014/main" id="{A0393553-E2D3-5542-9372-7B684293C731}"/>
                  </a:ext>
                </a:extLst>
              </p:cNvPr>
              <p:cNvSpPr>
                <a:spLocks/>
              </p:cNvSpPr>
              <p:nvPr/>
            </p:nvSpPr>
            <p:spPr bwMode="auto">
              <a:xfrm>
                <a:off x="3431" y="1007"/>
                <a:ext cx="156" cy="358"/>
              </a:xfrm>
              <a:custGeom>
                <a:avLst/>
                <a:gdLst>
                  <a:gd name="T0" fmla="*/ 5 w 150"/>
                  <a:gd name="T1" fmla="*/ 333 h 410"/>
                  <a:gd name="T2" fmla="*/ 42 w 150"/>
                  <a:gd name="T3" fmla="*/ 358 h 410"/>
                  <a:gd name="T4" fmla="*/ 83 w 150"/>
                  <a:gd name="T5" fmla="*/ 351 h 410"/>
                  <a:gd name="T6" fmla="*/ 97 w 150"/>
                  <a:gd name="T7" fmla="*/ 316 h 410"/>
                  <a:gd name="T8" fmla="*/ 119 w 150"/>
                  <a:gd name="T9" fmla="*/ 244 h 410"/>
                  <a:gd name="T10" fmla="*/ 133 w 150"/>
                  <a:gd name="T11" fmla="*/ 189 h 410"/>
                  <a:gd name="T12" fmla="*/ 141 w 150"/>
                  <a:gd name="T13" fmla="*/ 168 h 410"/>
                  <a:gd name="T14" fmla="*/ 144 w 150"/>
                  <a:gd name="T15" fmla="*/ 102 h 410"/>
                  <a:gd name="T16" fmla="*/ 150 w 150"/>
                  <a:gd name="T17" fmla="*/ 88 h 410"/>
                  <a:gd name="T18" fmla="*/ 152 w 150"/>
                  <a:gd name="T19" fmla="*/ 42 h 410"/>
                  <a:gd name="T20" fmla="*/ 135 w 150"/>
                  <a:gd name="T21" fmla="*/ 0 h 410"/>
                  <a:gd name="T22" fmla="*/ 97 w 150"/>
                  <a:gd name="T23" fmla="*/ 11 h 410"/>
                  <a:gd name="T24" fmla="*/ 80 w 150"/>
                  <a:gd name="T25" fmla="*/ 46 h 410"/>
                  <a:gd name="T26" fmla="*/ 69 w 150"/>
                  <a:gd name="T27" fmla="*/ 120 h 410"/>
                  <a:gd name="T28" fmla="*/ 60 w 150"/>
                  <a:gd name="T29" fmla="*/ 141 h 410"/>
                  <a:gd name="T30" fmla="*/ 44 w 150"/>
                  <a:gd name="T31" fmla="*/ 189 h 410"/>
                  <a:gd name="T32" fmla="*/ 42 w 150"/>
                  <a:gd name="T33" fmla="*/ 197 h 410"/>
                  <a:gd name="T34" fmla="*/ 35 w 150"/>
                  <a:gd name="T35" fmla="*/ 203 h 410"/>
                  <a:gd name="T36" fmla="*/ 33 w 150"/>
                  <a:gd name="T37" fmla="*/ 218 h 410"/>
                  <a:gd name="T38" fmla="*/ 30 w 150"/>
                  <a:gd name="T39" fmla="*/ 225 h 410"/>
                  <a:gd name="T40" fmla="*/ 17 w 150"/>
                  <a:gd name="T41" fmla="*/ 305 h 410"/>
                  <a:gd name="T42" fmla="*/ 10 w 150"/>
                  <a:gd name="T43" fmla="*/ 333 h 410"/>
                  <a:gd name="T44" fmla="*/ 2 w 150"/>
                  <a:gd name="T45" fmla="*/ 337 h 410"/>
                  <a:gd name="T46" fmla="*/ 5 w 150"/>
                  <a:gd name="T47" fmla="*/ 3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12842" name="Rectangle 288">
              <a:extLst>
                <a:ext uri="{FF2B5EF4-FFF2-40B4-BE49-F238E27FC236}">
                  <a16:creationId xmlns:a16="http://schemas.microsoft.com/office/drawing/2014/main" id="{995C1CEA-A27D-974C-8F41-FDD8C2F27A46}"/>
                </a:ext>
              </a:extLst>
            </p:cNvPr>
            <p:cNvSpPr>
              <a:spLocks noChangeArrowheads="1"/>
            </p:cNvSpPr>
            <p:nvPr/>
          </p:nvSpPr>
          <p:spPr bwMode="auto">
            <a:xfrm>
              <a:off x="4781" y="1396"/>
              <a:ext cx="291"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600" b="1" i="1">
                  <a:solidFill>
                    <a:schemeClr val="bg2"/>
                  </a:solidFill>
                  <a:latin typeface="Kosher-Normal" charset="0"/>
                  <a:ea typeface="Gulim" panose="020B0600000101010101" pitchFamily="34" charset="-127"/>
                </a:rPr>
                <a:t>PB</a:t>
              </a:r>
              <a:endParaRPr lang="en-US" altLang="ko-KR" sz="1600" i="1">
                <a:solidFill>
                  <a:schemeClr val="bg2"/>
                </a:solidFill>
                <a:latin typeface="Helvetica" pitchFamily="2" charset="0"/>
                <a:ea typeface="Gulim" panose="020B0600000101010101" pitchFamily="34" charset="-127"/>
              </a:endParaRPr>
            </a:p>
          </p:txBody>
        </p:sp>
      </p:grpSp>
      <p:sp>
        <p:nvSpPr>
          <p:cNvPr id="566506" name="AutoShape 234">
            <a:extLst>
              <a:ext uri="{FF2B5EF4-FFF2-40B4-BE49-F238E27FC236}">
                <a16:creationId xmlns:a16="http://schemas.microsoft.com/office/drawing/2014/main" id="{EEDFE811-2DA3-4E4B-9032-95AAA65474FF}"/>
              </a:ext>
            </a:extLst>
          </p:cNvPr>
          <p:cNvSpPr>
            <a:spLocks noChangeArrowheads="1"/>
          </p:cNvSpPr>
          <p:nvPr/>
        </p:nvSpPr>
        <p:spPr bwMode="auto">
          <a:xfrm rot="-17879782">
            <a:off x="6877050" y="3232150"/>
            <a:ext cx="1676400" cy="463550"/>
          </a:xfrm>
          <a:prstGeom prst="leftArrow">
            <a:avLst>
              <a:gd name="adj1" fmla="val 50000"/>
              <a:gd name="adj2" fmla="val 90411"/>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66506"/>
                                        </p:tgtEl>
                                        <p:attrNameLst>
                                          <p:attrName>style.visibility</p:attrName>
                                        </p:attrNameLst>
                                      </p:cBhvr>
                                      <p:to>
                                        <p:strVal val="visible"/>
                                      </p:to>
                                    </p:set>
                                    <p:animEffect transition="in" filter="wipe(down)">
                                      <p:cBhvr>
                                        <p:cTn id="7" dur="500"/>
                                        <p:tgtEl>
                                          <p:spTgt spid="566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506"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02" name="Rectangle 2">
            <a:extLst>
              <a:ext uri="{FF2B5EF4-FFF2-40B4-BE49-F238E27FC236}">
                <a16:creationId xmlns:a16="http://schemas.microsoft.com/office/drawing/2014/main" id="{517BF5D8-AEF8-2C46-A16E-562F6F510F04}"/>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614403" name="Line 3">
            <a:extLst>
              <a:ext uri="{FF2B5EF4-FFF2-40B4-BE49-F238E27FC236}">
                <a16:creationId xmlns:a16="http://schemas.microsoft.com/office/drawing/2014/main" id="{95D21602-824A-EC41-A15E-7DAFD96347EE}"/>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14691" name="Freeform 5">
            <a:extLst>
              <a:ext uri="{FF2B5EF4-FFF2-40B4-BE49-F238E27FC236}">
                <a16:creationId xmlns:a16="http://schemas.microsoft.com/office/drawing/2014/main" id="{C17BED62-7867-E944-A44E-B09D8065EA80}"/>
              </a:ext>
            </a:extLst>
          </p:cNvPr>
          <p:cNvSpPr>
            <a:spLocks/>
          </p:cNvSpPr>
          <p:nvPr/>
        </p:nvSpPr>
        <p:spPr bwMode="auto">
          <a:xfrm>
            <a:off x="4595813" y="942975"/>
            <a:ext cx="1262062" cy="517525"/>
          </a:xfrm>
          <a:custGeom>
            <a:avLst/>
            <a:gdLst>
              <a:gd name="T0" fmla="*/ 50800 w 795"/>
              <a:gd name="T1" fmla="*/ 20638 h 326"/>
              <a:gd name="T2" fmla="*/ 7937 w 795"/>
              <a:gd name="T3" fmla="*/ 65088 h 326"/>
              <a:gd name="T4" fmla="*/ 22225 w 795"/>
              <a:gd name="T5" fmla="*/ 254000 h 326"/>
              <a:gd name="T6" fmla="*/ 123825 w 795"/>
              <a:gd name="T7" fmla="*/ 282575 h 326"/>
              <a:gd name="T8" fmla="*/ 357187 w 795"/>
              <a:gd name="T9" fmla="*/ 298450 h 326"/>
              <a:gd name="T10" fmla="*/ 517525 w 795"/>
              <a:gd name="T11" fmla="*/ 341313 h 326"/>
              <a:gd name="T12" fmla="*/ 649287 w 795"/>
              <a:gd name="T13" fmla="*/ 385763 h 326"/>
              <a:gd name="T14" fmla="*/ 809625 w 795"/>
              <a:gd name="T15" fmla="*/ 444500 h 326"/>
              <a:gd name="T16" fmla="*/ 1044575 w 795"/>
              <a:gd name="T17" fmla="*/ 517525 h 326"/>
              <a:gd name="T18" fmla="*/ 1262062 w 795"/>
              <a:gd name="T19" fmla="*/ 400050 h 326"/>
              <a:gd name="T20" fmla="*/ 1247775 w 795"/>
              <a:gd name="T21" fmla="*/ 355600 h 326"/>
              <a:gd name="T22" fmla="*/ 1087437 w 795"/>
              <a:gd name="T23" fmla="*/ 298450 h 326"/>
              <a:gd name="T24" fmla="*/ 941387 w 795"/>
              <a:gd name="T25" fmla="*/ 225425 h 326"/>
              <a:gd name="T26" fmla="*/ 474662 w 795"/>
              <a:gd name="T27" fmla="*/ 107950 h 326"/>
              <a:gd name="T28" fmla="*/ 182562 w 795"/>
              <a:gd name="T29" fmla="*/ 49213 h 326"/>
              <a:gd name="T30" fmla="*/ 123825 w 795"/>
              <a:gd name="T31" fmla="*/ 6350 h 326"/>
              <a:gd name="T32" fmla="*/ 36512 w 795"/>
              <a:gd name="T33" fmla="*/ 20638 h 326"/>
              <a:gd name="T34" fmla="*/ 50800 w 795"/>
              <a:gd name="T35" fmla="*/ 20638 h 3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95"/>
              <a:gd name="T55" fmla="*/ 0 h 326"/>
              <a:gd name="T56" fmla="*/ 795 w 795"/>
              <a:gd name="T57" fmla="*/ 326 h 3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95" h="326">
                <a:moveTo>
                  <a:pt x="32" y="13"/>
                </a:moveTo>
                <a:cubicBezTo>
                  <a:pt x="23" y="22"/>
                  <a:pt x="6" y="28"/>
                  <a:pt x="5" y="41"/>
                </a:cubicBezTo>
                <a:cubicBezTo>
                  <a:pt x="0" y="80"/>
                  <a:pt x="3" y="121"/>
                  <a:pt x="14" y="160"/>
                </a:cubicBezTo>
                <a:cubicBezTo>
                  <a:pt x="14" y="160"/>
                  <a:pt x="62" y="176"/>
                  <a:pt x="78" y="178"/>
                </a:cubicBezTo>
                <a:cubicBezTo>
                  <a:pt x="126" y="183"/>
                  <a:pt x="176" y="184"/>
                  <a:pt x="225" y="188"/>
                </a:cubicBezTo>
                <a:cubicBezTo>
                  <a:pt x="308" y="208"/>
                  <a:pt x="274" y="197"/>
                  <a:pt x="326" y="215"/>
                </a:cubicBezTo>
                <a:cubicBezTo>
                  <a:pt x="374" y="247"/>
                  <a:pt x="335" y="227"/>
                  <a:pt x="409" y="243"/>
                </a:cubicBezTo>
                <a:cubicBezTo>
                  <a:pt x="444" y="250"/>
                  <a:pt x="475" y="270"/>
                  <a:pt x="510" y="280"/>
                </a:cubicBezTo>
                <a:cubicBezTo>
                  <a:pt x="551" y="318"/>
                  <a:pt x="604" y="318"/>
                  <a:pt x="658" y="326"/>
                </a:cubicBezTo>
                <a:cubicBezTo>
                  <a:pt x="747" y="316"/>
                  <a:pt x="759" y="325"/>
                  <a:pt x="795" y="252"/>
                </a:cubicBezTo>
                <a:cubicBezTo>
                  <a:pt x="792" y="242"/>
                  <a:pt x="793" y="229"/>
                  <a:pt x="786" y="224"/>
                </a:cubicBezTo>
                <a:cubicBezTo>
                  <a:pt x="756" y="203"/>
                  <a:pt x="718" y="201"/>
                  <a:pt x="685" y="188"/>
                </a:cubicBezTo>
                <a:cubicBezTo>
                  <a:pt x="659" y="160"/>
                  <a:pt x="628" y="155"/>
                  <a:pt x="593" y="142"/>
                </a:cubicBezTo>
                <a:cubicBezTo>
                  <a:pt x="510" y="55"/>
                  <a:pt x="414" y="73"/>
                  <a:pt x="299" y="68"/>
                </a:cubicBezTo>
                <a:cubicBezTo>
                  <a:pt x="234" y="61"/>
                  <a:pt x="175" y="52"/>
                  <a:pt x="115" y="31"/>
                </a:cubicBezTo>
                <a:cubicBezTo>
                  <a:pt x="102" y="22"/>
                  <a:pt x="92" y="6"/>
                  <a:pt x="78" y="4"/>
                </a:cubicBezTo>
                <a:cubicBezTo>
                  <a:pt x="59" y="0"/>
                  <a:pt x="41" y="9"/>
                  <a:pt x="23" y="13"/>
                </a:cubicBezTo>
                <a:cubicBezTo>
                  <a:pt x="20" y="13"/>
                  <a:pt x="29" y="13"/>
                  <a:pt x="32" y="13"/>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2" name="Freeform 6">
            <a:extLst>
              <a:ext uri="{FF2B5EF4-FFF2-40B4-BE49-F238E27FC236}">
                <a16:creationId xmlns:a16="http://schemas.microsoft.com/office/drawing/2014/main" id="{B509D8E4-33F7-C340-88E5-90E536B959E1}"/>
              </a:ext>
            </a:extLst>
          </p:cNvPr>
          <p:cNvSpPr>
            <a:spLocks/>
          </p:cNvSpPr>
          <p:nvPr/>
        </p:nvSpPr>
        <p:spPr bwMode="auto">
          <a:xfrm>
            <a:off x="5724525" y="1333500"/>
            <a:ext cx="898525" cy="617538"/>
          </a:xfrm>
          <a:custGeom>
            <a:avLst/>
            <a:gdLst>
              <a:gd name="T0" fmla="*/ 31750 w 566"/>
              <a:gd name="T1" fmla="*/ 46038 h 389"/>
              <a:gd name="T2" fmla="*/ 119063 w 566"/>
              <a:gd name="T3" fmla="*/ 163513 h 389"/>
              <a:gd name="T4" fmla="*/ 177800 w 566"/>
              <a:gd name="T5" fmla="*/ 192088 h 389"/>
              <a:gd name="T6" fmla="*/ 222250 w 566"/>
              <a:gd name="T7" fmla="*/ 206375 h 389"/>
              <a:gd name="T8" fmla="*/ 323850 w 566"/>
              <a:gd name="T9" fmla="*/ 295275 h 389"/>
              <a:gd name="T10" fmla="*/ 411163 w 566"/>
              <a:gd name="T11" fmla="*/ 323850 h 389"/>
              <a:gd name="T12" fmla="*/ 484188 w 566"/>
              <a:gd name="T13" fmla="*/ 368300 h 389"/>
              <a:gd name="T14" fmla="*/ 587375 w 566"/>
              <a:gd name="T15" fmla="*/ 455613 h 389"/>
              <a:gd name="T16" fmla="*/ 674688 w 566"/>
              <a:gd name="T17" fmla="*/ 484188 h 389"/>
              <a:gd name="T18" fmla="*/ 703263 w 566"/>
              <a:gd name="T19" fmla="*/ 601663 h 389"/>
              <a:gd name="T20" fmla="*/ 762000 w 566"/>
              <a:gd name="T21" fmla="*/ 615950 h 389"/>
              <a:gd name="T22" fmla="*/ 863600 w 566"/>
              <a:gd name="T23" fmla="*/ 601663 h 389"/>
              <a:gd name="T24" fmla="*/ 893763 w 566"/>
              <a:gd name="T25" fmla="*/ 542925 h 389"/>
              <a:gd name="T26" fmla="*/ 820738 w 566"/>
              <a:gd name="T27" fmla="*/ 425450 h 389"/>
              <a:gd name="T28" fmla="*/ 762000 w 566"/>
              <a:gd name="T29" fmla="*/ 309563 h 389"/>
              <a:gd name="T30" fmla="*/ 674688 w 566"/>
              <a:gd name="T31" fmla="*/ 295275 h 389"/>
              <a:gd name="T32" fmla="*/ 557213 w 566"/>
              <a:gd name="T33" fmla="*/ 222250 h 389"/>
              <a:gd name="T34" fmla="*/ 265113 w 566"/>
              <a:gd name="T35" fmla="*/ 31750 h 389"/>
              <a:gd name="T36" fmla="*/ 149225 w 566"/>
              <a:gd name="T37" fmla="*/ 3175 h 389"/>
              <a:gd name="T38" fmla="*/ 31750 w 566"/>
              <a:gd name="T39" fmla="*/ 46038 h 38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66"/>
              <a:gd name="T61" fmla="*/ 0 h 389"/>
              <a:gd name="T62" fmla="*/ 566 w 566"/>
              <a:gd name="T63" fmla="*/ 389 h 38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66" h="389">
                <a:moveTo>
                  <a:pt x="20" y="29"/>
                </a:moveTo>
                <a:cubicBezTo>
                  <a:pt x="0" y="89"/>
                  <a:pt x="29" y="86"/>
                  <a:pt x="75" y="103"/>
                </a:cubicBezTo>
                <a:cubicBezTo>
                  <a:pt x="87" y="107"/>
                  <a:pt x="99" y="115"/>
                  <a:pt x="112" y="121"/>
                </a:cubicBezTo>
                <a:cubicBezTo>
                  <a:pt x="121" y="124"/>
                  <a:pt x="130" y="127"/>
                  <a:pt x="140" y="130"/>
                </a:cubicBezTo>
                <a:cubicBezTo>
                  <a:pt x="158" y="149"/>
                  <a:pt x="179" y="173"/>
                  <a:pt x="204" y="186"/>
                </a:cubicBezTo>
                <a:cubicBezTo>
                  <a:pt x="221" y="194"/>
                  <a:pt x="259" y="204"/>
                  <a:pt x="259" y="204"/>
                </a:cubicBezTo>
                <a:cubicBezTo>
                  <a:pt x="307" y="249"/>
                  <a:pt x="245" y="195"/>
                  <a:pt x="305" y="232"/>
                </a:cubicBezTo>
                <a:cubicBezTo>
                  <a:pt x="327" y="245"/>
                  <a:pt x="346" y="275"/>
                  <a:pt x="370" y="287"/>
                </a:cubicBezTo>
                <a:cubicBezTo>
                  <a:pt x="387" y="295"/>
                  <a:pt x="425" y="305"/>
                  <a:pt x="425" y="305"/>
                </a:cubicBezTo>
                <a:cubicBezTo>
                  <a:pt x="432" y="329"/>
                  <a:pt x="426" y="359"/>
                  <a:pt x="443" y="379"/>
                </a:cubicBezTo>
                <a:cubicBezTo>
                  <a:pt x="451" y="388"/>
                  <a:pt x="467" y="385"/>
                  <a:pt x="480" y="388"/>
                </a:cubicBezTo>
                <a:cubicBezTo>
                  <a:pt x="501" y="385"/>
                  <a:pt x="525" y="389"/>
                  <a:pt x="544" y="379"/>
                </a:cubicBezTo>
                <a:cubicBezTo>
                  <a:pt x="556" y="372"/>
                  <a:pt x="566" y="355"/>
                  <a:pt x="563" y="342"/>
                </a:cubicBezTo>
                <a:cubicBezTo>
                  <a:pt x="556" y="313"/>
                  <a:pt x="528" y="294"/>
                  <a:pt x="517" y="268"/>
                </a:cubicBezTo>
                <a:cubicBezTo>
                  <a:pt x="515" y="264"/>
                  <a:pt x="492" y="201"/>
                  <a:pt x="480" y="195"/>
                </a:cubicBezTo>
                <a:cubicBezTo>
                  <a:pt x="463" y="186"/>
                  <a:pt x="443" y="189"/>
                  <a:pt x="425" y="186"/>
                </a:cubicBezTo>
                <a:cubicBezTo>
                  <a:pt x="401" y="162"/>
                  <a:pt x="376" y="161"/>
                  <a:pt x="351" y="140"/>
                </a:cubicBezTo>
                <a:cubicBezTo>
                  <a:pt x="290" y="87"/>
                  <a:pt x="250" y="42"/>
                  <a:pt x="167" y="20"/>
                </a:cubicBezTo>
                <a:cubicBezTo>
                  <a:pt x="142" y="13"/>
                  <a:pt x="119" y="0"/>
                  <a:pt x="94" y="2"/>
                </a:cubicBezTo>
                <a:cubicBezTo>
                  <a:pt x="67" y="3"/>
                  <a:pt x="44" y="20"/>
                  <a:pt x="20" y="29"/>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3" name="Freeform 7">
            <a:extLst>
              <a:ext uri="{FF2B5EF4-FFF2-40B4-BE49-F238E27FC236}">
                <a16:creationId xmlns:a16="http://schemas.microsoft.com/office/drawing/2014/main" id="{ABA4A98D-1DDC-D049-9799-BE17E4700C85}"/>
              </a:ext>
            </a:extLst>
          </p:cNvPr>
          <p:cNvSpPr>
            <a:spLocks/>
          </p:cNvSpPr>
          <p:nvPr/>
        </p:nvSpPr>
        <p:spPr bwMode="auto">
          <a:xfrm>
            <a:off x="7208838" y="2884488"/>
            <a:ext cx="352425" cy="855662"/>
          </a:xfrm>
          <a:custGeom>
            <a:avLst/>
            <a:gdLst>
              <a:gd name="T0" fmla="*/ 90488 w 222"/>
              <a:gd name="T1" fmla="*/ 23812 h 539"/>
              <a:gd name="T2" fmla="*/ 133350 w 222"/>
              <a:gd name="T3" fmla="*/ 666750 h 539"/>
              <a:gd name="T4" fmla="*/ 236538 w 222"/>
              <a:gd name="T5" fmla="*/ 855662 h 539"/>
              <a:gd name="T6" fmla="*/ 352425 w 222"/>
              <a:gd name="T7" fmla="*/ 754062 h 539"/>
              <a:gd name="T8" fmla="*/ 295275 w 222"/>
              <a:gd name="T9" fmla="*/ 506412 h 539"/>
              <a:gd name="T10" fmla="*/ 222250 w 222"/>
              <a:gd name="T11" fmla="*/ 111125 h 539"/>
              <a:gd name="T12" fmla="*/ 177800 w 222"/>
              <a:gd name="T13" fmla="*/ 9525 h 539"/>
              <a:gd name="T14" fmla="*/ 90488 w 222"/>
              <a:gd name="T15" fmla="*/ 23812 h 539"/>
              <a:gd name="T16" fmla="*/ 0 60000 65536"/>
              <a:gd name="T17" fmla="*/ 0 60000 65536"/>
              <a:gd name="T18" fmla="*/ 0 60000 65536"/>
              <a:gd name="T19" fmla="*/ 0 60000 65536"/>
              <a:gd name="T20" fmla="*/ 0 60000 65536"/>
              <a:gd name="T21" fmla="*/ 0 60000 65536"/>
              <a:gd name="T22" fmla="*/ 0 60000 65536"/>
              <a:gd name="T23" fmla="*/ 0 60000 65536"/>
              <a:gd name="T24" fmla="*/ 0 w 222"/>
              <a:gd name="T25" fmla="*/ 0 h 539"/>
              <a:gd name="T26" fmla="*/ 222 w 222"/>
              <a:gd name="T27" fmla="*/ 539 h 5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2" h="539">
                <a:moveTo>
                  <a:pt x="57" y="15"/>
                </a:moveTo>
                <a:cubicBezTo>
                  <a:pt x="24" y="149"/>
                  <a:pt x="0" y="305"/>
                  <a:pt x="84" y="420"/>
                </a:cubicBezTo>
                <a:cubicBezTo>
                  <a:pt x="72" y="524"/>
                  <a:pt x="48" y="525"/>
                  <a:pt x="149" y="539"/>
                </a:cubicBezTo>
                <a:cubicBezTo>
                  <a:pt x="202" y="525"/>
                  <a:pt x="208" y="529"/>
                  <a:pt x="222" y="475"/>
                </a:cubicBezTo>
                <a:cubicBezTo>
                  <a:pt x="215" y="411"/>
                  <a:pt x="213" y="373"/>
                  <a:pt x="186" y="319"/>
                </a:cubicBezTo>
                <a:cubicBezTo>
                  <a:pt x="180" y="228"/>
                  <a:pt x="189" y="146"/>
                  <a:pt x="140" y="70"/>
                </a:cubicBezTo>
                <a:cubicBezTo>
                  <a:pt x="137" y="61"/>
                  <a:pt x="128" y="10"/>
                  <a:pt x="112" y="6"/>
                </a:cubicBezTo>
                <a:cubicBezTo>
                  <a:pt x="94" y="0"/>
                  <a:pt x="75" y="15"/>
                  <a:pt x="57" y="15"/>
                </a:cubicBezTo>
                <a:close/>
              </a:path>
            </a:pathLst>
          </a:custGeom>
          <a:solidFill>
            <a:srgbClr val="656565"/>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4" name="Freeform 8">
            <a:extLst>
              <a:ext uri="{FF2B5EF4-FFF2-40B4-BE49-F238E27FC236}">
                <a16:creationId xmlns:a16="http://schemas.microsoft.com/office/drawing/2014/main" id="{DB7F131D-6A5B-7542-A0C0-959332EE1637}"/>
              </a:ext>
            </a:extLst>
          </p:cNvPr>
          <p:cNvSpPr>
            <a:spLocks/>
          </p:cNvSpPr>
          <p:nvPr/>
        </p:nvSpPr>
        <p:spPr bwMode="auto">
          <a:xfrm>
            <a:off x="5959475" y="1300163"/>
            <a:ext cx="250825" cy="192087"/>
          </a:xfrm>
          <a:custGeom>
            <a:avLst/>
            <a:gdLst>
              <a:gd name="T0" fmla="*/ 79375 w 158"/>
              <a:gd name="T1" fmla="*/ 7937 h 121"/>
              <a:gd name="T2" fmla="*/ 34925 w 158"/>
              <a:gd name="T3" fmla="*/ 160337 h 121"/>
              <a:gd name="T4" fmla="*/ 111125 w 158"/>
              <a:gd name="T5" fmla="*/ 192087 h 121"/>
              <a:gd name="T6" fmla="*/ 238125 w 158"/>
              <a:gd name="T7" fmla="*/ 96837 h 121"/>
              <a:gd name="T8" fmla="*/ 238125 w 158"/>
              <a:gd name="T9" fmla="*/ 39687 h 121"/>
              <a:gd name="T10" fmla="*/ 79375 w 158"/>
              <a:gd name="T11" fmla="*/ 7937 h 121"/>
              <a:gd name="T12" fmla="*/ 0 60000 65536"/>
              <a:gd name="T13" fmla="*/ 0 60000 65536"/>
              <a:gd name="T14" fmla="*/ 0 60000 65536"/>
              <a:gd name="T15" fmla="*/ 0 60000 65536"/>
              <a:gd name="T16" fmla="*/ 0 60000 65536"/>
              <a:gd name="T17" fmla="*/ 0 60000 65536"/>
              <a:gd name="T18" fmla="*/ 0 w 158"/>
              <a:gd name="T19" fmla="*/ 0 h 121"/>
              <a:gd name="T20" fmla="*/ 158 w 158"/>
              <a:gd name="T21" fmla="*/ 121 h 121"/>
            </a:gdLst>
            <a:ahLst/>
            <a:cxnLst>
              <a:cxn ang="T12">
                <a:pos x="T0" y="T1"/>
              </a:cxn>
              <a:cxn ang="T13">
                <a:pos x="T2" y="T3"/>
              </a:cxn>
              <a:cxn ang="T14">
                <a:pos x="T4" y="T5"/>
              </a:cxn>
              <a:cxn ang="T15">
                <a:pos x="T6" y="T7"/>
              </a:cxn>
              <a:cxn ang="T16">
                <a:pos x="T8" y="T9"/>
              </a:cxn>
              <a:cxn ang="T17">
                <a:pos x="T10" y="T11"/>
              </a:cxn>
            </a:cxnLst>
            <a:rect l="T18" t="T19" r="T20" b="T21"/>
            <a:pathLst>
              <a:path w="158" h="121">
                <a:moveTo>
                  <a:pt x="50" y="5"/>
                </a:moveTo>
                <a:cubicBezTo>
                  <a:pt x="13" y="26"/>
                  <a:pt x="0" y="56"/>
                  <a:pt x="22" y="101"/>
                </a:cubicBezTo>
                <a:cubicBezTo>
                  <a:pt x="29" y="116"/>
                  <a:pt x="70" y="121"/>
                  <a:pt x="70" y="121"/>
                </a:cubicBezTo>
                <a:cubicBezTo>
                  <a:pt x="108" y="108"/>
                  <a:pt x="123" y="87"/>
                  <a:pt x="150" y="61"/>
                </a:cubicBezTo>
                <a:cubicBezTo>
                  <a:pt x="152" y="49"/>
                  <a:pt x="158" y="36"/>
                  <a:pt x="150" y="25"/>
                </a:cubicBezTo>
                <a:cubicBezTo>
                  <a:pt x="138" y="8"/>
                  <a:pt x="69" y="0"/>
                  <a:pt x="50" y="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5" name="Freeform 9">
            <a:extLst>
              <a:ext uri="{FF2B5EF4-FFF2-40B4-BE49-F238E27FC236}">
                <a16:creationId xmlns:a16="http://schemas.microsoft.com/office/drawing/2014/main" id="{8FB7C717-327D-A24C-BAA9-E31742CD6028}"/>
              </a:ext>
            </a:extLst>
          </p:cNvPr>
          <p:cNvSpPr>
            <a:spLocks/>
          </p:cNvSpPr>
          <p:nvPr/>
        </p:nvSpPr>
        <p:spPr bwMode="auto">
          <a:xfrm>
            <a:off x="6786563" y="1905000"/>
            <a:ext cx="84137" cy="139700"/>
          </a:xfrm>
          <a:custGeom>
            <a:avLst/>
            <a:gdLst>
              <a:gd name="T0" fmla="*/ 20637 w 53"/>
              <a:gd name="T1" fmla="*/ 38100 h 88"/>
              <a:gd name="T2" fmla="*/ 7937 w 53"/>
              <a:gd name="T3" fmla="*/ 139700 h 88"/>
              <a:gd name="T4" fmla="*/ 84137 w 53"/>
              <a:gd name="T5" fmla="*/ 76200 h 88"/>
              <a:gd name="T6" fmla="*/ 20637 w 53"/>
              <a:gd name="T7" fmla="*/ 38100 h 88"/>
              <a:gd name="T8" fmla="*/ 0 60000 65536"/>
              <a:gd name="T9" fmla="*/ 0 60000 65536"/>
              <a:gd name="T10" fmla="*/ 0 60000 65536"/>
              <a:gd name="T11" fmla="*/ 0 60000 65536"/>
              <a:gd name="T12" fmla="*/ 0 w 53"/>
              <a:gd name="T13" fmla="*/ 0 h 88"/>
              <a:gd name="T14" fmla="*/ 53 w 53"/>
              <a:gd name="T15" fmla="*/ 88 h 88"/>
            </a:gdLst>
            <a:ahLst/>
            <a:cxnLst>
              <a:cxn ang="T8">
                <a:pos x="T0" y="T1"/>
              </a:cxn>
              <a:cxn ang="T9">
                <a:pos x="T2" y="T3"/>
              </a:cxn>
              <a:cxn ang="T10">
                <a:pos x="T4" y="T5"/>
              </a:cxn>
              <a:cxn ang="T11">
                <a:pos x="T6" y="T7"/>
              </a:cxn>
            </a:cxnLst>
            <a:rect l="T12" t="T13" r="T14" b="T15"/>
            <a:pathLst>
              <a:path w="53" h="88">
                <a:moveTo>
                  <a:pt x="13" y="24"/>
                </a:moveTo>
                <a:cubicBezTo>
                  <a:pt x="1" y="47"/>
                  <a:pt x="0" y="62"/>
                  <a:pt x="5" y="88"/>
                </a:cubicBezTo>
                <a:cubicBezTo>
                  <a:pt x="29" y="75"/>
                  <a:pt x="44" y="73"/>
                  <a:pt x="53" y="48"/>
                </a:cubicBezTo>
                <a:cubicBezTo>
                  <a:pt x="50" y="39"/>
                  <a:pt x="13" y="0"/>
                  <a:pt x="13" y="24"/>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6" name="Freeform 10">
            <a:extLst>
              <a:ext uri="{FF2B5EF4-FFF2-40B4-BE49-F238E27FC236}">
                <a16:creationId xmlns:a16="http://schemas.microsoft.com/office/drawing/2014/main" id="{D4D61578-0834-2D4A-B664-0DAC84FDB2A0}"/>
              </a:ext>
            </a:extLst>
          </p:cNvPr>
          <p:cNvSpPr>
            <a:spLocks/>
          </p:cNvSpPr>
          <p:nvPr/>
        </p:nvSpPr>
        <p:spPr bwMode="auto">
          <a:xfrm>
            <a:off x="4787900" y="1201738"/>
            <a:ext cx="1109663" cy="639762"/>
          </a:xfrm>
          <a:custGeom>
            <a:avLst/>
            <a:gdLst>
              <a:gd name="T0" fmla="*/ 0 w 699"/>
              <a:gd name="T1" fmla="*/ 66675 h 403"/>
              <a:gd name="T2" fmla="*/ 30163 w 699"/>
              <a:gd name="T3" fmla="*/ 168275 h 403"/>
              <a:gd name="T4" fmla="*/ 423863 w 699"/>
              <a:gd name="T5" fmla="*/ 344487 h 403"/>
              <a:gd name="T6" fmla="*/ 876300 w 699"/>
              <a:gd name="T7" fmla="*/ 592137 h 403"/>
              <a:gd name="T8" fmla="*/ 993775 w 699"/>
              <a:gd name="T9" fmla="*/ 622300 h 403"/>
              <a:gd name="T10" fmla="*/ 1095375 w 699"/>
              <a:gd name="T11" fmla="*/ 476250 h 403"/>
              <a:gd name="T12" fmla="*/ 1109663 w 699"/>
              <a:gd name="T13" fmla="*/ 431800 h 403"/>
              <a:gd name="T14" fmla="*/ 1081088 w 699"/>
              <a:gd name="T15" fmla="*/ 330200 h 403"/>
              <a:gd name="T16" fmla="*/ 993775 w 699"/>
              <a:gd name="T17" fmla="*/ 271462 h 403"/>
              <a:gd name="T18" fmla="*/ 657225 w 699"/>
              <a:gd name="T19" fmla="*/ 125412 h 403"/>
              <a:gd name="T20" fmla="*/ 393700 w 699"/>
              <a:gd name="T21" fmla="*/ 38100 h 403"/>
              <a:gd name="T22" fmla="*/ 0 w 699"/>
              <a:gd name="T23" fmla="*/ 66675 h 4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9"/>
              <a:gd name="T37" fmla="*/ 0 h 403"/>
              <a:gd name="T38" fmla="*/ 699 w 699"/>
              <a:gd name="T39" fmla="*/ 403 h 4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9" h="403">
                <a:moveTo>
                  <a:pt x="0" y="42"/>
                </a:moveTo>
                <a:cubicBezTo>
                  <a:pt x="6" y="63"/>
                  <a:pt x="9" y="85"/>
                  <a:pt x="19" y="106"/>
                </a:cubicBezTo>
                <a:cubicBezTo>
                  <a:pt x="47" y="171"/>
                  <a:pt x="205" y="191"/>
                  <a:pt x="267" y="217"/>
                </a:cubicBezTo>
                <a:cubicBezTo>
                  <a:pt x="363" y="313"/>
                  <a:pt x="413" y="356"/>
                  <a:pt x="552" y="373"/>
                </a:cubicBezTo>
                <a:cubicBezTo>
                  <a:pt x="577" y="400"/>
                  <a:pt x="590" y="403"/>
                  <a:pt x="626" y="392"/>
                </a:cubicBezTo>
                <a:cubicBezTo>
                  <a:pt x="670" y="360"/>
                  <a:pt x="671" y="356"/>
                  <a:pt x="690" y="300"/>
                </a:cubicBezTo>
                <a:cubicBezTo>
                  <a:pt x="693" y="290"/>
                  <a:pt x="699" y="272"/>
                  <a:pt x="699" y="272"/>
                </a:cubicBezTo>
                <a:cubicBezTo>
                  <a:pt x="697" y="265"/>
                  <a:pt x="686" y="217"/>
                  <a:pt x="681" y="208"/>
                </a:cubicBezTo>
                <a:cubicBezTo>
                  <a:pt x="667" y="185"/>
                  <a:pt x="647" y="183"/>
                  <a:pt x="626" y="171"/>
                </a:cubicBezTo>
                <a:cubicBezTo>
                  <a:pt x="553" y="129"/>
                  <a:pt x="498" y="92"/>
                  <a:pt x="414" y="79"/>
                </a:cubicBezTo>
                <a:cubicBezTo>
                  <a:pt x="361" y="46"/>
                  <a:pt x="308" y="35"/>
                  <a:pt x="248" y="24"/>
                </a:cubicBezTo>
                <a:cubicBezTo>
                  <a:pt x="11" y="33"/>
                  <a:pt x="88" y="0"/>
                  <a:pt x="0" y="42"/>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7" name="Freeform 11">
            <a:extLst>
              <a:ext uri="{FF2B5EF4-FFF2-40B4-BE49-F238E27FC236}">
                <a16:creationId xmlns:a16="http://schemas.microsoft.com/office/drawing/2014/main" id="{AFB64A58-5A59-224C-9088-CDF3F558C10D}"/>
              </a:ext>
            </a:extLst>
          </p:cNvPr>
          <p:cNvSpPr>
            <a:spLocks/>
          </p:cNvSpPr>
          <p:nvPr/>
        </p:nvSpPr>
        <p:spPr bwMode="auto">
          <a:xfrm>
            <a:off x="6473825" y="1890713"/>
            <a:ext cx="773113" cy="1247775"/>
          </a:xfrm>
          <a:custGeom>
            <a:avLst/>
            <a:gdLst>
              <a:gd name="T0" fmla="*/ 22225 w 487"/>
              <a:gd name="T1" fmla="*/ 152400 h 786"/>
              <a:gd name="T2" fmla="*/ 123825 w 487"/>
              <a:gd name="T3" fmla="*/ 7938 h 786"/>
              <a:gd name="T4" fmla="*/ 212725 w 487"/>
              <a:gd name="T5" fmla="*/ 22225 h 786"/>
              <a:gd name="T6" fmla="*/ 255588 w 487"/>
              <a:gd name="T7" fmla="*/ 50800 h 786"/>
              <a:gd name="T8" fmla="*/ 373063 w 487"/>
              <a:gd name="T9" fmla="*/ 211138 h 786"/>
              <a:gd name="T10" fmla="*/ 488950 w 487"/>
              <a:gd name="T11" fmla="*/ 342900 h 786"/>
              <a:gd name="T12" fmla="*/ 723900 w 487"/>
              <a:gd name="T13" fmla="*/ 795338 h 786"/>
              <a:gd name="T14" fmla="*/ 738188 w 487"/>
              <a:gd name="T15" fmla="*/ 1189038 h 786"/>
              <a:gd name="T16" fmla="*/ 592138 w 487"/>
              <a:gd name="T17" fmla="*/ 1247775 h 786"/>
              <a:gd name="T18" fmla="*/ 488950 w 487"/>
              <a:gd name="T19" fmla="*/ 1058863 h 786"/>
              <a:gd name="T20" fmla="*/ 373063 w 487"/>
              <a:gd name="T21" fmla="*/ 839788 h 786"/>
              <a:gd name="T22" fmla="*/ 196850 w 487"/>
              <a:gd name="T23" fmla="*/ 590550 h 786"/>
              <a:gd name="T24" fmla="*/ 52388 w 487"/>
              <a:gd name="T25" fmla="*/ 241300 h 786"/>
              <a:gd name="T26" fmla="*/ 36513 w 487"/>
              <a:gd name="T27" fmla="*/ 168275 h 786"/>
              <a:gd name="T28" fmla="*/ 7938 w 487"/>
              <a:gd name="T29" fmla="*/ 123825 h 786"/>
              <a:gd name="T30" fmla="*/ 22225 w 487"/>
              <a:gd name="T31" fmla="*/ 152400 h 7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87"/>
              <a:gd name="T49" fmla="*/ 0 h 786"/>
              <a:gd name="T50" fmla="*/ 487 w 487"/>
              <a:gd name="T51" fmla="*/ 786 h 7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87" h="786">
                <a:moveTo>
                  <a:pt x="14" y="96"/>
                </a:moveTo>
                <a:cubicBezTo>
                  <a:pt x="27" y="0"/>
                  <a:pt x="13" y="47"/>
                  <a:pt x="78" y="5"/>
                </a:cubicBezTo>
                <a:cubicBezTo>
                  <a:pt x="96" y="8"/>
                  <a:pt x="116" y="8"/>
                  <a:pt x="134" y="14"/>
                </a:cubicBezTo>
                <a:cubicBezTo>
                  <a:pt x="144" y="17"/>
                  <a:pt x="153" y="23"/>
                  <a:pt x="161" y="32"/>
                </a:cubicBezTo>
                <a:cubicBezTo>
                  <a:pt x="188" y="63"/>
                  <a:pt x="206" y="102"/>
                  <a:pt x="235" y="133"/>
                </a:cubicBezTo>
                <a:cubicBezTo>
                  <a:pt x="261" y="160"/>
                  <a:pt x="283" y="185"/>
                  <a:pt x="308" y="216"/>
                </a:cubicBezTo>
                <a:cubicBezTo>
                  <a:pt x="343" y="316"/>
                  <a:pt x="418" y="400"/>
                  <a:pt x="456" y="501"/>
                </a:cubicBezTo>
                <a:cubicBezTo>
                  <a:pt x="466" y="583"/>
                  <a:pt x="487" y="665"/>
                  <a:pt x="465" y="749"/>
                </a:cubicBezTo>
                <a:cubicBezTo>
                  <a:pt x="458" y="771"/>
                  <a:pt x="388" y="782"/>
                  <a:pt x="373" y="786"/>
                </a:cubicBezTo>
                <a:cubicBezTo>
                  <a:pt x="333" y="748"/>
                  <a:pt x="334" y="719"/>
                  <a:pt x="308" y="667"/>
                </a:cubicBezTo>
                <a:cubicBezTo>
                  <a:pt x="284" y="620"/>
                  <a:pt x="259" y="575"/>
                  <a:pt x="235" y="529"/>
                </a:cubicBezTo>
                <a:cubicBezTo>
                  <a:pt x="205" y="472"/>
                  <a:pt x="149" y="430"/>
                  <a:pt x="124" y="372"/>
                </a:cubicBezTo>
                <a:cubicBezTo>
                  <a:pt x="100" y="317"/>
                  <a:pt x="47" y="217"/>
                  <a:pt x="33" y="152"/>
                </a:cubicBezTo>
                <a:cubicBezTo>
                  <a:pt x="29" y="136"/>
                  <a:pt x="28" y="120"/>
                  <a:pt x="23" y="106"/>
                </a:cubicBezTo>
                <a:cubicBezTo>
                  <a:pt x="19" y="95"/>
                  <a:pt x="12" y="86"/>
                  <a:pt x="5" y="78"/>
                </a:cubicBezTo>
                <a:cubicBezTo>
                  <a:pt x="0" y="73"/>
                  <a:pt x="11" y="90"/>
                  <a:pt x="14" y="96"/>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4698" name="Freeform 12">
            <a:extLst>
              <a:ext uri="{FF2B5EF4-FFF2-40B4-BE49-F238E27FC236}">
                <a16:creationId xmlns:a16="http://schemas.microsoft.com/office/drawing/2014/main" id="{70D3B8E8-96CF-054A-A7C9-68AC559D478D}"/>
              </a:ext>
            </a:extLst>
          </p:cNvPr>
          <p:cNvSpPr>
            <a:spLocks/>
          </p:cNvSpPr>
          <p:nvPr/>
        </p:nvSpPr>
        <p:spPr bwMode="auto">
          <a:xfrm>
            <a:off x="7537450" y="3008313"/>
            <a:ext cx="1588" cy="131762"/>
          </a:xfrm>
          <a:custGeom>
            <a:avLst/>
            <a:gdLst>
              <a:gd name="T0" fmla="*/ 0 w 1"/>
              <a:gd name="T1" fmla="*/ 0 h 83"/>
              <a:gd name="T2" fmla="*/ 0 w 1"/>
              <a:gd name="T3" fmla="*/ 131762 h 83"/>
              <a:gd name="T4" fmla="*/ 0 60000 65536"/>
              <a:gd name="T5" fmla="*/ 0 60000 65536"/>
              <a:gd name="T6" fmla="*/ 0 w 1"/>
              <a:gd name="T7" fmla="*/ 0 h 83"/>
              <a:gd name="T8" fmla="*/ 1 w 1"/>
              <a:gd name="T9" fmla="*/ 83 h 83"/>
            </a:gdLst>
            <a:ahLst/>
            <a:cxnLst>
              <a:cxn ang="T4">
                <a:pos x="T0" y="T1"/>
              </a:cxn>
              <a:cxn ang="T5">
                <a:pos x="T2" y="T3"/>
              </a:cxn>
            </a:cxnLst>
            <a:rect l="T6" t="T7" r="T8" b="T9"/>
            <a:pathLst>
              <a:path w="1" h="83">
                <a:moveTo>
                  <a:pt x="0" y="0"/>
                </a:moveTo>
                <a:cubicBezTo>
                  <a:pt x="0" y="27"/>
                  <a:pt x="0" y="55"/>
                  <a:pt x="0" y="83"/>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4699" name="Freeform 13">
            <a:extLst>
              <a:ext uri="{FF2B5EF4-FFF2-40B4-BE49-F238E27FC236}">
                <a16:creationId xmlns:a16="http://schemas.microsoft.com/office/drawing/2014/main" id="{C7572B3D-8B66-8A46-A74F-C562410FC081}"/>
              </a:ext>
            </a:extLst>
          </p:cNvPr>
          <p:cNvSpPr>
            <a:spLocks/>
          </p:cNvSpPr>
          <p:nvPr/>
        </p:nvSpPr>
        <p:spPr bwMode="auto">
          <a:xfrm>
            <a:off x="6740525" y="2794000"/>
            <a:ext cx="852488" cy="647700"/>
          </a:xfrm>
          <a:custGeom>
            <a:avLst/>
            <a:gdLst>
              <a:gd name="T0" fmla="*/ 6350 w 537"/>
              <a:gd name="T1" fmla="*/ 127000 h 408"/>
              <a:gd name="T2" fmla="*/ 65088 w 537"/>
              <a:gd name="T3" fmla="*/ 214313 h 408"/>
              <a:gd name="T4" fmla="*/ 123825 w 537"/>
              <a:gd name="T5" fmla="*/ 301625 h 408"/>
              <a:gd name="T6" fmla="*/ 298450 w 537"/>
              <a:gd name="T7" fmla="*/ 608013 h 408"/>
              <a:gd name="T8" fmla="*/ 414338 w 537"/>
              <a:gd name="T9" fmla="*/ 638175 h 408"/>
              <a:gd name="T10" fmla="*/ 692150 w 537"/>
              <a:gd name="T11" fmla="*/ 565150 h 408"/>
              <a:gd name="T12" fmla="*/ 706438 w 537"/>
              <a:gd name="T13" fmla="*/ 447675 h 408"/>
              <a:gd name="T14" fmla="*/ 852488 w 537"/>
              <a:gd name="T15" fmla="*/ 273050 h 408"/>
              <a:gd name="T16" fmla="*/ 823913 w 537"/>
              <a:gd name="T17" fmla="*/ 155575 h 408"/>
              <a:gd name="T18" fmla="*/ 298450 w 537"/>
              <a:gd name="T19" fmla="*/ 9525 h 408"/>
              <a:gd name="T20" fmla="*/ 34925 w 537"/>
              <a:gd name="T21" fmla="*/ 68263 h 408"/>
              <a:gd name="T22" fmla="*/ 6350 w 537"/>
              <a:gd name="T23" fmla="*/ 127000 h 4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7"/>
              <a:gd name="T37" fmla="*/ 0 h 408"/>
              <a:gd name="T38" fmla="*/ 537 w 537"/>
              <a:gd name="T39" fmla="*/ 408 h 4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7" h="408">
                <a:moveTo>
                  <a:pt x="4" y="80"/>
                </a:moveTo>
                <a:cubicBezTo>
                  <a:pt x="21" y="131"/>
                  <a:pt x="0" y="83"/>
                  <a:pt x="41" y="135"/>
                </a:cubicBezTo>
                <a:cubicBezTo>
                  <a:pt x="54" y="152"/>
                  <a:pt x="78" y="190"/>
                  <a:pt x="78" y="190"/>
                </a:cubicBezTo>
                <a:cubicBezTo>
                  <a:pt x="97" y="270"/>
                  <a:pt x="93" y="360"/>
                  <a:pt x="188" y="383"/>
                </a:cubicBezTo>
                <a:cubicBezTo>
                  <a:pt x="264" y="401"/>
                  <a:pt x="206" y="381"/>
                  <a:pt x="261" y="402"/>
                </a:cubicBezTo>
                <a:cubicBezTo>
                  <a:pt x="317" y="396"/>
                  <a:pt x="401" y="408"/>
                  <a:pt x="436" y="356"/>
                </a:cubicBezTo>
                <a:cubicBezTo>
                  <a:pt x="439" y="331"/>
                  <a:pt x="438" y="305"/>
                  <a:pt x="445" y="282"/>
                </a:cubicBezTo>
                <a:cubicBezTo>
                  <a:pt x="455" y="243"/>
                  <a:pt x="511" y="205"/>
                  <a:pt x="537" y="172"/>
                </a:cubicBezTo>
                <a:cubicBezTo>
                  <a:pt x="531" y="147"/>
                  <a:pt x="531" y="120"/>
                  <a:pt x="519" y="98"/>
                </a:cubicBezTo>
                <a:cubicBezTo>
                  <a:pt x="475" y="17"/>
                  <a:pt x="262" y="10"/>
                  <a:pt x="188" y="6"/>
                </a:cubicBezTo>
                <a:cubicBezTo>
                  <a:pt x="130" y="10"/>
                  <a:pt x="64" y="0"/>
                  <a:pt x="22" y="43"/>
                </a:cubicBezTo>
                <a:cubicBezTo>
                  <a:pt x="11" y="74"/>
                  <a:pt x="19" y="62"/>
                  <a:pt x="4" y="80"/>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614417" name="Rectangle 17">
            <a:extLst>
              <a:ext uri="{FF2B5EF4-FFF2-40B4-BE49-F238E27FC236}">
                <a16:creationId xmlns:a16="http://schemas.microsoft.com/office/drawing/2014/main" id="{45C22776-371E-CD42-B228-3C648DC8019E}"/>
              </a:ext>
            </a:extLst>
          </p:cNvPr>
          <p:cNvSpPr>
            <a:spLocks noChangeArrowheads="1"/>
          </p:cNvSpPr>
          <p:nvPr/>
        </p:nvSpPr>
        <p:spPr bwMode="auto">
          <a:xfrm>
            <a:off x="833438" y="5143500"/>
            <a:ext cx="7292975" cy="1185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ko-KR" altLang="en-US" sz="7200" i="1">
                <a:solidFill>
                  <a:srgbClr val="00FF00"/>
                </a:solidFill>
                <a:latin typeface="Times" pitchFamily="2" charset="0"/>
                <a:ea typeface="Gulim" panose="020B0600000101010101" pitchFamily="34" charset="-127"/>
              </a:rPr>
              <a:t>“</a:t>
            </a:r>
            <a:r>
              <a:rPr lang="en-US" altLang="ko-KR" sz="7200" i="1">
                <a:solidFill>
                  <a:srgbClr val="00FF00"/>
                </a:solidFill>
                <a:latin typeface="Times" pitchFamily="2" charset="0"/>
                <a:ea typeface="Gulim" panose="020B0600000101010101" pitchFamily="34" charset="-127"/>
              </a:rPr>
              <a:t>PEMBUANGAN”</a:t>
            </a:r>
          </a:p>
        </p:txBody>
      </p:sp>
      <p:sp>
        <p:nvSpPr>
          <p:cNvPr id="114701" name="Text Box 18">
            <a:extLst>
              <a:ext uri="{FF2B5EF4-FFF2-40B4-BE49-F238E27FC236}">
                <a16:creationId xmlns:a16="http://schemas.microsoft.com/office/drawing/2014/main" id="{A56122A1-484D-6F46-AA3D-33519F143102}"/>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114702" name="Text Box 19">
            <a:extLst>
              <a:ext uri="{FF2B5EF4-FFF2-40B4-BE49-F238E27FC236}">
                <a16:creationId xmlns:a16="http://schemas.microsoft.com/office/drawing/2014/main" id="{AC7AB796-B215-3C40-914D-A7CFA2C19DE4}"/>
              </a:ext>
            </a:extLst>
          </p:cNvPr>
          <p:cNvSpPr txBox="1">
            <a:spLocks noChangeArrowheads="1"/>
          </p:cNvSpPr>
          <p:nvPr/>
        </p:nvSpPr>
        <p:spPr bwMode="auto">
          <a:xfrm>
            <a:off x="8596313" y="6408738"/>
            <a:ext cx="323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1</a:t>
            </a:r>
            <a:endParaRPr lang="en-US" altLang="ko-KR" sz="2000">
              <a:solidFill>
                <a:srgbClr val="FFA27C"/>
              </a:solidFill>
              <a:latin typeface="B VAG Rounded Bold" charset="0"/>
              <a:ea typeface="Gulim" panose="020B0600000101010101" pitchFamily="34" charset="-127"/>
            </a:endParaRPr>
          </a:p>
        </p:txBody>
      </p:sp>
      <p:sp>
        <p:nvSpPr>
          <p:cNvPr id="614420" name="Rectangle 20">
            <a:extLst>
              <a:ext uri="{FF2B5EF4-FFF2-40B4-BE49-F238E27FC236}">
                <a16:creationId xmlns:a16="http://schemas.microsoft.com/office/drawing/2014/main" id="{CD6BDE7B-E8F9-444F-A0EB-B81F5EFD694D}"/>
              </a:ext>
            </a:extLst>
          </p:cNvPr>
          <p:cNvSpPr>
            <a:spLocks noChangeArrowheads="1"/>
          </p:cNvSpPr>
          <p:nvPr/>
        </p:nvSpPr>
        <p:spPr bwMode="auto">
          <a:xfrm>
            <a:off x="8085138" y="6526213"/>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54</a:t>
            </a:r>
          </a:p>
        </p:txBody>
      </p:sp>
      <p:sp>
        <p:nvSpPr>
          <p:cNvPr id="114704" name="Text Box 21">
            <a:extLst>
              <a:ext uri="{FF2B5EF4-FFF2-40B4-BE49-F238E27FC236}">
                <a16:creationId xmlns:a16="http://schemas.microsoft.com/office/drawing/2014/main" id="{CC6291EA-A59D-1542-A3DA-5004F88CCDB6}"/>
              </a:ext>
            </a:extLst>
          </p:cNvPr>
          <p:cNvSpPr txBox="1">
            <a:spLocks noChangeArrowheads="1"/>
          </p:cNvSpPr>
          <p:nvPr/>
        </p:nvSpPr>
        <p:spPr bwMode="auto">
          <a:xfrm>
            <a:off x="6788150" y="6284913"/>
            <a:ext cx="20494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Penuntun hal. 37-38</a:t>
            </a:r>
          </a:p>
        </p:txBody>
      </p:sp>
      <p:sp>
        <p:nvSpPr>
          <p:cNvPr id="614422" name="Text Box 22">
            <a:extLst>
              <a:ext uri="{FF2B5EF4-FFF2-40B4-BE49-F238E27FC236}">
                <a16:creationId xmlns:a16="http://schemas.microsoft.com/office/drawing/2014/main" id="{8A590CAB-130A-8B43-B90F-03C3E0642026}"/>
              </a:ext>
            </a:extLst>
          </p:cNvPr>
          <p:cNvSpPr txBox="1">
            <a:spLocks noChangeArrowheads="1"/>
          </p:cNvSpPr>
          <p:nvPr/>
        </p:nvSpPr>
        <p:spPr bwMode="auto">
          <a:xfrm>
            <a:off x="4079875" y="3086100"/>
            <a:ext cx="1685925" cy="2470150"/>
          </a:xfrm>
          <a:prstGeom prst="rect">
            <a:avLst/>
          </a:prstGeom>
          <a:noFill/>
          <a:ln w="12700">
            <a:noFill/>
            <a:miter lim="800000"/>
            <a:headEnd/>
            <a:tailEnd/>
          </a:ln>
          <a:effectLst>
            <a:outerShdw blurRad="63500" dist="109250" dir="2132261" algn="ctr" rotWithShape="0">
              <a:schemeClr val="bg2">
                <a:alpha val="74998"/>
              </a:schemeClr>
            </a:outerShdw>
          </a:effectLst>
        </p:spPr>
        <p:txBody>
          <a:bodyPr>
            <a:spAutoFit/>
          </a:bodyPr>
          <a:lstStyle/>
          <a:p>
            <a:pPr>
              <a:spcBef>
                <a:spcPct val="50000"/>
              </a:spcBef>
              <a:defRPr/>
            </a:pPr>
            <a:r>
              <a:rPr lang="en-US" altLang="ko-KR" sz="15600">
                <a:solidFill>
                  <a:srgbClr val="FFFF00"/>
                </a:solidFill>
                <a:latin typeface="Times" charset="0"/>
                <a:ea typeface="Gulim" pitchFamily="34" charset="-127"/>
                <a:cs typeface="Gulim" pitchFamily="34" charset="-127"/>
              </a:rPr>
              <a:t>K</a:t>
            </a:r>
          </a:p>
        </p:txBody>
      </p:sp>
      <p:sp>
        <p:nvSpPr>
          <p:cNvPr id="614423" name="Rectangle 23">
            <a:extLst>
              <a:ext uri="{FF2B5EF4-FFF2-40B4-BE49-F238E27FC236}">
                <a16:creationId xmlns:a16="http://schemas.microsoft.com/office/drawing/2014/main" id="{23F53457-AD4A-BC40-B7EA-58E616AC67C2}"/>
              </a:ext>
            </a:extLst>
          </p:cNvPr>
          <p:cNvSpPr>
            <a:spLocks noChangeArrowheads="1"/>
          </p:cNvSpPr>
          <p:nvPr/>
        </p:nvSpPr>
        <p:spPr bwMode="auto">
          <a:xfrm>
            <a:off x="2530475" y="3095625"/>
            <a:ext cx="1611313" cy="246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altLang="ko-KR" sz="15600">
                <a:solidFill>
                  <a:srgbClr val="FAFD00"/>
                </a:solidFill>
                <a:latin typeface="Times" charset="0"/>
                <a:ea typeface="Gulim" charset="0"/>
                <a:cs typeface="Gulim" charset="0"/>
              </a:rPr>
              <a:t>A</a:t>
            </a:r>
            <a:endParaRPr lang="en-US" altLang="ko-KR" sz="14200">
              <a:solidFill>
                <a:srgbClr val="FAFD00"/>
              </a:solidFill>
              <a:latin typeface="Times" charset="0"/>
              <a:ea typeface="Gulim" charset="0"/>
              <a:cs typeface="Gulim" charset="0"/>
            </a:endParaRPr>
          </a:p>
        </p:txBody>
      </p:sp>
      <p:pic>
        <p:nvPicPr>
          <p:cNvPr id="614425" name="Picture 25" descr="Kakap">
            <a:extLst>
              <a:ext uri="{FF2B5EF4-FFF2-40B4-BE49-F238E27FC236}">
                <a16:creationId xmlns:a16="http://schemas.microsoft.com/office/drawing/2014/main" id="{67821955-BFD7-6546-88F7-C8D84E8E9DF1}"/>
              </a:ext>
            </a:extLst>
          </p:cNvPr>
          <p:cNvPicPr>
            <a:picLocks noChangeAspect="1" noChangeArrowheads="1"/>
          </p:cNvPicPr>
          <p:nvPr/>
        </p:nvPicPr>
        <p:blipFill>
          <a:blip r:embed="rId3"/>
          <a:srcRect/>
          <a:stretch>
            <a:fillRect/>
          </a:stretch>
        </p:blipFill>
        <p:spPr bwMode="auto">
          <a:xfrm>
            <a:off x="2319338" y="614363"/>
            <a:ext cx="4891087" cy="2668587"/>
          </a:xfrm>
          <a:prstGeom prst="rect">
            <a:avLst/>
          </a:prstGeom>
          <a:noFill/>
          <a:effectLst>
            <a:outerShdw blurRad="63500" dist="239623" dir="1920323" algn="ctr" rotWithShape="0">
              <a:srgbClr val="242424">
                <a:alpha val="74998"/>
              </a:srgbClr>
            </a:outerShdw>
          </a:effectLst>
        </p:spPr>
      </p:pic>
      <p:sp>
        <p:nvSpPr>
          <p:cNvPr id="614426" name="Text Box 26">
            <a:extLst>
              <a:ext uri="{FF2B5EF4-FFF2-40B4-BE49-F238E27FC236}">
                <a16:creationId xmlns:a16="http://schemas.microsoft.com/office/drawing/2014/main" id="{869EA6B6-8808-0E41-955C-D287D0C5E022}"/>
              </a:ext>
            </a:extLst>
          </p:cNvPr>
          <p:cNvSpPr txBox="1">
            <a:spLocks noChangeArrowheads="1"/>
          </p:cNvSpPr>
          <p:nvPr/>
        </p:nvSpPr>
        <p:spPr bwMode="auto">
          <a:xfrm>
            <a:off x="1014413" y="3095625"/>
            <a:ext cx="1500187" cy="2470150"/>
          </a:xfrm>
          <a:prstGeom prst="rect">
            <a:avLst/>
          </a:prstGeom>
          <a:noFill/>
          <a:ln w="12700">
            <a:noFill/>
            <a:miter lim="800000"/>
            <a:headEnd/>
            <a:tailEnd/>
          </a:ln>
          <a:effectLst>
            <a:outerShdw blurRad="63500" dist="109250" dir="2132261" algn="ctr" rotWithShape="0">
              <a:schemeClr val="bg2">
                <a:alpha val="74998"/>
              </a:schemeClr>
            </a:outerShdw>
          </a:effectLst>
        </p:spPr>
        <p:txBody>
          <a:bodyPr>
            <a:spAutoFit/>
          </a:bodyPr>
          <a:lstStyle/>
          <a:p>
            <a:pPr>
              <a:spcBef>
                <a:spcPct val="50000"/>
              </a:spcBef>
              <a:defRPr/>
            </a:pPr>
            <a:r>
              <a:rPr lang="en-US" altLang="ko-KR" sz="15600">
                <a:solidFill>
                  <a:srgbClr val="FFFF00"/>
                </a:solidFill>
                <a:latin typeface="Times" charset="0"/>
                <a:ea typeface="Gulim" pitchFamily="34" charset="-127"/>
                <a:cs typeface="Gulim" pitchFamily="34" charset="-127"/>
              </a:rPr>
              <a:t>K</a:t>
            </a:r>
          </a:p>
        </p:txBody>
      </p:sp>
      <p:sp>
        <p:nvSpPr>
          <p:cNvPr id="614427" name="Rectangle 27">
            <a:extLst>
              <a:ext uri="{FF2B5EF4-FFF2-40B4-BE49-F238E27FC236}">
                <a16:creationId xmlns:a16="http://schemas.microsoft.com/office/drawing/2014/main" id="{C4644598-0D65-1F40-8B8E-057C4001C559}"/>
              </a:ext>
            </a:extLst>
          </p:cNvPr>
          <p:cNvSpPr>
            <a:spLocks noChangeArrowheads="1"/>
          </p:cNvSpPr>
          <p:nvPr/>
        </p:nvSpPr>
        <p:spPr bwMode="auto">
          <a:xfrm>
            <a:off x="5654675" y="3090863"/>
            <a:ext cx="1611313" cy="246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altLang="ko-KR" sz="15600">
                <a:solidFill>
                  <a:srgbClr val="FAFD00"/>
                </a:solidFill>
                <a:latin typeface="Times" charset="0"/>
                <a:ea typeface="Gulim" charset="0"/>
                <a:cs typeface="Gulim" charset="0"/>
              </a:rPr>
              <a:t>A</a:t>
            </a:r>
            <a:endParaRPr lang="en-US" altLang="ko-KR" sz="14200">
              <a:solidFill>
                <a:srgbClr val="FAFD00"/>
              </a:solidFill>
              <a:latin typeface="Times" charset="0"/>
              <a:ea typeface="Gulim" charset="0"/>
              <a:cs typeface="Gulim" charset="0"/>
            </a:endParaRPr>
          </a:p>
        </p:txBody>
      </p:sp>
      <p:sp>
        <p:nvSpPr>
          <p:cNvPr id="614428" name="Rectangle 28">
            <a:extLst>
              <a:ext uri="{FF2B5EF4-FFF2-40B4-BE49-F238E27FC236}">
                <a16:creationId xmlns:a16="http://schemas.microsoft.com/office/drawing/2014/main" id="{4B0D0280-40C2-5E43-B799-CD454FE322AE}"/>
              </a:ext>
            </a:extLst>
          </p:cNvPr>
          <p:cNvSpPr>
            <a:spLocks noChangeArrowheads="1"/>
          </p:cNvSpPr>
          <p:nvPr/>
        </p:nvSpPr>
        <p:spPr bwMode="auto">
          <a:xfrm>
            <a:off x="7226300" y="3090863"/>
            <a:ext cx="1282700" cy="246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altLang="ko-KR" sz="15600">
                <a:solidFill>
                  <a:srgbClr val="33CC33"/>
                </a:solidFill>
                <a:latin typeface="Times" charset="0"/>
                <a:ea typeface="Gulim" pitchFamily="34" charset="-127"/>
                <a:cs typeface="Gulim" pitchFamily="34" charset="-127"/>
              </a:rPr>
              <a:t>P</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14425"/>
                                        </p:tgtEl>
                                        <p:attrNameLst>
                                          <p:attrName>style.visibility</p:attrName>
                                        </p:attrNameLst>
                                      </p:cBhvr>
                                      <p:to>
                                        <p:strVal val="visible"/>
                                      </p:to>
                                    </p:set>
                                    <p:anim calcmode="lin" valueType="num">
                                      <p:cBhvr additive="base">
                                        <p:cTn id="7" dur="1000" fill="hold"/>
                                        <p:tgtEl>
                                          <p:spTgt spid="614425"/>
                                        </p:tgtEl>
                                        <p:attrNameLst>
                                          <p:attrName>ppt_x</p:attrName>
                                        </p:attrNameLst>
                                      </p:cBhvr>
                                      <p:tavLst>
                                        <p:tav tm="0">
                                          <p:val>
                                            <p:strVal val="0-#ppt_w/2"/>
                                          </p:val>
                                        </p:tav>
                                        <p:tav tm="100000">
                                          <p:val>
                                            <p:strVal val="#ppt_x"/>
                                          </p:val>
                                        </p:tav>
                                      </p:tavLst>
                                    </p:anim>
                                    <p:anim calcmode="lin" valueType="num">
                                      <p:cBhvr additive="base">
                                        <p:cTn id="8" dur="1000" fill="hold"/>
                                        <p:tgtEl>
                                          <p:spTgt spid="61442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144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4423"/>
                                        </p:tgtEl>
                                        <p:attrNameLst>
                                          <p:attrName>style.visibility</p:attrName>
                                        </p:attrNameLst>
                                      </p:cBhvr>
                                      <p:to>
                                        <p:strVal val="visible"/>
                                      </p:to>
                                    </p:set>
                                  </p:childTnLst>
                                </p:cTn>
                              </p:par>
                              <p:par>
                                <p:cTn id="15" presetID="1" presetClass="entr" presetSubtype="0" fill="hold" grpId="0" nodeType="withEffect">
                                  <p:stCondLst>
                                    <p:cond delay="0"/>
                                  </p:stCondLst>
                                  <p:iterate type="lt">
                                    <p:tmAbs val="0"/>
                                  </p:iterate>
                                  <p:childTnLst>
                                    <p:set>
                                      <p:cBhvr>
                                        <p:cTn id="16" dur="1" fill="hold">
                                          <p:stCondLst>
                                            <p:cond delay="0"/>
                                          </p:stCondLst>
                                        </p:cTn>
                                        <p:tgtEl>
                                          <p:spTgt spid="614426"/>
                                        </p:tgtEl>
                                        <p:attrNameLst>
                                          <p:attrName>style.visibility</p:attrName>
                                        </p:attrNameLst>
                                      </p:cBhvr>
                                      <p:to>
                                        <p:strVal val="visible"/>
                                      </p:to>
                                    </p:set>
                                  </p:childTnLst>
                                </p:cTn>
                              </p:par>
                              <p:par>
                                <p:cTn id="17" presetID="1" presetClass="entr" presetSubtype="0" fill="hold" grpId="0" nodeType="withEffect">
                                  <p:stCondLst>
                                    <p:cond delay="0"/>
                                  </p:stCondLst>
                                  <p:iterate type="lt">
                                    <p:tmAbs val="0"/>
                                  </p:iterate>
                                  <p:childTnLst>
                                    <p:set>
                                      <p:cBhvr>
                                        <p:cTn id="18" dur="1" fill="hold">
                                          <p:stCondLst>
                                            <p:cond delay="0"/>
                                          </p:stCondLst>
                                        </p:cTn>
                                        <p:tgtEl>
                                          <p:spTgt spid="6144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14428"/>
                                        </p:tgtEl>
                                        <p:attrNameLst>
                                          <p:attrName>style.visibility</p:attrName>
                                        </p:attrNameLst>
                                      </p:cBhvr>
                                      <p:to>
                                        <p:strVal val="visible"/>
                                      </p:to>
                                    </p:set>
                                  </p:childTnLst>
                                </p:cTn>
                              </p:par>
                              <p:par>
                                <p:cTn id="21" presetID="2" presetClass="exit" presetSubtype="4" fill="hold" grpId="1" nodeType="withEffect">
                                  <p:stCondLst>
                                    <p:cond delay="0"/>
                                  </p:stCondLst>
                                  <p:iterate type="lt">
                                    <p:tmPct val="0"/>
                                  </p:iterate>
                                  <p:childTnLst>
                                    <p:anim calcmode="lin" valueType="num">
                                      <p:cBhvr additive="base">
                                        <p:cTn id="22" dur="500"/>
                                        <p:tgtEl>
                                          <p:spTgt spid="614426"/>
                                        </p:tgtEl>
                                        <p:attrNameLst>
                                          <p:attrName>ppt_x</p:attrName>
                                        </p:attrNameLst>
                                      </p:cBhvr>
                                      <p:tavLst>
                                        <p:tav tm="0">
                                          <p:val>
                                            <p:strVal val="ppt_x"/>
                                          </p:val>
                                        </p:tav>
                                        <p:tav tm="100000">
                                          <p:val>
                                            <p:strVal val="ppt_x"/>
                                          </p:val>
                                        </p:tav>
                                      </p:tavLst>
                                    </p:anim>
                                    <p:anim calcmode="lin" valueType="num">
                                      <p:cBhvr additive="base">
                                        <p:cTn id="23" dur="500"/>
                                        <p:tgtEl>
                                          <p:spTgt spid="614426"/>
                                        </p:tgtEl>
                                        <p:attrNameLst>
                                          <p:attrName>ppt_y</p:attrName>
                                        </p:attrNameLst>
                                      </p:cBhvr>
                                      <p:tavLst>
                                        <p:tav tm="0">
                                          <p:val>
                                            <p:strVal val="ppt_y"/>
                                          </p:val>
                                        </p:tav>
                                        <p:tav tm="100000">
                                          <p:val>
                                            <p:strVal val="1+ppt_h/2"/>
                                          </p:val>
                                        </p:tav>
                                      </p:tavLst>
                                    </p:anim>
                                    <p:set>
                                      <p:cBhvr>
                                        <p:cTn id="24" dur="1" fill="hold">
                                          <p:stCondLst>
                                            <p:cond delay="499"/>
                                          </p:stCondLst>
                                        </p:cTn>
                                        <p:tgtEl>
                                          <p:spTgt spid="614426"/>
                                        </p:tgtEl>
                                        <p:attrNameLst>
                                          <p:attrName>style.visibility</p:attrName>
                                        </p:attrNameLst>
                                      </p:cBhvr>
                                      <p:to>
                                        <p:strVal val="hidden"/>
                                      </p:to>
                                    </p:set>
                                  </p:childTnLst>
                                </p:cTn>
                              </p:par>
                              <p:par>
                                <p:cTn id="25" presetID="38" presetClass="exit" presetSubtype="0" accel="50000" fill="hold" grpId="1" nodeType="withEffect">
                                  <p:stCondLst>
                                    <p:cond delay="0"/>
                                  </p:stCondLst>
                                  <p:iterate type="lt">
                                    <p:tmPct val="50000"/>
                                  </p:iterate>
                                  <p:childTnLst>
                                    <p:anim calcmode="lin" valueType="num">
                                      <p:cBhvr>
                                        <p:cTn id="26" dur="1000">
                                          <p:stCondLst>
                                            <p:cond delay="0"/>
                                          </p:stCondLst>
                                        </p:cTn>
                                        <p:tgtEl>
                                          <p:spTgt spid="614427"/>
                                        </p:tgtEl>
                                        <p:attrNameLst>
                                          <p:attrName>style.rotation</p:attrName>
                                        </p:attrNameLst>
                                      </p:cBhvr>
                                      <p:tavLst>
                                        <p:tav tm="0">
                                          <p:val>
                                            <p:fltVal val="0"/>
                                          </p:val>
                                        </p:tav>
                                        <p:tav tm="100000">
                                          <p:val>
                                            <p:fltVal val="45"/>
                                          </p:val>
                                        </p:tav>
                                      </p:tavLst>
                                    </p:anim>
                                    <p:anim calcmode="lin" valueType="num">
                                      <p:cBhvr>
                                        <p:cTn id="27" dur="1000">
                                          <p:stCondLst>
                                            <p:cond delay="0"/>
                                          </p:stCondLst>
                                        </p:cTn>
                                        <p:tgtEl>
                                          <p:spTgt spid="614427"/>
                                        </p:tgtEl>
                                        <p:attrNameLst>
                                          <p:attrName>ppt_y</p:attrName>
                                        </p:attrNameLst>
                                      </p:cBhvr>
                                      <p:tavLst>
                                        <p:tav tm="0">
                                          <p:val>
                                            <p:strVal val="ppt_y"/>
                                          </p:val>
                                        </p:tav>
                                        <p:tav tm="100000">
                                          <p:val>
                                            <p:strVal val="ppt_y+1"/>
                                          </p:val>
                                        </p:tav>
                                      </p:tavLst>
                                    </p:anim>
                                    <p:set>
                                      <p:cBhvr>
                                        <p:cTn id="28" dur="1" fill="hold">
                                          <p:stCondLst>
                                            <p:cond delay="999"/>
                                          </p:stCondLst>
                                        </p:cTn>
                                        <p:tgtEl>
                                          <p:spTgt spid="614427"/>
                                        </p:tgtEl>
                                        <p:attrNameLst>
                                          <p:attrName>style.visibility</p:attrName>
                                        </p:attrNameLst>
                                      </p:cBhvr>
                                      <p:to>
                                        <p:strVal val="hidden"/>
                                      </p:to>
                                    </p:set>
                                  </p:childTnLst>
                                </p:cTn>
                              </p:par>
                              <p:par>
                                <p:cTn id="29" presetID="38" presetClass="exit" presetSubtype="0" accel="50000" fill="hold" grpId="2" nodeType="withEffect">
                                  <p:stCondLst>
                                    <p:cond delay="0"/>
                                  </p:stCondLst>
                                  <p:iterate type="lt">
                                    <p:tmPct val="50000"/>
                                  </p:iterate>
                                  <p:childTnLst>
                                    <p:anim calcmode="lin" valueType="num">
                                      <p:cBhvr>
                                        <p:cTn id="30" dur="1000">
                                          <p:stCondLst>
                                            <p:cond delay="0"/>
                                          </p:stCondLst>
                                        </p:cTn>
                                        <p:tgtEl>
                                          <p:spTgt spid="614426"/>
                                        </p:tgtEl>
                                        <p:attrNameLst>
                                          <p:attrName>style.rotation</p:attrName>
                                        </p:attrNameLst>
                                      </p:cBhvr>
                                      <p:tavLst>
                                        <p:tav tm="0">
                                          <p:val>
                                            <p:fltVal val="0"/>
                                          </p:val>
                                        </p:tav>
                                        <p:tav tm="100000">
                                          <p:val>
                                            <p:fltVal val="45"/>
                                          </p:val>
                                        </p:tav>
                                      </p:tavLst>
                                    </p:anim>
                                    <p:anim calcmode="lin" valueType="num">
                                      <p:cBhvr>
                                        <p:cTn id="31" dur="1000">
                                          <p:stCondLst>
                                            <p:cond delay="0"/>
                                          </p:stCondLst>
                                        </p:cTn>
                                        <p:tgtEl>
                                          <p:spTgt spid="614426"/>
                                        </p:tgtEl>
                                        <p:attrNameLst>
                                          <p:attrName>ppt_y</p:attrName>
                                        </p:attrNameLst>
                                      </p:cBhvr>
                                      <p:tavLst>
                                        <p:tav tm="0">
                                          <p:val>
                                            <p:strVal val="ppt_y"/>
                                          </p:val>
                                        </p:tav>
                                        <p:tav tm="100000">
                                          <p:val>
                                            <p:strVal val="ppt_y+1"/>
                                          </p:val>
                                        </p:tav>
                                      </p:tavLst>
                                    </p:anim>
                                    <p:set>
                                      <p:cBhvr>
                                        <p:cTn id="32" dur="1" fill="hold">
                                          <p:stCondLst>
                                            <p:cond delay="999"/>
                                          </p:stCondLst>
                                        </p:cTn>
                                        <p:tgtEl>
                                          <p:spTgt spid="614426"/>
                                        </p:tgtEl>
                                        <p:attrNameLst>
                                          <p:attrName>style.visibility</p:attrName>
                                        </p:attrNameLst>
                                      </p:cBhvr>
                                      <p:to>
                                        <p:strVal val="hidden"/>
                                      </p:to>
                                    </p:set>
                                  </p:childTnLst>
                                </p:cTn>
                              </p:par>
                              <p:par>
                                <p:cTn id="33" presetID="35" presetClass="path" presetSubtype="0" accel="50000" decel="50000" fill="hold" grpId="1" nodeType="withEffect">
                                  <p:stCondLst>
                                    <p:cond delay="0"/>
                                  </p:stCondLst>
                                  <p:childTnLst>
                                    <p:animMotion origin="layout" path="M 3.33333E-6 3.4104E-6 L -0.15747 3.4104E-6 " pathEditMode="fixed" rAng="0" ptsTypes="AA">
                                      <p:cBhvr>
                                        <p:cTn id="34" dur="2000" fill="hold"/>
                                        <p:tgtEl>
                                          <p:spTgt spid="614428"/>
                                        </p:tgtEl>
                                        <p:attrNameLst>
                                          <p:attrName>ppt_x</p:attrName>
                                          <p:attrName>ppt_y</p:attrName>
                                        </p:attrNameLst>
                                      </p:cBhvr>
                                      <p:rCtr x="-7882" y="0"/>
                                    </p:animMotion>
                                  </p:childTnLst>
                                </p:cTn>
                              </p:par>
                              <p:par>
                                <p:cTn id="35" presetID="2" presetClass="exit" presetSubtype="2" fill="hold" nodeType="withEffect">
                                  <p:stCondLst>
                                    <p:cond delay="0"/>
                                  </p:stCondLst>
                                  <p:childTnLst>
                                    <p:anim calcmode="lin" valueType="num">
                                      <p:cBhvr additive="base">
                                        <p:cTn id="36" dur="2000"/>
                                        <p:tgtEl>
                                          <p:spTgt spid="614425"/>
                                        </p:tgtEl>
                                        <p:attrNameLst>
                                          <p:attrName>ppt_x</p:attrName>
                                        </p:attrNameLst>
                                      </p:cBhvr>
                                      <p:tavLst>
                                        <p:tav tm="0">
                                          <p:val>
                                            <p:strVal val="ppt_x"/>
                                          </p:val>
                                        </p:tav>
                                        <p:tav tm="100000">
                                          <p:val>
                                            <p:strVal val="1+ppt_w/2"/>
                                          </p:val>
                                        </p:tav>
                                      </p:tavLst>
                                    </p:anim>
                                    <p:anim calcmode="lin" valueType="num">
                                      <p:cBhvr additive="base">
                                        <p:cTn id="37" dur="2000"/>
                                        <p:tgtEl>
                                          <p:spTgt spid="614425"/>
                                        </p:tgtEl>
                                        <p:attrNameLst>
                                          <p:attrName>ppt_y</p:attrName>
                                        </p:attrNameLst>
                                      </p:cBhvr>
                                      <p:tavLst>
                                        <p:tav tm="0">
                                          <p:val>
                                            <p:strVal val="ppt_y"/>
                                          </p:val>
                                        </p:tav>
                                        <p:tav tm="100000">
                                          <p:val>
                                            <p:strVal val="ppt_y"/>
                                          </p:val>
                                        </p:tav>
                                      </p:tavLst>
                                    </p:anim>
                                    <p:set>
                                      <p:cBhvr>
                                        <p:cTn id="38" dur="1" fill="hold">
                                          <p:stCondLst>
                                            <p:cond delay="1999"/>
                                          </p:stCondLst>
                                        </p:cTn>
                                        <p:tgtEl>
                                          <p:spTgt spid="614425"/>
                                        </p:tgtEl>
                                        <p:attrNameLst>
                                          <p:attrName>style.visibility</p:attrName>
                                        </p:attrNameLst>
                                      </p:cBhvr>
                                      <p:to>
                                        <p:strVal val="hidden"/>
                                      </p:to>
                                    </p:set>
                                  </p:childTnLst>
                                </p:cTn>
                              </p:par>
                              <p:par>
                                <p:cTn id="39" presetID="6" presetClass="emph" presetSubtype="0" fill="hold" grpId="2" nodeType="withEffect">
                                  <p:stCondLst>
                                    <p:cond delay="0"/>
                                  </p:stCondLst>
                                  <p:childTnLst>
                                    <p:animScale>
                                      <p:cBhvr>
                                        <p:cTn id="40" dur="2000" fill="hold"/>
                                        <p:tgtEl>
                                          <p:spTgt spid="614428"/>
                                        </p:tgtEl>
                                      </p:cBhvr>
                                      <p:by x="150000" y="150000"/>
                                    </p:animScale>
                                  </p:childTnLst>
                                </p:cTn>
                              </p:par>
                            </p:childTnLst>
                          </p:cTn>
                        </p:par>
                        <p:par>
                          <p:cTn id="41" fill="hold" nodeType="afterGroup">
                            <p:stCondLst>
                              <p:cond delay="2000"/>
                            </p:stCondLst>
                            <p:childTnLst>
                              <p:par>
                                <p:cTn id="42" presetID="1" presetClass="entr" presetSubtype="0" fill="hold" grpId="0" nodeType="afterEffect">
                                  <p:stCondLst>
                                    <p:cond delay="0"/>
                                  </p:stCondLst>
                                  <p:childTnLst>
                                    <p:set>
                                      <p:cBhvr>
                                        <p:cTn id="43" dur="1" fill="hold">
                                          <p:stCondLst>
                                            <p:cond delay="0"/>
                                          </p:stCondLst>
                                        </p:cTn>
                                        <p:tgtEl>
                                          <p:spTgt spid="614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17" grpId="0"/>
      <p:bldP spid="614422" grpId="0" autoUpdateAnimBg="0"/>
      <p:bldP spid="614423" grpId="0" autoUpdateAnimBg="0"/>
      <p:bldP spid="614426" grpId="0" autoUpdateAnimBg="0"/>
      <p:bldP spid="614426" grpId="1"/>
      <p:bldP spid="614426" grpId="2"/>
      <p:bldP spid="614427" grpId="0" autoUpdateAnimBg="0"/>
      <p:bldP spid="614427" grpId="1"/>
      <p:bldP spid="614428" grpId="0" autoUpdateAnimBg="0"/>
      <p:bldP spid="614428" grpId="1"/>
      <p:bldP spid="614428" grpId="2"/>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6737" name="Picture 2">
            <a:extLst>
              <a:ext uri="{FF2B5EF4-FFF2-40B4-BE49-F238E27FC236}">
                <a16:creationId xmlns:a16="http://schemas.microsoft.com/office/drawing/2014/main" id="{2285D6B8-B91B-4E4E-8354-56C875F6E4F3}"/>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13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6738" name="Freeform 20">
            <a:extLst>
              <a:ext uri="{FF2B5EF4-FFF2-40B4-BE49-F238E27FC236}">
                <a16:creationId xmlns:a16="http://schemas.microsoft.com/office/drawing/2014/main" id="{FE478122-FF0C-334F-9BD6-26D2566DD674}"/>
              </a:ext>
            </a:extLst>
          </p:cNvPr>
          <p:cNvSpPr>
            <a:spLocks/>
          </p:cNvSpPr>
          <p:nvPr/>
        </p:nvSpPr>
        <p:spPr bwMode="auto">
          <a:xfrm>
            <a:off x="7397750" y="779463"/>
            <a:ext cx="1125538" cy="1358900"/>
          </a:xfrm>
          <a:custGeom>
            <a:avLst/>
            <a:gdLst>
              <a:gd name="T0" fmla="*/ 344488 w 709"/>
              <a:gd name="T1" fmla="*/ 55563 h 856"/>
              <a:gd name="T2" fmla="*/ 177800 w 709"/>
              <a:gd name="T3" fmla="*/ 122238 h 856"/>
              <a:gd name="T4" fmla="*/ 100013 w 709"/>
              <a:gd name="T5" fmla="*/ 234950 h 856"/>
              <a:gd name="T6" fmla="*/ 44450 w 709"/>
              <a:gd name="T7" fmla="*/ 312738 h 856"/>
              <a:gd name="T8" fmla="*/ 33338 w 709"/>
              <a:gd name="T9" fmla="*/ 357188 h 856"/>
              <a:gd name="T10" fmla="*/ 11113 w 709"/>
              <a:gd name="T11" fmla="*/ 390525 h 856"/>
              <a:gd name="T12" fmla="*/ 122238 w 709"/>
              <a:gd name="T13" fmla="*/ 612775 h 856"/>
              <a:gd name="T14" fmla="*/ 177800 w 709"/>
              <a:gd name="T15" fmla="*/ 690563 h 856"/>
              <a:gd name="T16" fmla="*/ 255588 w 709"/>
              <a:gd name="T17" fmla="*/ 779463 h 856"/>
              <a:gd name="T18" fmla="*/ 300038 w 709"/>
              <a:gd name="T19" fmla="*/ 869950 h 856"/>
              <a:gd name="T20" fmla="*/ 434975 w 709"/>
              <a:gd name="T21" fmla="*/ 1192213 h 856"/>
              <a:gd name="T22" fmla="*/ 646113 w 709"/>
              <a:gd name="T23" fmla="*/ 1247775 h 856"/>
              <a:gd name="T24" fmla="*/ 835025 w 709"/>
              <a:gd name="T25" fmla="*/ 1336675 h 856"/>
              <a:gd name="T26" fmla="*/ 901700 w 709"/>
              <a:gd name="T27" fmla="*/ 1358900 h 856"/>
              <a:gd name="T28" fmla="*/ 1025525 w 709"/>
              <a:gd name="T29" fmla="*/ 1325563 h 856"/>
              <a:gd name="T30" fmla="*/ 1058863 w 709"/>
              <a:gd name="T31" fmla="*/ 1225550 h 856"/>
              <a:gd name="T32" fmla="*/ 968375 w 709"/>
              <a:gd name="T33" fmla="*/ 1025525 h 856"/>
              <a:gd name="T34" fmla="*/ 1025525 w 709"/>
              <a:gd name="T35" fmla="*/ 858838 h 856"/>
              <a:gd name="T36" fmla="*/ 1069975 w 709"/>
              <a:gd name="T37" fmla="*/ 757238 h 856"/>
              <a:gd name="T38" fmla="*/ 1125538 w 709"/>
              <a:gd name="T39" fmla="*/ 501650 h 856"/>
              <a:gd name="T40" fmla="*/ 1036638 w 709"/>
              <a:gd name="T41" fmla="*/ 412750 h 856"/>
              <a:gd name="T42" fmla="*/ 923925 w 709"/>
              <a:gd name="T43" fmla="*/ 279400 h 856"/>
              <a:gd name="T44" fmla="*/ 757238 w 709"/>
              <a:gd name="T45" fmla="*/ 177800 h 856"/>
              <a:gd name="T46" fmla="*/ 635000 w 709"/>
              <a:gd name="T47" fmla="*/ 0 h 856"/>
              <a:gd name="T48" fmla="*/ 434975 w 709"/>
              <a:gd name="T49" fmla="*/ 88900 h 856"/>
              <a:gd name="T50" fmla="*/ 344488 w 709"/>
              <a:gd name="T51" fmla="*/ 55563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70019" name="AutoShape 3">
            <a:extLst>
              <a:ext uri="{FF2B5EF4-FFF2-40B4-BE49-F238E27FC236}">
                <a16:creationId xmlns:a16="http://schemas.microsoft.com/office/drawing/2014/main" id="{9FECF700-E04C-C641-B51B-D9344C28925C}"/>
              </a:ext>
            </a:extLst>
          </p:cNvPr>
          <p:cNvSpPr>
            <a:spLocks noChangeArrowheads="1"/>
          </p:cNvSpPr>
          <p:nvPr/>
        </p:nvSpPr>
        <p:spPr bwMode="auto">
          <a:xfrm rot="-1440000">
            <a:off x="2992438" y="381000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0020" name="Rectangle 4">
            <a:extLst>
              <a:ext uri="{FF2B5EF4-FFF2-40B4-BE49-F238E27FC236}">
                <a16:creationId xmlns:a16="http://schemas.microsoft.com/office/drawing/2014/main" id="{16413F35-3E40-CB42-A800-55A331B0C0B7}"/>
              </a:ext>
            </a:extLst>
          </p:cNvPr>
          <p:cNvSpPr>
            <a:spLocks noChangeArrowheads="1"/>
          </p:cNvSpPr>
          <p:nvPr/>
        </p:nvSpPr>
        <p:spPr bwMode="auto">
          <a:xfrm>
            <a:off x="7785100" y="6226175"/>
            <a:ext cx="184150" cy="374650"/>
          </a:xfrm>
          <a:prstGeom prst="rect">
            <a:avLst/>
          </a:prstGeom>
          <a:noFill/>
          <a:ln w="12700">
            <a:noFill/>
            <a:miter lim="800000"/>
            <a:headEnd/>
            <a:tailEnd/>
          </a:ln>
          <a:effectLst/>
        </p:spPr>
        <p:txBody>
          <a:bodyPr wrap="none">
            <a:spAutoFit/>
          </a:bodyPr>
          <a:lstStyle/>
          <a:p>
            <a:pPr>
              <a:defRPr/>
            </a:pPr>
            <a:endParaRPr lang="ko-KR" altLang="en-US" sz="1600" b="1">
              <a:solidFill>
                <a:schemeClr val="hlink"/>
              </a:solidFill>
              <a:effectLst>
                <a:outerShdw blurRad="38100" dist="38100" dir="2700000" algn="tl">
                  <a:srgbClr val="000000"/>
                </a:outerShdw>
              </a:effectLst>
              <a:latin typeface="Comic Sans MS" charset="0"/>
              <a:ea typeface="Gulim" pitchFamily="34" charset="-127"/>
              <a:cs typeface="Gulim" pitchFamily="34" charset="-127"/>
            </a:endParaRPr>
          </a:p>
        </p:txBody>
      </p:sp>
      <p:sp>
        <p:nvSpPr>
          <p:cNvPr id="116741" name="Text Box 5">
            <a:extLst>
              <a:ext uri="{FF2B5EF4-FFF2-40B4-BE49-F238E27FC236}">
                <a16:creationId xmlns:a16="http://schemas.microsoft.com/office/drawing/2014/main" id="{99380726-2838-D34B-AAFE-CD7C6A78E239}"/>
              </a:ext>
            </a:extLst>
          </p:cNvPr>
          <p:cNvSpPr txBox="1">
            <a:spLocks noChangeArrowheads="1"/>
          </p:cNvSpPr>
          <p:nvPr/>
        </p:nvSpPr>
        <p:spPr bwMode="auto">
          <a:xfrm>
            <a:off x="1778000" y="-22225"/>
            <a:ext cx="40417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sz="1600" b="1">
                <a:solidFill>
                  <a:schemeClr val="tx1"/>
                </a:solidFill>
                <a:ea typeface="Gulim" panose="020B0600000101010101" pitchFamily="34" charset="-127"/>
              </a:rPr>
              <a:t>2 Raja-Raja 25:21 sampai Ezra 1:3</a:t>
            </a:r>
          </a:p>
        </p:txBody>
      </p:sp>
      <p:sp>
        <p:nvSpPr>
          <p:cNvPr id="116742" name="Text Box 8">
            <a:extLst>
              <a:ext uri="{FF2B5EF4-FFF2-40B4-BE49-F238E27FC236}">
                <a16:creationId xmlns:a16="http://schemas.microsoft.com/office/drawing/2014/main" id="{7E0E68AE-8D9A-1841-AA76-79FC4874055C}"/>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470026" name="Rectangle 10">
            <a:extLst>
              <a:ext uri="{FF2B5EF4-FFF2-40B4-BE49-F238E27FC236}">
                <a16:creationId xmlns:a16="http://schemas.microsoft.com/office/drawing/2014/main" id="{F2452CFA-08F9-D347-913D-F277DF214FC3}"/>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55</a:t>
            </a:r>
          </a:p>
        </p:txBody>
      </p:sp>
      <p:sp>
        <p:nvSpPr>
          <p:cNvPr id="116744" name="Text Box 11">
            <a:extLst>
              <a:ext uri="{FF2B5EF4-FFF2-40B4-BE49-F238E27FC236}">
                <a16:creationId xmlns:a16="http://schemas.microsoft.com/office/drawing/2014/main" id="{CF42CC05-E0D5-0448-B7A6-4D720169514A}"/>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37-38</a:t>
            </a:r>
          </a:p>
        </p:txBody>
      </p:sp>
      <p:sp>
        <p:nvSpPr>
          <p:cNvPr id="116745" name="Text Box 12">
            <a:extLst>
              <a:ext uri="{FF2B5EF4-FFF2-40B4-BE49-F238E27FC236}">
                <a16:creationId xmlns:a16="http://schemas.microsoft.com/office/drawing/2014/main" id="{122841E0-BE1B-5D45-B4E0-2C845CBF8C9D}"/>
              </a:ext>
            </a:extLst>
          </p:cNvPr>
          <p:cNvSpPr txBox="1">
            <a:spLocks noChangeArrowheads="1"/>
          </p:cNvSpPr>
          <p:nvPr/>
        </p:nvSpPr>
        <p:spPr bwMode="auto">
          <a:xfrm>
            <a:off x="465138" y="656431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900" b="1">
                <a:solidFill>
                  <a:srgbClr val="FFFFFF"/>
                </a:solidFill>
                <a:latin typeface="Arial" panose="020B0604020202020204" pitchFamily="34" charset="0"/>
                <a:ea typeface="Gulim" panose="020B0600000101010101" pitchFamily="34" charset="-127"/>
              </a:rPr>
              <a:t>©2003 TBBMI</a:t>
            </a:r>
          </a:p>
        </p:txBody>
      </p:sp>
      <p:sp>
        <p:nvSpPr>
          <p:cNvPr id="470029" name="Rectangle 13">
            <a:extLst>
              <a:ext uri="{FF2B5EF4-FFF2-40B4-BE49-F238E27FC236}">
                <a16:creationId xmlns:a16="http://schemas.microsoft.com/office/drawing/2014/main" id="{CA5F06DF-FA6D-7743-8251-1F818BC23996}"/>
              </a:ext>
            </a:extLst>
          </p:cNvPr>
          <p:cNvSpPr>
            <a:spLocks noChangeArrowheads="1"/>
          </p:cNvSpPr>
          <p:nvPr/>
        </p:nvSpPr>
        <p:spPr bwMode="auto">
          <a:xfrm>
            <a:off x="7539038" y="6519863"/>
            <a:ext cx="736600"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7.2.03d.</a:t>
            </a:r>
          </a:p>
        </p:txBody>
      </p:sp>
      <p:sp>
        <p:nvSpPr>
          <p:cNvPr id="116747" name="Freeform 17">
            <a:extLst>
              <a:ext uri="{FF2B5EF4-FFF2-40B4-BE49-F238E27FC236}">
                <a16:creationId xmlns:a16="http://schemas.microsoft.com/office/drawing/2014/main" id="{3C454778-7DAC-F94E-B506-094A9E533C79}"/>
              </a:ext>
            </a:extLst>
          </p:cNvPr>
          <p:cNvSpPr>
            <a:spLocks/>
          </p:cNvSpPr>
          <p:nvPr/>
        </p:nvSpPr>
        <p:spPr bwMode="auto">
          <a:xfrm>
            <a:off x="7265988" y="771525"/>
            <a:ext cx="1011237"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6748" name="Rectangle 21">
            <a:extLst>
              <a:ext uri="{FF2B5EF4-FFF2-40B4-BE49-F238E27FC236}">
                <a16:creationId xmlns:a16="http://schemas.microsoft.com/office/drawing/2014/main" id="{C58D9DAD-0E02-AC4A-96D2-A42E78961304}"/>
              </a:ext>
            </a:extLst>
          </p:cNvPr>
          <p:cNvSpPr>
            <a:spLocks noChangeArrowheads="1"/>
          </p:cNvSpPr>
          <p:nvPr/>
        </p:nvSpPr>
        <p:spPr bwMode="auto">
          <a:xfrm>
            <a:off x="2174875" y="1247775"/>
            <a:ext cx="1223963"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CIPTAAN</a:t>
            </a:r>
            <a:endParaRPr lang="en-US" altLang="en-US"/>
          </a:p>
        </p:txBody>
      </p:sp>
      <p:sp>
        <p:nvSpPr>
          <p:cNvPr id="116749" name="Rectangle 22">
            <a:extLst>
              <a:ext uri="{FF2B5EF4-FFF2-40B4-BE49-F238E27FC236}">
                <a16:creationId xmlns:a16="http://schemas.microsoft.com/office/drawing/2014/main" id="{D865F98A-CD3F-784A-A347-A4A137A8A4A0}"/>
              </a:ext>
            </a:extLst>
          </p:cNvPr>
          <p:cNvSpPr>
            <a:spLocks noChangeArrowheads="1"/>
          </p:cNvSpPr>
          <p:nvPr/>
        </p:nvSpPr>
        <p:spPr bwMode="auto">
          <a:xfrm>
            <a:off x="2808288" y="1870075"/>
            <a:ext cx="1223962"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YUSUF</a:t>
            </a:r>
            <a:endParaRPr lang="en-US" altLang="en-US"/>
          </a:p>
        </p:txBody>
      </p:sp>
      <p:sp>
        <p:nvSpPr>
          <p:cNvPr id="116750" name="Rectangle 23">
            <a:extLst>
              <a:ext uri="{FF2B5EF4-FFF2-40B4-BE49-F238E27FC236}">
                <a16:creationId xmlns:a16="http://schemas.microsoft.com/office/drawing/2014/main" id="{D4D0A180-95C4-154D-940B-35CF797B5FB6}"/>
              </a:ext>
            </a:extLst>
          </p:cNvPr>
          <p:cNvSpPr>
            <a:spLocks noChangeArrowheads="1"/>
          </p:cNvSpPr>
          <p:nvPr/>
        </p:nvSpPr>
        <p:spPr bwMode="auto">
          <a:xfrm>
            <a:off x="3146425" y="2208213"/>
            <a:ext cx="1223963"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MUSA</a:t>
            </a:r>
            <a:endParaRPr lang="en-US" altLang="en-US"/>
          </a:p>
        </p:txBody>
      </p:sp>
      <p:sp>
        <p:nvSpPr>
          <p:cNvPr id="116751" name="Rectangle 24">
            <a:extLst>
              <a:ext uri="{FF2B5EF4-FFF2-40B4-BE49-F238E27FC236}">
                <a16:creationId xmlns:a16="http://schemas.microsoft.com/office/drawing/2014/main" id="{4498BD75-22C4-7B42-914B-F0A9FA551E6E}"/>
              </a:ext>
            </a:extLst>
          </p:cNvPr>
          <p:cNvSpPr>
            <a:spLocks noChangeArrowheads="1"/>
          </p:cNvSpPr>
          <p:nvPr/>
        </p:nvSpPr>
        <p:spPr bwMode="auto">
          <a:xfrm>
            <a:off x="3492500" y="2541588"/>
            <a:ext cx="1223963"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YOSUA</a:t>
            </a:r>
            <a:endParaRPr lang="en-US" altLang="en-US"/>
          </a:p>
        </p:txBody>
      </p:sp>
      <p:sp>
        <p:nvSpPr>
          <p:cNvPr id="116752" name="Rectangle 25">
            <a:extLst>
              <a:ext uri="{FF2B5EF4-FFF2-40B4-BE49-F238E27FC236}">
                <a16:creationId xmlns:a16="http://schemas.microsoft.com/office/drawing/2014/main" id="{8F3F6F00-3828-8E46-B9C6-3BFF7AAC2F88}"/>
              </a:ext>
            </a:extLst>
          </p:cNvPr>
          <p:cNvSpPr>
            <a:spLocks noChangeArrowheads="1"/>
          </p:cNvSpPr>
          <p:nvPr/>
        </p:nvSpPr>
        <p:spPr bwMode="auto">
          <a:xfrm>
            <a:off x="3800475" y="2851150"/>
            <a:ext cx="1223963"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ANARKI</a:t>
            </a:r>
            <a:endParaRPr lang="en-US" altLang="en-US"/>
          </a:p>
        </p:txBody>
      </p:sp>
      <p:sp>
        <p:nvSpPr>
          <p:cNvPr id="116753" name="Rectangle 26">
            <a:extLst>
              <a:ext uri="{FF2B5EF4-FFF2-40B4-BE49-F238E27FC236}">
                <a16:creationId xmlns:a16="http://schemas.microsoft.com/office/drawing/2014/main" id="{08A44E52-16DF-8146-BE1F-A3BB461F4721}"/>
              </a:ext>
            </a:extLst>
          </p:cNvPr>
          <p:cNvSpPr>
            <a:spLocks noChangeArrowheads="1"/>
          </p:cNvSpPr>
          <p:nvPr/>
        </p:nvSpPr>
        <p:spPr bwMode="auto">
          <a:xfrm>
            <a:off x="4095750" y="3208338"/>
            <a:ext cx="1223963"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KERAJAAN</a:t>
            </a:r>
            <a:endParaRPr lang="en-US" altLang="en-US"/>
          </a:p>
        </p:txBody>
      </p:sp>
      <p:sp>
        <p:nvSpPr>
          <p:cNvPr id="116754" name="Rectangle 27">
            <a:extLst>
              <a:ext uri="{FF2B5EF4-FFF2-40B4-BE49-F238E27FC236}">
                <a16:creationId xmlns:a16="http://schemas.microsoft.com/office/drawing/2014/main" id="{DB2EFB38-56FE-D349-B9E2-66F69C672EDE}"/>
              </a:ext>
            </a:extLst>
          </p:cNvPr>
          <p:cNvSpPr>
            <a:spLocks noChangeArrowheads="1"/>
          </p:cNvSpPr>
          <p:nvPr/>
        </p:nvSpPr>
        <p:spPr bwMode="auto">
          <a:xfrm>
            <a:off x="4443413" y="3517900"/>
            <a:ext cx="1223962"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PEMBUANGAN</a:t>
            </a:r>
            <a:endParaRPr lang="en-US" altLang="en-US"/>
          </a:p>
        </p:txBody>
      </p:sp>
      <p:sp>
        <p:nvSpPr>
          <p:cNvPr id="116755" name="Rectangle 28">
            <a:extLst>
              <a:ext uri="{FF2B5EF4-FFF2-40B4-BE49-F238E27FC236}">
                <a16:creationId xmlns:a16="http://schemas.microsoft.com/office/drawing/2014/main" id="{3888B766-AC1B-7545-9D75-9E7678CFEDC5}"/>
              </a:ext>
            </a:extLst>
          </p:cNvPr>
          <p:cNvSpPr>
            <a:spLocks noChangeArrowheads="1"/>
          </p:cNvSpPr>
          <p:nvPr/>
        </p:nvSpPr>
        <p:spPr bwMode="auto">
          <a:xfrm>
            <a:off x="4764088" y="3838575"/>
            <a:ext cx="1223962"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SENYAP</a:t>
            </a:r>
            <a:endParaRPr lang="en-US" altLang="en-US"/>
          </a:p>
        </p:txBody>
      </p:sp>
      <p:sp>
        <p:nvSpPr>
          <p:cNvPr id="116756" name="Rectangle 29">
            <a:extLst>
              <a:ext uri="{FF2B5EF4-FFF2-40B4-BE49-F238E27FC236}">
                <a16:creationId xmlns:a16="http://schemas.microsoft.com/office/drawing/2014/main" id="{EFCA8DED-E8BD-FD41-B6F2-E4017AF3F372}"/>
              </a:ext>
            </a:extLst>
          </p:cNvPr>
          <p:cNvSpPr>
            <a:spLocks noChangeArrowheads="1"/>
          </p:cNvSpPr>
          <p:nvPr/>
        </p:nvSpPr>
        <p:spPr bwMode="auto">
          <a:xfrm>
            <a:off x="5122863" y="4208463"/>
            <a:ext cx="1223962" cy="420687"/>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b="1">
                <a:solidFill>
                  <a:schemeClr val="accent2"/>
                </a:solidFill>
                <a:latin typeface="Arial" panose="020B0604020202020204" pitchFamily="34" charset="0"/>
              </a:rPr>
              <a:t>YESUS</a:t>
            </a:r>
            <a:endParaRPr lang="en-US" altLang="en-US"/>
          </a:p>
        </p:txBody>
      </p:sp>
      <p:sp>
        <p:nvSpPr>
          <p:cNvPr id="116757" name="Rectangle 30">
            <a:extLst>
              <a:ext uri="{FF2B5EF4-FFF2-40B4-BE49-F238E27FC236}">
                <a16:creationId xmlns:a16="http://schemas.microsoft.com/office/drawing/2014/main" id="{89672359-B40D-F44E-A199-0C451D516A1F}"/>
              </a:ext>
            </a:extLst>
          </p:cNvPr>
          <p:cNvSpPr>
            <a:spLocks noChangeArrowheads="1"/>
          </p:cNvSpPr>
          <p:nvPr/>
        </p:nvSpPr>
        <p:spPr bwMode="auto">
          <a:xfrm>
            <a:off x="2500313" y="1562100"/>
            <a:ext cx="1223962"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ABRAHAM</a:t>
            </a:r>
            <a:endParaRPr lang="en-US" altLang="en-US"/>
          </a:p>
        </p:txBody>
      </p:sp>
      <p:grpSp>
        <p:nvGrpSpPr>
          <p:cNvPr id="116758" name="Group 34">
            <a:extLst>
              <a:ext uri="{FF2B5EF4-FFF2-40B4-BE49-F238E27FC236}">
                <a16:creationId xmlns:a16="http://schemas.microsoft.com/office/drawing/2014/main" id="{A727A455-28EF-214D-BE76-D66F87E6A16E}"/>
              </a:ext>
            </a:extLst>
          </p:cNvPr>
          <p:cNvGrpSpPr>
            <a:grpSpLocks/>
          </p:cNvGrpSpPr>
          <p:nvPr/>
        </p:nvGrpSpPr>
        <p:grpSpPr bwMode="auto">
          <a:xfrm>
            <a:off x="6681788" y="615950"/>
            <a:ext cx="1749425" cy="1417638"/>
            <a:chOff x="4209" y="388"/>
            <a:chExt cx="1102" cy="893"/>
          </a:xfrm>
        </p:grpSpPr>
        <p:sp>
          <p:nvSpPr>
            <p:cNvPr id="470034" name="Rectangle 18">
              <a:extLst>
                <a:ext uri="{FF2B5EF4-FFF2-40B4-BE49-F238E27FC236}">
                  <a16:creationId xmlns:a16="http://schemas.microsoft.com/office/drawing/2014/main" id="{5E7AC893-8FBD-8B46-B286-3D3469256629}"/>
                </a:ext>
              </a:extLst>
            </p:cNvPr>
            <p:cNvSpPr>
              <a:spLocks noChangeArrowheads="1"/>
            </p:cNvSpPr>
            <p:nvPr/>
          </p:nvSpPr>
          <p:spPr bwMode="auto">
            <a:xfrm>
              <a:off x="4347" y="649"/>
              <a:ext cx="964"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ltLang="ko-KR" sz="3600">
                  <a:solidFill>
                    <a:srgbClr val="FFEA18"/>
                  </a:solidFill>
                  <a:latin typeface="Times" charset="0"/>
                  <a:ea typeface="Gulim" pitchFamily="34" charset="-127"/>
                  <a:cs typeface="Gulim" pitchFamily="34" charset="-127"/>
                </a:rPr>
                <a:t>A</a:t>
              </a:r>
              <a:r>
                <a:rPr lang="en-US" altLang="ko-KR" sz="1800">
                  <a:solidFill>
                    <a:srgbClr val="51DC00"/>
                  </a:solidFill>
                  <a:latin typeface="Times" charset="0"/>
                  <a:ea typeface="Gulim" pitchFamily="34" charset="-127"/>
                  <a:cs typeface="Gulim" pitchFamily="34" charset="-127"/>
                </a:rPr>
                <a:t> </a:t>
              </a:r>
              <a:r>
                <a:rPr lang="en-US" altLang="ko-KR" sz="3600">
                  <a:solidFill>
                    <a:schemeClr val="tx2"/>
                  </a:solidFill>
                  <a:latin typeface="Times" charset="0"/>
                  <a:ea typeface="Gulim" pitchFamily="34" charset="-127"/>
                  <a:cs typeface="Gulim" pitchFamily="34" charset="-127"/>
                </a:rPr>
                <a:t>K </a:t>
              </a:r>
              <a:r>
                <a:rPr lang="en-US" altLang="ko-KR" sz="6000">
                  <a:solidFill>
                    <a:srgbClr val="1CFF23"/>
                  </a:solidFill>
                  <a:latin typeface="Times" charset="0"/>
                  <a:ea typeface="Gulim" pitchFamily="34" charset="-127"/>
                  <a:cs typeface="Gulim" pitchFamily="34" charset="-127"/>
                </a:rPr>
                <a:t>P</a:t>
              </a:r>
            </a:p>
          </p:txBody>
        </p:sp>
        <p:pic>
          <p:nvPicPr>
            <p:cNvPr id="470049" name="Picture 33" descr="Kakap">
              <a:extLst>
                <a:ext uri="{FF2B5EF4-FFF2-40B4-BE49-F238E27FC236}">
                  <a16:creationId xmlns:a16="http://schemas.microsoft.com/office/drawing/2014/main" id="{4BB2EF08-2DF2-0C4D-BC61-51AA4BF5D36F}"/>
                </a:ext>
              </a:extLst>
            </p:cNvPr>
            <p:cNvPicPr>
              <a:picLocks noChangeAspect="1" noChangeArrowheads="1"/>
            </p:cNvPicPr>
            <p:nvPr/>
          </p:nvPicPr>
          <p:blipFill>
            <a:blip r:embed="rId4"/>
            <a:srcRect/>
            <a:stretch>
              <a:fillRect/>
            </a:stretch>
          </p:blipFill>
          <p:spPr bwMode="auto">
            <a:xfrm>
              <a:off x="4209" y="388"/>
              <a:ext cx="882" cy="482"/>
            </a:xfrm>
            <a:prstGeom prst="rect">
              <a:avLst/>
            </a:prstGeom>
            <a:noFill/>
            <a:effectLst>
              <a:outerShdw blurRad="63500" dist="135003" dir="2471156" algn="ctr" rotWithShape="0">
                <a:schemeClr val="bg2">
                  <a:alpha val="74998"/>
                </a:schemeClr>
              </a:outerShdw>
            </a:effectLst>
          </p:spPr>
        </p:pic>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470019"/>
                                        </p:tgtEl>
                                        <p:attrNameLst>
                                          <p:attrName>style.visibility</p:attrName>
                                        </p:attrNameLst>
                                      </p:cBhvr>
                                      <p:to>
                                        <p:strVal val="visible"/>
                                      </p:to>
                                    </p:set>
                                    <p:anim calcmode="lin" valueType="num">
                                      <p:cBhvr additive="base">
                                        <p:cTn id="7" dur="500" fill="hold"/>
                                        <p:tgtEl>
                                          <p:spTgt spid="470019"/>
                                        </p:tgtEl>
                                        <p:attrNameLst>
                                          <p:attrName>ppt_x</p:attrName>
                                        </p:attrNameLst>
                                      </p:cBhvr>
                                      <p:tavLst>
                                        <p:tav tm="0">
                                          <p:val>
                                            <p:strVal val="0-#ppt_w/2"/>
                                          </p:val>
                                        </p:tav>
                                        <p:tav tm="100000">
                                          <p:val>
                                            <p:strVal val="#ppt_x"/>
                                          </p:val>
                                        </p:tav>
                                      </p:tavLst>
                                    </p:anim>
                                    <p:anim calcmode="lin" valueType="num">
                                      <p:cBhvr additive="base">
                                        <p:cTn id="8" dur="500" fill="hold"/>
                                        <p:tgtEl>
                                          <p:spTgt spid="4700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19"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8994" name="Line 2">
            <a:extLst>
              <a:ext uri="{FF2B5EF4-FFF2-40B4-BE49-F238E27FC236}">
                <a16:creationId xmlns:a16="http://schemas.microsoft.com/office/drawing/2014/main" id="{32EC3A55-04A9-7B4F-AFCD-91FEFC183AE3}"/>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18786" name="Rectangle 3">
            <a:extLst>
              <a:ext uri="{FF2B5EF4-FFF2-40B4-BE49-F238E27FC236}">
                <a16:creationId xmlns:a16="http://schemas.microsoft.com/office/drawing/2014/main" id="{F0449802-3452-0C44-A5CD-5182D56FD06D}"/>
              </a:ext>
            </a:extLst>
          </p:cNvPr>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8996" name="Rectangle 4">
            <a:extLst>
              <a:ext uri="{FF2B5EF4-FFF2-40B4-BE49-F238E27FC236}">
                <a16:creationId xmlns:a16="http://schemas.microsoft.com/office/drawing/2014/main" id="{430F818C-C613-2142-BA66-9D05EC67103D}"/>
              </a:ext>
            </a:extLst>
          </p:cNvPr>
          <p:cNvSpPr>
            <a:spLocks noChangeArrowheads="1"/>
          </p:cNvSpPr>
          <p:nvPr/>
        </p:nvSpPr>
        <p:spPr bwMode="auto">
          <a:xfrm>
            <a:off x="738188" y="900113"/>
            <a:ext cx="7921625" cy="50323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altLang="ko-KR" sz="3600" b="1">
                <a:solidFill>
                  <a:srgbClr val="FAFD00"/>
                </a:solidFill>
                <a:latin typeface="Times" charset="0"/>
                <a:ea typeface="Gulim" charset="0"/>
                <a:cs typeface="Gulim" charset="0"/>
              </a:rPr>
              <a:t>PERKIRAAN WAKTU:</a:t>
            </a:r>
          </a:p>
          <a:p>
            <a:pPr algn="ctr">
              <a:defRPr/>
            </a:pPr>
            <a:endParaRPr lang="en-US" altLang="ko-KR" sz="3600" b="1">
              <a:solidFill>
                <a:srgbClr val="FAFD00"/>
              </a:solidFill>
              <a:latin typeface="Times" charset="0"/>
              <a:ea typeface="Gulim" charset="0"/>
              <a:cs typeface="Gulim" charset="0"/>
            </a:endParaRPr>
          </a:p>
          <a:p>
            <a:pPr>
              <a:defRPr/>
            </a:pPr>
            <a:r>
              <a:rPr lang="en-US" altLang="ko-KR" sz="3600" b="1">
                <a:solidFill>
                  <a:srgbClr val="FAFD00"/>
                </a:solidFill>
                <a:latin typeface="Times" charset="0"/>
                <a:ea typeface="Gulim" charset="0"/>
                <a:cs typeface="Gulim" charset="0"/>
              </a:rPr>
              <a:t>ABRAHAM-YUSUF	  	2000 S.M.</a:t>
            </a:r>
            <a:endParaRPr lang="en-US" altLang="ko-KR" sz="3600" b="1">
              <a:solidFill>
                <a:schemeClr val="hlink"/>
              </a:solidFill>
              <a:latin typeface="Times" charset="0"/>
              <a:ea typeface="Gulim" charset="0"/>
              <a:cs typeface="Gulim" charset="0"/>
            </a:endParaRPr>
          </a:p>
          <a:p>
            <a:pPr>
              <a:defRPr/>
            </a:pPr>
            <a:endParaRPr lang="en-US" altLang="ko-KR" sz="3600" b="1">
              <a:solidFill>
                <a:srgbClr val="FAFD00"/>
              </a:solidFill>
              <a:latin typeface="Times" charset="0"/>
              <a:ea typeface="Gulim" charset="0"/>
              <a:cs typeface="Gulim" charset="0"/>
            </a:endParaRPr>
          </a:p>
          <a:p>
            <a:pPr>
              <a:defRPr/>
            </a:pPr>
            <a:r>
              <a:rPr lang="en-US" altLang="ko-KR" sz="3600" b="1">
                <a:solidFill>
                  <a:srgbClr val="FAFD00"/>
                </a:solidFill>
                <a:latin typeface="Times" charset="0"/>
                <a:ea typeface="Gulim" charset="0"/>
                <a:cs typeface="Gulim" charset="0"/>
              </a:rPr>
              <a:t>MUSA-YOSUA	  		1500 S.M.</a:t>
            </a:r>
          </a:p>
          <a:p>
            <a:pPr>
              <a:defRPr/>
            </a:pPr>
            <a:r>
              <a:rPr lang="en-US" altLang="ko-KR" sz="3600" b="1">
                <a:solidFill>
                  <a:srgbClr val="FAFD00"/>
                </a:solidFill>
                <a:latin typeface="Times" charset="0"/>
                <a:ea typeface="Gulim" charset="0"/>
                <a:cs typeface="Gulim" charset="0"/>
              </a:rPr>
              <a:t>ANARKI-KERAJAAN        1000 S.M.</a:t>
            </a:r>
          </a:p>
          <a:p>
            <a:pPr>
              <a:defRPr/>
            </a:pPr>
            <a:endParaRPr lang="en-US" altLang="ko-KR" sz="3600" b="1">
              <a:solidFill>
                <a:schemeClr val="hlink"/>
              </a:solidFill>
              <a:latin typeface="Times" charset="0"/>
              <a:ea typeface="Gulim" charset="0"/>
              <a:cs typeface="Gulim" charset="0"/>
            </a:endParaRPr>
          </a:p>
          <a:p>
            <a:pPr>
              <a:defRPr/>
            </a:pPr>
            <a:r>
              <a:rPr lang="en-US" altLang="ko-KR" sz="3600" b="1">
                <a:solidFill>
                  <a:schemeClr val="hlink"/>
                </a:solidFill>
                <a:latin typeface="Times" charset="0"/>
                <a:ea typeface="Gulim" charset="0"/>
                <a:cs typeface="Gulim" charset="0"/>
              </a:rPr>
              <a:t>PEMBUANGAN-SENYAP 	 500 S.M.</a:t>
            </a:r>
            <a:endParaRPr lang="en-US" altLang="ko-KR" sz="3600" b="1">
              <a:solidFill>
                <a:srgbClr val="FAFD00"/>
              </a:solidFill>
              <a:latin typeface="Times" charset="0"/>
              <a:ea typeface="Gulim" charset="0"/>
              <a:cs typeface="Gulim" charset="0"/>
            </a:endParaRPr>
          </a:p>
          <a:p>
            <a:pPr algn="ctr">
              <a:defRPr/>
            </a:pPr>
            <a:endParaRPr lang="ko-KR" altLang="en-US" sz="3600" b="1">
              <a:solidFill>
                <a:srgbClr val="FAFD00"/>
              </a:solidFill>
              <a:latin typeface="Times" charset="0"/>
              <a:ea typeface="Gulim" charset="0"/>
              <a:cs typeface="Gulim" charset="0"/>
            </a:endParaRPr>
          </a:p>
        </p:txBody>
      </p:sp>
      <p:sp>
        <p:nvSpPr>
          <p:cNvPr id="118788" name="Rectangle 5">
            <a:extLst>
              <a:ext uri="{FF2B5EF4-FFF2-40B4-BE49-F238E27FC236}">
                <a16:creationId xmlns:a16="http://schemas.microsoft.com/office/drawing/2014/main" id="{9E48C233-29B3-134E-8945-1D7A715F10F6}"/>
              </a:ext>
            </a:extLst>
          </p:cNvPr>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68998" name="Oval 6">
            <a:extLst>
              <a:ext uri="{FF2B5EF4-FFF2-40B4-BE49-F238E27FC236}">
                <a16:creationId xmlns:a16="http://schemas.microsoft.com/office/drawing/2014/main" id="{1763420C-0192-4C47-96EA-310F7423002D}"/>
              </a:ext>
            </a:extLst>
          </p:cNvPr>
          <p:cNvSpPr>
            <a:spLocks noChangeArrowheads="1"/>
          </p:cNvSpPr>
          <p:nvPr/>
        </p:nvSpPr>
        <p:spPr bwMode="auto">
          <a:xfrm>
            <a:off x="430213" y="4649788"/>
            <a:ext cx="8458200" cy="881062"/>
          </a:xfrm>
          <a:prstGeom prst="ellipse">
            <a:avLst/>
          </a:prstGeom>
          <a:noFill/>
          <a:ln w="57150">
            <a:solidFill>
              <a:srgbClr val="EEFF4B"/>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68999" name="Rectangle 7">
            <a:extLst>
              <a:ext uri="{FF2B5EF4-FFF2-40B4-BE49-F238E27FC236}">
                <a16:creationId xmlns:a16="http://schemas.microsoft.com/office/drawing/2014/main" id="{FAB398D8-7204-E549-8299-E849F9ECA6F6}"/>
              </a:ext>
            </a:extLst>
          </p:cNvPr>
          <p:cNvSpPr>
            <a:spLocks noChangeArrowheads="1"/>
          </p:cNvSpPr>
          <p:nvPr/>
        </p:nvSpPr>
        <p:spPr bwMode="auto">
          <a:xfrm>
            <a:off x="7734300" y="6226175"/>
            <a:ext cx="184150" cy="374650"/>
          </a:xfrm>
          <a:prstGeom prst="rect">
            <a:avLst/>
          </a:prstGeom>
          <a:noFill/>
          <a:ln w="12700">
            <a:noFill/>
            <a:miter lim="800000"/>
            <a:headEnd/>
            <a:tailEnd/>
          </a:ln>
          <a:effectLst/>
        </p:spPr>
        <p:txBody>
          <a:bodyPr wrap="none">
            <a:spAutoFit/>
          </a:bodyPr>
          <a:lstStyle/>
          <a:p>
            <a:pPr>
              <a:defRPr/>
            </a:pPr>
            <a:endParaRPr lang="ko-KR" altLang="en-US" sz="1600" b="1">
              <a:solidFill>
                <a:schemeClr val="hlink"/>
              </a:solidFill>
              <a:effectLst>
                <a:outerShdw blurRad="38100" dist="38100" dir="2700000" algn="tl">
                  <a:srgbClr val="000000"/>
                </a:outerShdw>
              </a:effectLst>
              <a:latin typeface="Comic Sans MS" charset="0"/>
              <a:ea typeface="Gulim" pitchFamily="34" charset="-127"/>
              <a:cs typeface="Gulim" pitchFamily="34" charset="-127"/>
            </a:endParaRPr>
          </a:p>
        </p:txBody>
      </p:sp>
      <p:sp>
        <p:nvSpPr>
          <p:cNvPr id="118791" name="Text Box 9">
            <a:extLst>
              <a:ext uri="{FF2B5EF4-FFF2-40B4-BE49-F238E27FC236}">
                <a16:creationId xmlns:a16="http://schemas.microsoft.com/office/drawing/2014/main" id="{C4F5EAB0-466B-8F4C-BB73-0933B5D726C8}"/>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469003" name="Rectangle 11">
            <a:extLst>
              <a:ext uri="{FF2B5EF4-FFF2-40B4-BE49-F238E27FC236}">
                <a16:creationId xmlns:a16="http://schemas.microsoft.com/office/drawing/2014/main" id="{A58DC571-3ED1-8B47-A74C-62B3D3078878}"/>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56</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68996"/>
                                        </p:tgtEl>
                                        <p:attrNameLst>
                                          <p:attrName>style.visibility</p:attrName>
                                        </p:attrNameLst>
                                      </p:cBhvr>
                                      <p:to>
                                        <p:strVal val="visible"/>
                                      </p:to>
                                    </p:set>
                                    <p:animEffect transition="in" filter="dissolve">
                                      <p:cBhvr>
                                        <p:cTn id="7" dur="500"/>
                                        <p:tgtEl>
                                          <p:spTgt spid="468996"/>
                                        </p:tgtEl>
                                      </p:cBhvr>
                                    </p:animEffect>
                                  </p:childTnLst>
                                </p:cTn>
                              </p:par>
                            </p:childTnLst>
                          </p:cTn>
                        </p:par>
                        <p:par>
                          <p:cTn id="8" fill="hold" nodeType="afterGroup">
                            <p:stCondLst>
                              <p:cond delay="500"/>
                            </p:stCondLst>
                            <p:childTnLst>
                              <p:par>
                                <p:cTn id="9" presetID="23" presetClass="entr" presetSubtype="528" fill="hold" grpId="0" nodeType="afterEffect">
                                  <p:stCondLst>
                                    <p:cond delay="500"/>
                                  </p:stCondLst>
                                  <p:childTnLst>
                                    <p:set>
                                      <p:cBhvr>
                                        <p:cTn id="10" dur="1" fill="hold">
                                          <p:stCondLst>
                                            <p:cond delay="0"/>
                                          </p:stCondLst>
                                        </p:cTn>
                                        <p:tgtEl>
                                          <p:spTgt spid="468998"/>
                                        </p:tgtEl>
                                        <p:attrNameLst>
                                          <p:attrName>style.visibility</p:attrName>
                                        </p:attrNameLst>
                                      </p:cBhvr>
                                      <p:to>
                                        <p:strVal val="visible"/>
                                      </p:to>
                                    </p:set>
                                    <p:anim calcmode="lin" valueType="num">
                                      <p:cBhvr>
                                        <p:cTn id="11" dur="500" fill="hold"/>
                                        <p:tgtEl>
                                          <p:spTgt spid="468998"/>
                                        </p:tgtEl>
                                        <p:attrNameLst>
                                          <p:attrName>ppt_w</p:attrName>
                                        </p:attrNameLst>
                                      </p:cBhvr>
                                      <p:tavLst>
                                        <p:tav tm="0">
                                          <p:val>
                                            <p:fltVal val="0"/>
                                          </p:val>
                                        </p:tav>
                                        <p:tav tm="100000">
                                          <p:val>
                                            <p:strVal val="#ppt_w"/>
                                          </p:val>
                                        </p:tav>
                                      </p:tavLst>
                                    </p:anim>
                                    <p:anim calcmode="lin" valueType="num">
                                      <p:cBhvr>
                                        <p:cTn id="12" dur="500" fill="hold"/>
                                        <p:tgtEl>
                                          <p:spTgt spid="468998"/>
                                        </p:tgtEl>
                                        <p:attrNameLst>
                                          <p:attrName>ppt_h</p:attrName>
                                        </p:attrNameLst>
                                      </p:cBhvr>
                                      <p:tavLst>
                                        <p:tav tm="0">
                                          <p:val>
                                            <p:fltVal val="0"/>
                                          </p:val>
                                        </p:tav>
                                        <p:tav tm="100000">
                                          <p:val>
                                            <p:strVal val="#ppt_h"/>
                                          </p:val>
                                        </p:tav>
                                      </p:tavLst>
                                    </p:anim>
                                    <p:anim calcmode="lin" valueType="num">
                                      <p:cBhvr>
                                        <p:cTn id="13" dur="500" fill="hold"/>
                                        <p:tgtEl>
                                          <p:spTgt spid="468998"/>
                                        </p:tgtEl>
                                        <p:attrNameLst>
                                          <p:attrName>ppt_x</p:attrName>
                                        </p:attrNameLst>
                                      </p:cBhvr>
                                      <p:tavLst>
                                        <p:tav tm="0">
                                          <p:val>
                                            <p:fltVal val="0.5"/>
                                          </p:val>
                                        </p:tav>
                                        <p:tav tm="100000">
                                          <p:val>
                                            <p:strVal val="#ppt_x"/>
                                          </p:val>
                                        </p:tav>
                                      </p:tavLst>
                                    </p:anim>
                                    <p:anim calcmode="lin" valueType="num">
                                      <p:cBhvr>
                                        <p:cTn id="14" dur="500" fill="hold"/>
                                        <p:tgtEl>
                                          <p:spTgt spid="46899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996" grpId="0" autoUpdateAnimBg="0"/>
      <p:bldP spid="468998"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1" name="Rectangle 2">
            <a:extLst>
              <a:ext uri="{FF2B5EF4-FFF2-40B4-BE49-F238E27FC236}">
                <a16:creationId xmlns:a16="http://schemas.microsoft.com/office/drawing/2014/main" id="{FAC9D0DF-716E-0D4F-800D-8CDD33D23527}"/>
              </a:ext>
            </a:extLst>
          </p:cNvPr>
          <p:cNvSpPr>
            <a:spLocks noChangeArrowheads="1"/>
          </p:cNvSpPr>
          <p:nvPr/>
        </p:nvSpPr>
        <p:spPr bwMode="auto">
          <a:xfrm>
            <a:off x="2578100" y="647700"/>
            <a:ext cx="5753100"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28387" name="Rectangle 3">
            <a:extLst>
              <a:ext uri="{FF2B5EF4-FFF2-40B4-BE49-F238E27FC236}">
                <a16:creationId xmlns:a16="http://schemas.microsoft.com/office/drawing/2014/main" id="{3D2A4783-9D67-4D4C-A685-0723A76C9B1A}"/>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528388" name="Line 4">
            <a:extLst>
              <a:ext uri="{FF2B5EF4-FFF2-40B4-BE49-F238E27FC236}">
                <a16:creationId xmlns:a16="http://schemas.microsoft.com/office/drawing/2014/main" id="{73C8074A-35C5-AE4E-8E6A-947C656FB2A8}"/>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nvGrpSpPr>
          <p:cNvPr id="10244" name="Group 56">
            <a:extLst>
              <a:ext uri="{FF2B5EF4-FFF2-40B4-BE49-F238E27FC236}">
                <a16:creationId xmlns:a16="http://schemas.microsoft.com/office/drawing/2014/main" id="{48760681-72A6-0848-BCBB-494B1476685F}"/>
              </a:ext>
            </a:extLst>
          </p:cNvPr>
          <p:cNvGrpSpPr>
            <a:grpSpLocks/>
          </p:cNvGrpSpPr>
          <p:nvPr/>
        </p:nvGrpSpPr>
        <p:grpSpPr bwMode="auto">
          <a:xfrm>
            <a:off x="8018463" y="3429000"/>
            <a:ext cx="952500" cy="673100"/>
            <a:chOff x="5051" y="2160"/>
            <a:chExt cx="600" cy="424"/>
          </a:xfrm>
        </p:grpSpPr>
        <p:sp>
          <p:nvSpPr>
            <p:cNvPr id="10284" name="Freeform 6">
              <a:extLst>
                <a:ext uri="{FF2B5EF4-FFF2-40B4-BE49-F238E27FC236}">
                  <a16:creationId xmlns:a16="http://schemas.microsoft.com/office/drawing/2014/main" id="{1E8773F1-077A-4940-8F90-631E5AF0AFC0}"/>
                </a:ext>
              </a:extLst>
            </p:cNvPr>
            <p:cNvSpPr>
              <a:spLocks/>
            </p:cNvSpPr>
            <p:nvPr/>
          </p:nvSpPr>
          <p:spPr bwMode="auto">
            <a:xfrm>
              <a:off x="5417" y="225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285" name="Rectangle 7">
              <a:extLst>
                <a:ext uri="{FF2B5EF4-FFF2-40B4-BE49-F238E27FC236}">
                  <a16:creationId xmlns:a16="http://schemas.microsoft.com/office/drawing/2014/main" id="{6A3C7944-5F65-4947-B62D-B49B2CA9357D}"/>
                </a:ext>
              </a:extLst>
            </p:cNvPr>
            <p:cNvSpPr>
              <a:spLocks noChangeArrowheads="1"/>
            </p:cNvSpPr>
            <p:nvPr/>
          </p:nvSpPr>
          <p:spPr bwMode="auto">
            <a:xfrm>
              <a:off x="5153" y="246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286" name="Freeform 8">
              <a:extLst>
                <a:ext uri="{FF2B5EF4-FFF2-40B4-BE49-F238E27FC236}">
                  <a16:creationId xmlns:a16="http://schemas.microsoft.com/office/drawing/2014/main" id="{FCCD82B7-5049-6C47-B947-7CE2068915B2}"/>
                </a:ext>
              </a:extLst>
            </p:cNvPr>
            <p:cNvSpPr>
              <a:spLocks/>
            </p:cNvSpPr>
            <p:nvPr/>
          </p:nvSpPr>
          <p:spPr bwMode="auto">
            <a:xfrm>
              <a:off x="5414" y="2231"/>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287" name="AutoShape 9">
              <a:extLst>
                <a:ext uri="{FF2B5EF4-FFF2-40B4-BE49-F238E27FC236}">
                  <a16:creationId xmlns:a16="http://schemas.microsoft.com/office/drawing/2014/main" id="{781DFD6C-BBD0-6044-BF8E-8317268BEE87}"/>
                </a:ext>
              </a:extLst>
            </p:cNvPr>
            <p:cNvSpPr>
              <a:spLocks noChangeArrowheads="1"/>
            </p:cNvSpPr>
            <p:nvPr/>
          </p:nvSpPr>
          <p:spPr bwMode="auto">
            <a:xfrm>
              <a:off x="5054" y="2177"/>
              <a:ext cx="464" cy="183"/>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288" name="Rectangle 10">
              <a:extLst>
                <a:ext uri="{FF2B5EF4-FFF2-40B4-BE49-F238E27FC236}">
                  <a16:creationId xmlns:a16="http://schemas.microsoft.com/office/drawing/2014/main" id="{07AFD5C5-DB4D-4641-A0BD-4048EF34B817}"/>
                </a:ext>
              </a:extLst>
            </p:cNvPr>
            <p:cNvSpPr>
              <a:spLocks noChangeArrowheads="1"/>
            </p:cNvSpPr>
            <p:nvPr/>
          </p:nvSpPr>
          <p:spPr bwMode="auto">
            <a:xfrm>
              <a:off x="5051" y="2270"/>
              <a:ext cx="600" cy="314"/>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289" name="Rectangle 11">
              <a:extLst>
                <a:ext uri="{FF2B5EF4-FFF2-40B4-BE49-F238E27FC236}">
                  <a16:creationId xmlns:a16="http://schemas.microsoft.com/office/drawing/2014/main" id="{C9C241F3-65D6-4244-8ADA-7FD0F79D0F3A}"/>
                </a:ext>
              </a:extLst>
            </p:cNvPr>
            <p:cNvSpPr>
              <a:spLocks noChangeArrowheads="1"/>
            </p:cNvSpPr>
            <p:nvPr/>
          </p:nvSpPr>
          <p:spPr bwMode="auto">
            <a:xfrm>
              <a:off x="5121" y="243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290" name="AutoShape 12">
              <a:extLst>
                <a:ext uri="{FF2B5EF4-FFF2-40B4-BE49-F238E27FC236}">
                  <a16:creationId xmlns:a16="http://schemas.microsoft.com/office/drawing/2014/main" id="{9133F552-F192-B941-AED1-A29861B2EB5F}"/>
                </a:ext>
              </a:extLst>
            </p:cNvPr>
            <p:cNvSpPr>
              <a:spLocks noChangeArrowheads="1"/>
            </p:cNvSpPr>
            <p:nvPr/>
          </p:nvSpPr>
          <p:spPr bwMode="auto">
            <a:xfrm>
              <a:off x="5062" y="219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0291" name="Line 13">
              <a:extLst>
                <a:ext uri="{FF2B5EF4-FFF2-40B4-BE49-F238E27FC236}">
                  <a16:creationId xmlns:a16="http://schemas.microsoft.com/office/drawing/2014/main" id="{3E0F19DB-A24C-A849-890E-063D2AAA9635}"/>
                </a:ext>
              </a:extLst>
            </p:cNvPr>
            <p:cNvSpPr>
              <a:spLocks noChangeShapeType="1"/>
            </p:cNvSpPr>
            <p:nvPr/>
          </p:nvSpPr>
          <p:spPr bwMode="auto">
            <a:xfrm>
              <a:off x="5071" y="241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92" name="Line 14">
              <a:extLst>
                <a:ext uri="{FF2B5EF4-FFF2-40B4-BE49-F238E27FC236}">
                  <a16:creationId xmlns:a16="http://schemas.microsoft.com/office/drawing/2014/main" id="{F489B089-2C7F-5D4C-A618-7A35A91B5611}"/>
                </a:ext>
              </a:extLst>
            </p:cNvPr>
            <p:cNvSpPr>
              <a:spLocks noChangeShapeType="1"/>
            </p:cNvSpPr>
            <p:nvPr/>
          </p:nvSpPr>
          <p:spPr bwMode="auto">
            <a:xfrm>
              <a:off x="5071" y="253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93" name="Rectangle 15">
              <a:extLst>
                <a:ext uri="{FF2B5EF4-FFF2-40B4-BE49-F238E27FC236}">
                  <a16:creationId xmlns:a16="http://schemas.microsoft.com/office/drawing/2014/main" id="{DF9DFCF7-B89F-3041-A2D5-709957CABB07}"/>
                </a:ext>
              </a:extLst>
            </p:cNvPr>
            <p:cNvSpPr>
              <a:spLocks noChangeArrowheads="1"/>
            </p:cNvSpPr>
            <p:nvPr/>
          </p:nvSpPr>
          <p:spPr bwMode="auto">
            <a:xfrm>
              <a:off x="5073" y="2160"/>
              <a:ext cx="37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YOSUA</a:t>
              </a:r>
            </a:p>
          </p:txBody>
        </p:sp>
        <p:sp>
          <p:nvSpPr>
            <p:cNvPr id="10294" name="Rectangle 16">
              <a:extLst>
                <a:ext uri="{FF2B5EF4-FFF2-40B4-BE49-F238E27FC236}">
                  <a16:creationId xmlns:a16="http://schemas.microsoft.com/office/drawing/2014/main" id="{4F47A1DB-2137-EA46-87BE-E2B368800C33}"/>
                </a:ext>
              </a:extLst>
            </p:cNvPr>
            <p:cNvSpPr>
              <a:spLocks noChangeArrowheads="1"/>
            </p:cNvSpPr>
            <p:nvPr/>
          </p:nvSpPr>
          <p:spPr bwMode="auto">
            <a:xfrm>
              <a:off x="5114" y="2296"/>
              <a:ext cx="47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Yerikho/Ai</a:t>
              </a:r>
            </a:p>
          </p:txBody>
        </p:sp>
        <p:sp>
          <p:nvSpPr>
            <p:cNvPr id="10295" name="Rectangle 17">
              <a:extLst>
                <a:ext uri="{FF2B5EF4-FFF2-40B4-BE49-F238E27FC236}">
                  <a16:creationId xmlns:a16="http://schemas.microsoft.com/office/drawing/2014/main" id="{37F75077-A682-844F-8CF9-BAACD492573C}"/>
                </a:ext>
              </a:extLst>
            </p:cNvPr>
            <p:cNvSpPr>
              <a:spLocks noChangeArrowheads="1"/>
            </p:cNvSpPr>
            <p:nvPr/>
          </p:nvSpPr>
          <p:spPr bwMode="auto">
            <a:xfrm>
              <a:off x="5062" y="2416"/>
              <a:ext cx="56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Tanah Dibagi</a:t>
              </a:r>
            </a:p>
          </p:txBody>
        </p:sp>
      </p:grpSp>
      <p:grpSp>
        <p:nvGrpSpPr>
          <p:cNvPr id="10245" name="Group 18">
            <a:extLst>
              <a:ext uri="{FF2B5EF4-FFF2-40B4-BE49-F238E27FC236}">
                <a16:creationId xmlns:a16="http://schemas.microsoft.com/office/drawing/2014/main" id="{1E3C176C-7F91-7946-8388-2289313A3857}"/>
              </a:ext>
            </a:extLst>
          </p:cNvPr>
          <p:cNvGrpSpPr>
            <a:grpSpLocks/>
          </p:cNvGrpSpPr>
          <p:nvPr/>
        </p:nvGrpSpPr>
        <p:grpSpPr bwMode="auto">
          <a:xfrm>
            <a:off x="5473700" y="2120900"/>
            <a:ext cx="558800" cy="3644900"/>
            <a:chOff x="3448" y="1336"/>
            <a:chExt cx="352" cy="2296"/>
          </a:xfrm>
        </p:grpSpPr>
        <p:grpSp>
          <p:nvGrpSpPr>
            <p:cNvPr id="10280" name="Group 19" descr="Large confetti">
              <a:extLst>
                <a:ext uri="{FF2B5EF4-FFF2-40B4-BE49-F238E27FC236}">
                  <a16:creationId xmlns:a16="http://schemas.microsoft.com/office/drawing/2014/main" id="{BA98A115-9564-504E-A0EA-A194A66E5E65}"/>
                </a:ext>
              </a:extLst>
            </p:cNvPr>
            <p:cNvGrpSpPr>
              <a:grpSpLocks/>
            </p:cNvGrpSpPr>
            <p:nvPr/>
          </p:nvGrpSpPr>
          <p:grpSpPr bwMode="auto">
            <a:xfrm>
              <a:off x="3656" y="1336"/>
              <a:ext cx="144" cy="1416"/>
              <a:chOff x="3656" y="1336"/>
              <a:chExt cx="144" cy="1416"/>
            </a:xfrm>
          </p:grpSpPr>
          <p:sp>
            <p:nvSpPr>
              <p:cNvPr id="528404" name="Freeform 20" descr="Large confetti">
                <a:extLst>
                  <a:ext uri="{FF2B5EF4-FFF2-40B4-BE49-F238E27FC236}">
                    <a16:creationId xmlns:a16="http://schemas.microsoft.com/office/drawing/2014/main" id="{7732DB31-180D-3942-95BA-CF74BF5C6B62}"/>
                  </a:ext>
                </a:extLst>
              </p:cNvPr>
              <p:cNvSpPr>
                <a:spLocks/>
              </p:cNvSpPr>
              <p:nvPr/>
            </p:nvSpPr>
            <p:spPr bwMode="auto">
              <a:xfrm>
                <a:off x="3656" y="1336"/>
                <a:ext cx="144" cy="249"/>
              </a:xfrm>
              <a:custGeom>
                <a:avLst/>
                <a:gdLst>
                  <a:gd name="T0" fmla="*/ 80 w 144"/>
                  <a:gd name="T1" fmla="*/ 224 h 249"/>
                  <a:gd name="T2" fmla="*/ 128 w 144"/>
                  <a:gd name="T3" fmla="*/ 136 h 249"/>
                  <a:gd name="T4" fmla="*/ 144 w 144"/>
                  <a:gd name="T5" fmla="*/ 88 h 249"/>
                  <a:gd name="T6" fmla="*/ 80 w 144"/>
                  <a:gd name="T7" fmla="*/ 0 h 249"/>
                  <a:gd name="T8" fmla="*/ 0 w 144"/>
                  <a:gd name="T9" fmla="*/ 64 h 249"/>
                  <a:gd name="T10" fmla="*/ 64 w 144"/>
                  <a:gd name="T11" fmla="*/ 160 h 249"/>
                  <a:gd name="T12" fmla="*/ 72 w 144"/>
                  <a:gd name="T13" fmla="*/ 232 h 249"/>
                  <a:gd name="T14" fmla="*/ 96 w 144"/>
                  <a:gd name="T15" fmla="*/ 248 h 249"/>
                  <a:gd name="T16" fmla="*/ 112 w 144"/>
                  <a:gd name="T17" fmla="*/ 224 h 249"/>
                  <a:gd name="T18" fmla="*/ 80 w 144"/>
                  <a:gd name="T19" fmla="*/ 224 h 2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blipFill dpi="0" rotWithShape="0">
                <a:blip r:embed="rId3"/>
                <a:srcRect/>
                <a:tile tx="0" ty="0" sx="100000" sy="100000" flip="none" algn="tl"/>
              </a:blipFill>
              <a:ln w="12700" cap="flat" cmpd="sng">
                <a:solidFill>
                  <a:schemeClr val="accent1"/>
                </a:solidFill>
                <a:prstDash val="solid"/>
                <a:round/>
                <a:headEnd/>
                <a:tailEnd/>
              </a:ln>
              <a:effectLst>
                <a:outerShdw blurRad="63500" dist="71842" dir="2700000" algn="ctr" rotWithShape="0">
                  <a:schemeClr val="bg2">
                    <a:alpha val="74997"/>
                  </a:schemeClr>
                </a:outerShdw>
              </a:effectLst>
            </p:spPr>
            <p:txBody>
              <a:bodyPr wrap="none" anchor="ctr"/>
              <a:lstStyle/>
              <a:p>
                <a:endParaRPr lang="en-US"/>
              </a:p>
            </p:txBody>
          </p:sp>
          <p:sp>
            <p:nvSpPr>
              <p:cNvPr id="528405" name="Freeform 21" descr="Large confetti">
                <a:extLst>
                  <a:ext uri="{FF2B5EF4-FFF2-40B4-BE49-F238E27FC236}">
                    <a16:creationId xmlns:a16="http://schemas.microsoft.com/office/drawing/2014/main" id="{273337CF-0A52-924B-998F-D09A2C7194A3}"/>
                  </a:ext>
                </a:extLst>
              </p:cNvPr>
              <p:cNvSpPr>
                <a:spLocks/>
              </p:cNvSpPr>
              <p:nvPr/>
            </p:nvSpPr>
            <p:spPr bwMode="auto">
              <a:xfrm>
                <a:off x="3672" y="1568"/>
                <a:ext cx="72" cy="1184"/>
              </a:xfrm>
              <a:custGeom>
                <a:avLst/>
                <a:gdLst>
                  <a:gd name="T0" fmla="*/ 72 w 72"/>
                  <a:gd name="T1" fmla="*/ 0 h 1184"/>
                  <a:gd name="T2" fmla="*/ 24 w 72"/>
                  <a:gd name="T3" fmla="*/ 256 h 1184"/>
                  <a:gd name="T4" fmla="*/ 48 w 72"/>
                  <a:gd name="T5" fmla="*/ 616 h 1184"/>
                  <a:gd name="T6" fmla="*/ 16 w 72"/>
                  <a:gd name="T7" fmla="*/ 744 h 1184"/>
                  <a:gd name="T8" fmla="*/ 0 w 72"/>
                  <a:gd name="T9" fmla="*/ 792 h 1184"/>
                  <a:gd name="T10" fmla="*/ 40 w 72"/>
                  <a:gd name="T11" fmla="*/ 1120 h 1184"/>
                  <a:gd name="T12" fmla="*/ 32 w 72"/>
                  <a:gd name="T13" fmla="*/ 1160 h 1184"/>
                  <a:gd name="T14" fmla="*/ 24 w 72"/>
                  <a:gd name="T15" fmla="*/ 1184 h 11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blipFill dpi="0" rotWithShape="0">
                <a:blip r:embed="rId3"/>
                <a:srcRect/>
                <a:tile tx="0" ty="0" sx="100000" sy="100000" flip="none" algn="tl"/>
              </a:blipFill>
              <a:ln w="28575" cap="flat" cmpd="sng">
                <a:solidFill>
                  <a:schemeClr val="accent1"/>
                </a:solidFill>
                <a:prstDash val="solid"/>
                <a:round/>
                <a:headEnd type="none" w="med" len="med"/>
                <a:tailEnd type="none" w="med" len="med"/>
              </a:ln>
              <a:effectLst>
                <a:outerShdw blurRad="63500" dist="71842" dir="2700000" algn="ctr" rotWithShape="0">
                  <a:schemeClr val="bg2">
                    <a:alpha val="74997"/>
                  </a:schemeClr>
                </a:outerShdw>
              </a:effectLst>
            </p:spPr>
            <p:txBody>
              <a:bodyPr wrap="none" anchor="ctr"/>
              <a:lstStyle/>
              <a:p>
                <a:endParaRPr lang="en-US"/>
              </a:p>
            </p:txBody>
          </p:sp>
        </p:grpSp>
        <p:sp>
          <p:nvSpPr>
            <p:cNvPr id="528406" name="Freeform 22" descr="Large confetti">
              <a:extLst>
                <a:ext uri="{FF2B5EF4-FFF2-40B4-BE49-F238E27FC236}">
                  <a16:creationId xmlns:a16="http://schemas.microsoft.com/office/drawing/2014/main" id="{E31B92B5-1C10-9A45-A543-F8711601409B}"/>
                </a:ext>
              </a:extLst>
            </p:cNvPr>
            <p:cNvSpPr>
              <a:spLocks/>
            </p:cNvSpPr>
            <p:nvPr/>
          </p:nvSpPr>
          <p:spPr bwMode="auto">
            <a:xfrm>
              <a:off x="3448" y="2692"/>
              <a:ext cx="274" cy="940"/>
            </a:xfrm>
            <a:custGeom>
              <a:avLst/>
              <a:gdLst>
                <a:gd name="T0" fmla="*/ 248 w 274"/>
                <a:gd name="T1" fmla="*/ 4 h 940"/>
                <a:gd name="T2" fmla="*/ 192 w 274"/>
                <a:gd name="T3" fmla="*/ 28 h 940"/>
                <a:gd name="T4" fmla="*/ 144 w 274"/>
                <a:gd name="T5" fmla="*/ 148 h 940"/>
                <a:gd name="T6" fmla="*/ 72 w 274"/>
                <a:gd name="T7" fmla="*/ 300 h 940"/>
                <a:gd name="T8" fmla="*/ 48 w 274"/>
                <a:gd name="T9" fmla="*/ 588 h 940"/>
                <a:gd name="T10" fmla="*/ 0 w 274"/>
                <a:gd name="T11" fmla="*/ 724 h 940"/>
                <a:gd name="T12" fmla="*/ 88 w 274"/>
                <a:gd name="T13" fmla="*/ 940 h 940"/>
                <a:gd name="T14" fmla="*/ 160 w 274"/>
                <a:gd name="T15" fmla="*/ 892 h 940"/>
                <a:gd name="T16" fmla="*/ 176 w 274"/>
                <a:gd name="T17" fmla="*/ 844 h 940"/>
                <a:gd name="T18" fmla="*/ 184 w 274"/>
                <a:gd name="T19" fmla="*/ 820 h 940"/>
                <a:gd name="T20" fmla="*/ 176 w 274"/>
                <a:gd name="T21" fmla="*/ 740 h 940"/>
                <a:gd name="T22" fmla="*/ 144 w 274"/>
                <a:gd name="T23" fmla="*/ 692 h 940"/>
                <a:gd name="T24" fmla="*/ 128 w 274"/>
                <a:gd name="T25" fmla="*/ 644 h 940"/>
                <a:gd name="T26" fmla="*/ 216 w 274"/>
                <a:gd name="T27" fmla="*/ 596 h 940"/>
                <a:gd name="T28" fmla="*/ 232 w 274"/>
                <a:gd name="T29" fmla="*/ 412 h 940"/>
                <a:gd name="T30" fmla="*/ 272 w 274"/>
                <a:gd name="T31" fmla="*/ 276 h 940"/>
                <a:gd name="T32" fmla="*/ 272 w 274"/>
                <a:gd name="T33" fmla="*/ 76 h 940"/>
                <a:gd name="T34" fmla="*/ 264 w 274"/>
                <a:gd name="T35" fmla="*/ 28 h 940"/>
                <a:gd name="T36" fmla="*/ 248 w 274"/>
                <a:gd name="T37" fmla="*/ 4 h 9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blipFill dpi="0" rotWithShape="0">
              <a:blip r:embed="rId3"/>
              <a:srcRect/>
              <a:tile tx="0" ty="0" sx="100000" sy="100000" flip="none" algn="tl"/>
            </a:blipFill>
            <a:ln w="12700" cap="flat" cmpd="sng">
              <a:solidFill>
                <a:schemeClr val="accent1"/>
              </a:solidFill>
              <a:prstDash val="solid"/>
              <a:round/>
              <a:headEnd/>
              <a:tailEnd/>
            </a:ln>
            <a:effectLst>
              <a:outerShdw blurRad="63500" dist="71842" dir="2700000" algn="ctr" rotWithShape="0">
                <a:schemeClr val="bg2">
                  <a:alpha val="74997"/>
                </a:schemeClr>
              </a:outerShdw>
            </a:effectLst>
          </p:spPr>
          <p:txBody>
            <a:bodyPr wrap="none" anchor="ctr"/>
            <a:lstStyle/>
            <a:p>
              <a:endParaRPr lang="en-US"/>
            </a:p>
          </p:txBody>
        </p:sp>
      </p:grpSp>
      <p:grpSp>
        <p:nvGrpSpPr>
          <p:cNvPr id="10246" name="Group 23">
            <a:extLst>
              <a:ext uri="{FF2B5EF4-FFF2-40B4-BE49-F238E27FC236}">
                <a16:creationId xmlns:a16="http://schemas.microsoft.com/office/drawing/2014/main" id="{5E9EBBA3-FDAF-6B4E-A00A-2CF6F3676C30}"/>
              </a:ext>
            </a:extLst>
          </p:cNvPr>
          <p:cNvGrpSpPr>
            <a:grpSpLocks/>
          </p:cNvGrpSpPr>
          <p:nvPr/>
        </p:nvGrpSpPr>
        <p:grpSpPr bwMode="auto">
          <a:xfrm>
            <a:off x="3073400" y="1079500"/>
            <a:ext cx="2317750" cy="4584700"/>
            <a:chOff x="1936" y="680"/>
            <a:chExt cx="1460" cy="2888"/>
          </a:xfrm>
        </p:grpSpPr>
        <p:sp>
          <p:nvSpPr>
            <p:cNvPr id="528408" name="Freeform 24">
              <a:extLst>
                <a:ext uri="{FF2B5EF4-FFF2-40B4-BE49-F238E27FC236}">
                  <a16:creationId xmlns:a16="http://schemas.microsoft.com/office/drawing/2014/main" id="{7249BCAE-4E1B-974F-9F08-E1DD3EF0B208}"/>
                </a:ext>
              </a:extLst>
            </p:cNvPr>
            <p:cNvSpPr>
              <a:spLocks/>
            </p:cNvSpPr>
            <p:nvPr/>
          </p:nvSpPr>
          <p:spPr bwMode="auto">
            <a:xfrm>
              <a:off x="2304" y="680"/>
              <a:ext cx="1092" cy="2608"/>
            </a:xfrm>
            <a:custGeom>
              <a:avLst/>
              <a:gdLst>
                <a:gd name="T0" fmla="*/ 1080 w 1092"/>
                <a:gd name="T1" fmla="*/ 0 h 2608"/>
                <a:gd name="T2" fmla="*/ 1072 w 1092"/>
                <a:gd name="T3" fmla="*/ 120 h 2608"/>
                <a:gd name="T4" fmla="*/ 1040 w 1092"/>
                <a:gd name="T5" fmla="*/ 168 h 2608"/>
                <a:gd name="T6" fmla="*/ 968 w 1092"/>
                <a:gd name="T7" fmla="*/ 320 h 2608"/>
                <a:gd name="T8" fmla="*/ 944 w 1092"/>
                <a:gd name="T9" fmla="*/ 368 h 2608"/>
                <a:gd name="T10" fmla="*/ 904 w 1092"/>
                <a:gd name="T11" fmla="*/ 488 h 2608"/>
                <a:gd name="T12" fmla="*/ 880 w 1092"/>
                <a:gd name="T13" fmla="*/ 536 h 2608"/>
                <a:gd name="T14" fmla="*/ 872 w 1092"/>
                <a:gd name="T15" fmla="*/ 664 h 2608"/>
                <a:gd name="T16" fmla="*/ 800 w 1092"/>
                <a:gd name="T17" fmla="*/ 696 h 2608"/>
                <a:gd name="T18" fmla="*/ 776 w 1092"/>
                <a:gd name="T19" fmla="*/ 704 h 2608"/>
                <a:gd name="T20" fmla="*/ 744 w 1092"/>
                <a:gd name="T21" fmla="*/ 848 h 2608"/>
                <a:gd name="T22" fmla="*/ 720 w 1092"/>
                <a:gd name="T23" fmla="*/ 1120 h 2608"/>
                <a:gd name="T24" fmla="*/ 576 w 1092"/>
                <a:gd name="T25" fmla="*/ 1664 h 2608"/>
                <a:gd name="T26" fmla="*/ 456 w 1092"/>
                <a:gd name="T27" fmla="*/ 1976 h 2608"/>
                <a:gd name="T28" fmla="*/ 408 w 1092"/>
                <a:gd name="T29" fmla="*/ 2048 h 2608"/>
                <a:gd name="T30" fmla="*/ 376 w 1092"/>
                <a:gd name="T31" fmla="*/ 2096 h 2608"/>
                <a:gd name="T32" fmla="*/ 320 w 1092"/>
                <a:gd name="T33" fmla="*/ 2184 h 2608"/>
                <a:gd name="T34" fmla="*/ 240 w 1092"/>
                <a:gd name="T35" fmla="*/ 2264 h 2608"/>
                <a:gd name="T36" fmla="*/ 152 w 1092"/>
                <a:gd name="T37" fmla="*/ 2384 h 2608"/>
                <a:gd name="T38" fmla="*/ 80 w 1092"/>
                <a:gd name="T39" fmla="*/ 2480 h 2608"/>
                <a:gd name="T40" fmla="*/ 40 w 1092"/>
                <a:gd name="T41" fmla="*/ 2528 h 2608"/>
                <a:gd name="T42" fmla="*/ 0 w 1092"/>
                <a:gd name="T43" fmla="*/ 2608 h 2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cap="flat" cmpd="sng">
              <a:solidFill>
                <a:schemeClr val="accent1"/>
              </a:solidFill>
              <a:prstDash val="solid"/>
              <a:round/>
              <a:headEnd type="none" w="med" len="med"/>
              <a:tailEnd type="none" w="med" len="med"/>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8409" name="Freeform 25">
              <a:extLst>
                <a:ext uri="{FF2B5EF4-FFF2-40B4-BE49-F238E27FC236}">
                  <a16:creationId xmlns:a16="http://schemas.microsoft.com/office/drawing/2014/main" id="{4B886793-DC2B-5E4B-95A7-7D0E3A0D5D05}"/>
                </a:ext>
              </a:extLst>
            </p:cNvPr>
            <p:cNvSpPr>
              <a:spLocks/>
            </p:cNvSpPr>
            <p:nvPr/>
          </p:nvSpPr>
          <p:spPr bwMode="auto">
            <a:xfrm>
              <a:off x="1936" y="3248"/>
              <a:ext cx="392" cy="320"/>
            </a:xfrm>
            <a:custGeom>
              <a:avLst/>
              <a:gdLst>
                <a:gd name="T0" fmla="*/ 392 w 392"/>
                <a:gd name="T1" fmla="*/ 0 h 320"/>
                <a:gd name="T2" fmla="*/ 336 w 392"/>
                <a:gd name="T3" fmla="*/ 64 h 320"/>
                <a:gd name="T4" fmla="*/ 256 w 392"/>
                <a:gd name="T5" fmla="*/ 144 h 320"/>
                <a:gd name="T6" fmla="*/ 0 w 392"/>
                <a:gd name="T7" fmla="*/ 320 h 3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cap="flat" cmpd="sng">
              <a:solidFill>
                <a:schemeClr val="accent1"/>
              </a:solidFill>
              <a:prstDash val="solid"/>
              <a:round/>
              <a:headEnd type="none" w="med" len="med"/>
              <a:tailEnd type="none" w="med" len="med"/>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528410" name="Text Box 26">
            <a:extLst>
              <a:ext uri="{FF2B5EF4-FFF2-40B4-BE49-F238E27FC236}">
                <a16:creationId xmlns:a16="http://schemas.microsoft.com/office/drawing/2014/main" id="{7DA3A59F-3482-8F4A-8CE1-B834E2D9C7DF}"/>
              </a:ext>
            </a:extLst>
          </p:cNvPr>
          <p:cNvSpPr txBox="1">
            <a:spLocks noChangeArrowheads="1"/>
          </p:cNvSpPr>
          <p:nvPr/>
        </p:nvSpPr>
        <p:spPr bwMode="auto">
          <a:xfrm>
            <a:off x="5664200" y="1574800"/>
            <a:ext cx="1612900" cy="4572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200" i="1">
                <a:solidFill>
                  <a:srgbClr val="00FF00"/>
                </a:solidFill>
                <a:latin typeface="Comic Sans MS" charset="0"/>
                <a:ea typeface="Gulim" pitchFamily="34" charset="-127"/>
                <a:cs typeface="Gulim" pitchFamily="34" charset="-127"/>
              </a:rPr>
              <a:t>Danau    	  Galilea</a:t>
            </a:r>
          </a:p>
        </p:txBody>
      </p:sp>
      <p:sp>
        <p:nvSpPr>
          <p:cNvPr id="528411" name="Text Box 27">
            <a:extLst>
              <a:ext uri="{FF2B5EF4-FFF2-40B4-BE49-F238E27FC236}">
                <a16:creationId xmlns:a16="http://schemas.microsoft.com/office/drawing/2014/main" id="{D5DB7532-9115-4B47-A518-86A23CF5C51D}"/>
              </a:ext>
            </a:extLst>
          </p:cNvPr>
          <p:cNvSpPr txBox="1">
            <a:spLocks noChangeArrowheads="1"/>
          </p:cNvSpPr>
          <p:nvPr/>
        </p:nvSpPr>
        <p:spPr bwMode="auto">
          <a:xfrm>
            <a:off x="5518150" y="26987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i="1">
                <a:solidFill>
                  <a:srgbClr val="00FF00"/>
                </a:solidFill>
                <a:latin typeface="Comic Sans MS" charset="0"/>
                <a:ea typeface="Gulim" pitchFamily="34" charset="-127"/>
                <a:cs typeface="Gulim" pitchFamily="34" charset="-127"/>
              </a:rPr>
              <a:t>Gn. Gilboa</a:t>
            </a:r>
          </a:p>
        </p:txBody>
      </p:sp>
      <p:sp>
        <p:nvSpPr>
          <p:cNvPr id="528412" name="Text Box 28">
            <a:extLst>
              <a:ext uri="{FF2B5EF4-FFF2-40B4-BE49-F238E27FC236}">
                <a16:creationId xmlns:a16="http://schemas.microsoft.com/office/drawing/2014/main" id="{D597FD59-F78F-324C-A209-32EE97F13979}"/>
              </a:ext>
            </a:extLst>
          </p:cNvPr>
          <p:cNvSpPr txBox="1">
            <a:spLocks noChangeArrowheads="1"/>
          </p:cNvSpPr>
          <p:nvPr/>
        </p:nvSpPr>
        <p:spPr bwMode="auto">
          <a:xfrm>
            <a:off x="4838700" y="46609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i="1">
                <a:solidFill>
                  <a:srgbClr val="00FF00"/>
                </a:solidFill>
                <a:latin typeface="Comic Sans MS" charset="0"/>
                <a:ea typeface="Gulim" pitchFamily="34" charset="-127"/>
                <a:cs typeface="Gulim" pitchFamily="34" charset="-127"/>
              </a:rPr>
              <a:t>Hebron</a:t>
            </a:r>
          </a:p>
        </p:txBody>
      </p:sp>
      <p:sp>
        <p:nvSpPr>
          <p:cNvPr id="528413" name="Text Box 29">
            <a:extLst>
              <a:ext uri="{FF2B5EF4-FFF2-40B4-BE49-F238E27FC236}">
                <a16:creationId xmlns:a16="http://schemas.microsoft.com/office/drawing/2014/main" id="{DBA5C6BE-E757-2049-A6E1-E9E6178CEF7A}"/>
              </a:ext>
            </a:extLst>
          </p:cNvPr>
          <p:cNvSpPr txBox="1">
            <a:spLocks noChangeArrowheads="1"/>
          </p:cNvSpPr>
          <p:nvPr/>
        </p:nvSpPr>
        <p:spPr bwMode="auto">
          <a:xfrm rot="-5286213">
            <a:off x="4362450" y="1376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rgbClr val="FF3300"/>
                </a:solidFill>
                <a:latin typeface="Comic Sans MS" charset="0"/>
                <a:ea typeface="Gulim" pitchFamily="34" charset="-127"/>
                <a:cs typeface="Gulim" pitchFamily="34" charset="-127"/>
              </a:rPr>
              <a:t>ASYER</a:t>
            </a:r>
          </a:p>
        </p:txBody>
      </p:sp>
      <p:sp>
        <p:nvSpPr>
          <p:cNvPr id="528414" name="Text Box 30">
            <a:extLst>
              <a:ext uri="{FF2B5EF4-FFF2-40B4-BE49-F238E27FC236}">
                <a16:creationId xmlns:a16="http://schemas.microsoft.com/office/drawing/2014/main" id="{DC2910E3-4532-5749-BB04-5961C94D13E6}"/>
              </a:ext>
            </a:extLst>
          </p:cNvPr>
          <p:cNvSpPr txBox="1">
            <a:spLocks noChangeArrowheads="1"/>
          </p:cNvSpPr>
          <p:nvPr/>
        </p:nvSpPr>
        <p:spPr bwMode="auto">
          <a:xfrm rot="-844665">
            <a:off x="5075238" y="2413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ISAKHAR</a:t>
            </a:r>
          </a:p>
        </p:txBody>
      </p:sp>
      <p:sp>
        <p:nvSpPr>
          <p:cNvPr id="528415" name="Text Box 31">
            <a:extLst>
              <a:ext uri="{FF2B5EF4-FFF2-40B4-BE49-F238E27FC236}">
                <a16:creationId xmlns:a16="http://schemas.microsoft.com/office/drawing/2014/main" id="{00E9EC99-4D87-D042-8F70-5F9C90D6E565}"/>
              </a:ext>
            </a:extLst>
          </p:cNvPr>
          <p:cNvSpPr txBox="1">
            <a:spLocks noChangeArrowheads="1"/>
          </p:cNvSpPr>
          <p:nvPr/>
        </p:nvSpPr>
        <p:spPr bwMode="auto">
          <a:xfrm rot="469584">
            <a:off x="4422775" y="3048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rgbClr val="00FF00"/>
                </a:solidFill>
                <a:latin typeface="Comic Sans MS" charset="0"/>
                <a:ea typeface="Gulim" pitchFamily="34" charset="-127"/>
                <a:cs typeface="Gulim" pitchFamily="34" charset="-127"/>
              </a:rPr>
              <a:t>MANASYE</a:t>
            </a:r>
          </a:p>
        </p:txBody>
      </p:sp>
      <p:sp>
        <p:nvSpPr>
          <p:cNvPr id="528416" name="Text Box 32">
            <a:extLst>
              <a:ext uri="{FF2B5EF4-FFF2-40B4-BE49-F238E27FC236}">
                <a16:creationId xmlns:a16="http://schemas.microsoft.com/office/drawing/2014/main" id="{C7F3D766-0DF7-7D47-B29A-D5915B8EA14E}"/>
              </a:ext>
            </a:extLst>
          </p:cNvPr>
          <p:cNvSpPr txBox="1">
            <a:spLocks noChangeArrowheads="1"/>
          </p:cNvSpPr>
          <p:nvPr/>
        </p:nvSpPr>
        <p:spPr bwMode="auto">
          <a:xfrm rot="2606806">
            <a:off x="5854700" y="42926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rgbClr val="FFFF00"/>
                </a:solidFill>
                <a:latin typeface="Comic Sans MS" charset="0"/>
                <a:ea typeface="Gulim" pitchFamily="34" charset="-127"/>
                <a:cs typeface="Gulim" pitchFamily="34" charset="-127"/>
              </a:rPr>
              <a:t>GAD</a:t>
            </a:r>
          </a:p>
        </p:txBody>
      </p:sp>
      <p:sp>
        <p:nvSpPr>
          <p:cNvPr id="528417" name="Text Box 33">
            <a:extLst>
              <a:ext uri="{FF2B5EF4-FFF2-40B4-BE49-F238E27FC236}">
                <a16:creationId xmlns:a16="http://schemas.microsoft.com/office/drawing/2014/main" id="{2F3660BA-4096-7A4A-B819-5B4B50B005DE}"/>
              </a:ext>
            </a:extLst>
          </p:cNvPr>
          <p:cNvSpPr txBox="1">
            <a:spLocks noChangeArrowheads="1"/>
          </p:cNvSpPr>
          <p:nvPr/>
        </p:nvSpPr>
        <p:spPr bwMode="auto">
          <a:xfrm rot="-2225045">
            <a:off x="4560888" y="35972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rgbClr val="FF00FF"/>
                </a:solidFill>
                <a:latin typeface="Comic Sans MS" charset="0"/>
                <a:ea typeface="Gulim" pitchFamily="34" charset="-127"/>
                <a:cs typeface="Gulim" pitchFamily="34" charset="-127"/>
              </a:rPr>
              <a:t>EFRAIM</a:t>
            </a:r>
          </a:p>
        </p:txBody>
      </p:sp>
      <p:sp>
        <p:nvSpPr>
          <p:cNvPr id="528418" name="Text Box 34">
            <a:extLst>
              <a:ext uri="{FF2B5EF4-FFF2-40B4-BE49-F238E27FC236}">
                <a16:creationId xmlns:a16="http://schemas.microsoft.com/office/drawing/2014/main" id="{60F1AB7F-A8E8-E34A-93F3-B53B445CCEA6}"/>
              </a:ext>
            </a:extLst>
          </p:cNvPr>
          <p:cNvSpPr txBox="1">
            <a:spLocks noChangeArrowheads="1"/>
          </p:cNvSpPr>
          <p:nvPr/>
        </p:nvSpPr>
        <p:spPr bwMode="auto">
          <a:xfrm>
            <a:off x="4800600" y="426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rgbClr val="FFFF00"/>
                </a:solidFill>
                <a:latin typeface="Comic Sans MS" charset="0"/>
                <a:ea typeface="Gulim" pitchFamily="34" charset="-127"/>
                <a:cs typeface="Gulim" pitchFamily="34" charset="-127"/>
              </a:rPr>
              <a:t>BENYAMIN</a:t>
            </a:r>
          </a:p>
        </p:txBody>
      </p:sp>
      <p:sp>
        <p:nvSpPr>
          <p:cNvPr id="528419" name="Text Box 35">
            <a:extLst>
              <a:ext uri="{FF2B5EF4-FFF2-40B4-BE49-F238E27FC236}">
                <a16:creationId xmlns:a16="http://schemas.microsoft.com/office/drawing/2014/main" id="{9A4168BF-EC56-D947-858E-EEFF16E2F0D0}"/>
              </a:ext>
            </a:extLst>
          </p:cNvPr>
          <p:cNvSpPr txBox="1">
            <a:spLocks noChangeArrowheads="1"/>
          </p:cNvSpPr>
          <p:nvPr/>
        </p:nvSpPr>
        <p:spPr bwMode="auto">
          <a:xfrm rot="2953560">
            <a:off x="5767388" y="50355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rgbClr val="FF3300"/>
                </a:solidFill>
                <a:latin typeface="Comic Sans MS" charset="0"/>
                <a:ea typeface="Gulim" pitchFamily="34" charset="-127"/>
                <a:cs typeface="Gulim" pitchFamily="34" charset="-127"/>
              </a:rPr>
              <a:t>RUBEN</a:t>
            </a:r>
          </a:p>
        </p:txBody>
      </p:sp>
      <p:sp>
        <p:nvSpPr>
          <p:cNvPr id="528420" name="Text Box 36">
            <a:extLst>
              <a:ext uri="{FF2B5EF4-FFF2-40B4-BE49-F238E27FC236}">
                <a16:creationId xmlns:a16="http://schemas.microsoft.com/office/drawing/2014/main" id="{72F52484-5345-EC41-B156-B35E4A094435}"/>
              </a:ext>
            </a:extLst>
          </p:cNvPr>
          <p:cNvSpPr txBox="1">
            <a:spLocks noChangeArrowheads="1"/>
          </p:cNvSpPr>
          <p:nvPr/>
        </p:nvSpPr>
        <p:spPr bwMode="auto">
          <a:xfrm rot="-3254640">
            <a:off x="3838575" y="39751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rgbClr val="FF3300"/>
                </a:solidFill>
                <a:latin typeface="Comic Sans MS" charset="0"/>
                <a:ea typeface="Gulim" pitchFamily="34" charset="-127"/>
                <a:cs typeface="Gulim" pitchFamily="34" charset="-127"/>
              </a:rPr>
              <a:t>DAN</a:t>
            </a:r>
          </a:p>
        </p:txBody>
      </p:sp>
      <p:sp>
        <p:nvSpPr>
          <p:cNvPr id="528421" name="Text Box 37">
            <a:extLst>
              <a:ext uri="{FF2B5EF4-FFF2-40B4-BE49-F238E27FC236}">
                <a16:creationId xmlns:a16="http://schemas.microsoft.com/office/drawing/2014/main" id="{9D0C36A4-FA8F-9A4E-84B8-17F1CCAFE804}"/>
              </a:ext>
            </a:extLst>
          </p:cNvPr>
          <p:cNvSpPr txBox="1">
            <a:spLocks noChangeArrowheads="1"/>
          </p:cNvSpPr>
          <p:nvPr/>
        </p:nvSpPr>
        <p:spPr bwMode="auto">
          <a:xfrm rot="-2428638">
            <a:off x="3752850" y="47037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YEHUDA</a:t>
            </a:r>
          </a:p>
        </p:txBody>
      </p:sp>
      <p:sp>
        <p:nvSpPr>
          <p:cNvPr id="528422" name="Text Box 38">
            <a:extLst>
              <a:ext uri="{FF2B5EF4-FFF2-40B4-BE49-F238E27FC236}">
                <a16:creationId xmlns:a16="http://schemas.microsoft.com/office/drawing/2014/main" id="{24CE1365-DECF-F64D-8FE3-A6F7F533A7D3}"/>
              </a:ext>
            </a:extLst>
          </p:cNvPr>
          <p:cNvSpPr txBox="1">
            <a:spLocks noChangeArrowheads="1"/>
          </p:cNvSpPr>
          <p:nvPr/>
        </p:nvSpPr>
        <p:spPr bwMode="auto">
          <a:xfrm>
            <a:off x="3898900" y="55372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rgbClr val="00FF00"/>
                </a:solidFill>
                <a:latin typeface="Comic Sans MS" charset="0"/>
                <a:ea typeface="Gulim" pitchFamily="34" charset="-127"/>
                <a:cs typeface="Gulim" pitchFamily="34" charset="-127"/>
              </a:rPr>
              <a:t>SIMEON..</a:t>
            </a:r>
          </a:p>
        </p:txBody>
      </p:sp>
      <p:sp>
        <p:nvSpPr>
          <p:cNvPr id="528423" name="Text Box 39">
            <a:extLst>
              <a:ext uri="{FF2B5EF4-FFF2-40B4-BE49-F238E27FC236}">
                <a16:creationId xmlns:a16="http://schemas.microsoft.com/office/drawing/2014/main" id="{5438EEDD-8A73-F841-8F44-667D8CEA353F}"/>
              </a:ext>
            </a:extLst>
          </p:cNvPr>
          <p:cNvSpPr txBox="1">
            <a:spLocks noChangeArrowheads="1"/>
          </p:cNvSpPr>
          <p:nvPr/>
        </p:nvSpPr>
        <p:spPr bwMode="auto">
          <a:xfrm rot="-1471107">
            <a:off x="5795963" y="32432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rgbClr val="00FF00"/>
                </a:solidFill>
                <a:latin typeface="Comic Sans MS" charset="0"/>
                <a:ea typeface="Gulim" pitchFamily="34" charset="-127"/>
                <a:cs typeface="Gulim" pitchFamily="34" charset="-127"/>
              </a:rPr>
              <a:t>MANASYE</a:t>
            </a:r>
          </a:p>
        </p:txBody>
      </p:sp>
      <p:sp>
        <p:nvSpPr>
          <p:cNvPr id="528424" name="Text Box 40">
            <a:extLst>
              <a:ext uri="{FF2B5EF4-FFF2-40B4-BE49-F238E27FC236}">
                <a16:creationId xmlns:a16="http://schemas.microsoft.com/office/drawing/2014/main" id="{AA66DD54-7184-5D4F-9DE5-DA9AA6900FFC}"/>
              </a:ext>
            </a:extLst>
          </p:cNvPr>
          <p:cNvSpPr txBox="1">
            <a:spLocks noChangeArrowheads="1"/>
          </p:cNvSpPr>
          <p:nvPr/>
        </p:nvSpPr>
        <p:spPr bwMode="auto">
          <a:xfrm rot="-4430452">
            <a:off x="5772150" y="12573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rgbClr val="FFFF00"/>
                </a:solidFill>
                <a:latin typeface="Comic Sans MS" charset="0"/>
                <a:ea typeface="Gulim" pitchFamily="34" charset="-127"/>
                <a:cs typeface="Gulim" pitchFamily="34" charset="-127"/>
              </a:rPr>
              <a:t>NAFTALI</a:t>
            </a:r>
          </a:p>
        </p:txBody>
      </p:sp>
      <p:sp>
        <p:nvSpPr>
          <p:cNvPr id="528425" name="Text Box 41">
            <a:extLst>
              <a:ext uri="{FF2B5EF4-FFF2-40B4-BE49-F238E27FC236}">
                <a16:creationId xmlns:a16="http://schemas.microsoft.com/office/drawing/2014/main" id="{427716B9-E918-5440-9210-166A12DEA3CE}"/>
              </a:ext>
            </a:extLst>
          </p:cNvPr>
          <p:cNvSpPr txBox="1">
            <a:spLocks noChangeArrowheads="1"/>
          </p:cNvSpPr>
          <p:nvPr/>
        </p:nvSpPr>
        <p:spPr bwMode="auto">
          <a:xfrm rot="-5105054">
            <a:off x="4737100" y="14986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rgbClr val="FF00FF"/>
                </a:solidFill>
                <a:latin typeface="Comic Sans MS" charset="0"/>
                <a:ea typeface="Gulim" pitchFamily="34" charset="-127"/>
                <a:cs typeface="Gulim" pitchFamily="34" charset="-127"/>
              </a:rPr>
              <a:t>ZEBULON</a:t>
            </a:r>
          </a:p>
        </p:txBody>
      </p:sp>
      <p:sp>
        <p:nvSpPr>
          <p:cNvPr id="528426" name="Text Box 42">
            <a:extLst>
              <a:ext uri="{FF2B5EF4-FFF2-40B4-BE49-F238E27FC236}">
                <a16:creationId xmlns:a16="http://schemas.microsoft.com/office/drawing/2014/main" id="{FB5031C4-8067-C149-A9A5-4769E48341D8}"/>
              </a:ext>
            </a:extLst>
          </p:cNvPr>
          <p:cNvSpPr txBox="1">
            <a:spLocks noChangeArrowheads="1"/>
          </p:cNvSpPr>
          <p:nvPr/>
        </p:nvSpPr>
        <p:spPr bwMode="auto">
          <a:xfrm>
            <a:off x="4051300" y="23114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i="1">
                <a:solidFill>
                  <a:srgbClr val="FFFF00"/>
                </a:solidFill>
                <a:latin typeface="Comic Sans MS" charset="0"/>
                <a:ea typeface="Gulim" pitchFamily="34" charset="-127"/>
                <a:cs typeface="Gulim" pitchFamily="34" charset="-127"/>
              </a:rPr>
              <a:t>Gn. Karmel</a:t>
            </a:r>
          </a:p>
        </p:txBody>
      </p:sp>
      <p:sp>
        <p:nvSpPr>
          <p:cNvPr id="528427" name="Text Box 43">
            <a:extLst>
              <a:ext uri="{FF2B5EF4-FFF2-40B4-BE49-F238E27FC236}">
                <a16:creationId xmlns:a16="http://schemas.microsoft.com/office/drawing/2014/main" id="{582C9786-7740-9047-9872-337CF00E678F}"/>
              </a:ext>
            </a:extLst>
          </p:cNvPr>
          <p:cNvSpPr txBox="1">
            <a:spLocks noChangeArrowheads="1"/>
          </p:cNvSpPr>
          <p:nvPr/>
        </p:nvSpPr>
        <p:spPr bwMode="auto">
          <a:xfrm>
            <a:off x="5448300" y="21463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i="1">
                <a:solidFill>
                  <a:srgbClr val="00FF00"/>
                </a:solidFill>
                <a:latin typeface="Comic Sans MS" charset="0"/>
                <a:ea typeface="Gulim" pitchFamily="34" charset="-127"/>
                <a:cs typeface="Gulim" pitchFamily="34" charset="-127"/>
              </a:rPr>
              <a:t>Gn. Tabor</a:t>
            </a:r>
          </a:p>
        </p:txBody>
      </p:sp>
      <p:sp>
        <p:nvSpPr>
          <p:cNvPr id="528428" name="Text Box 44">
            <a:extLst>
              <a:ext uri="{FF2B5EF4-FFF2-40B4-BE49-F238E27FC236}">
                <a16:creationId xmlns:a16="http://schemas.microsoft.com/office/drawing/2014/main" id="{464D260B-2969-FB41-9ABE-8101589EC15B}"/>
              </a:ext>
            </a:extLst>
          </p:cNvPr>
          <p:cNvSpPr txBox="1">
            <a:spLocks noChangeArrowheads="1"/>
          </p:cNvSpPr>
          <p:nvPr/>
        </p:nvSpPr>
        <p:spPr bwMode="auto">
          <a:xfrm>
            <a:off x="4914900" y="50927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i="1">
                <a:solidFill>
                  <a:srgbClr val="00FF00"/>
                </a:solidFill>
                <a:latin typeface="Comic Sans MS" charset="0"/>
                <a:ea typeface="Gulim" pitchFamily="34" charset="-127"/>
                <a:cs typeface="Gulim" pitchFamily="34" charset="-127"/>
              </a:rPr>
              <a:t>Laut Mati</a:t>
            </a:r>
          </a:p>
        </p:txBody>
      </p:sp>
      <p:sp>
        <p:nvSpPr>
          <p:cNvPr id="528429" name="Text Box 45">
            <a:extLst>
              <a:ext uri="{FF2B5EF4-FFF2-40B4-BE49-F238E27FC236}">
                <a16:creationId xmlns:a16="http://schemas.microsoft.com/office/drawing/2014/main" id="{33BB3D7C-F785-D347-BBEB-51374142D32F}"/>
              </a:ext>
            </a:extLst>
          </p:cNvPr>
          <p:cNvSpPr txBox="1">
            <a:spLocks noChangeArrowheads="1"/>
          </p:cNvSpPr>
          <p:nvPr/>
        </p:nvSpPr>
        <p:spPr bwMode="auto">
          <a:xfrm>
            <a:off x="3009900" y="1393825"/>
            <a:ext cx="1612900" cy="8223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2400" b="1" i="1">
                <a:solidFill>
                  <a:srgbClr val="00FF00"/>
                </a:solidFill>
                <a:latin typeface="Comic Sans MS" charset="0"/>
                <a:ea typeface="Gulim" pitchFamily="34" charset="-127"/>
                <a:cs typeface="Gulim" pitchFamily="34" charset="-127"/>
              </a:rPr>
              <a:t>Laut Besar</a:t>
            </a:r>
          </a:p>
        </p:txBody>
      </p:sp>
      <p:sp>
        <p:nvSpPr>
          <p:cNvPr id="528430" name="Oval 46">
            <a:extLst>
              <a:ext uri="{FF2B5EF4-FFF2-40B4-BE49-F238E27FC236}">
                <a16:creationId xmlns:a16="http://schemas.microsoft.com/office/drawing/2014/main" id="{3195BF5E-9F1E-FD4F-A3C8-B6FD9C35F839}"/>
              </a:ext>
            </a:extLst>
          </p:cNvPr>
          <p:cNvSpPr>
            <a:spLocks noChangeArrowheads="1"/>
          </p:cNvSpPr>
          <p:nvPr/>
        </p:nvSpPr>
        <p:spPr bwMode="auto">
          <a:xfrm>
            <a:off x="4953000" y="49530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28431" name="Oval 47">
            <a:extLst>
              <a:ext uri="{FF2B5EF4-FFF2-40B4-BE49-F238E27FC236}">
                <a16:creationId xmlns:a16="http://schemas.microsoft.com/office/drawing/2014/main" id="{DF25D744-AA11-4540-8B46-515D615697FA}"/>
              </a:ext>
            </a:extLst>
          </p:cNvPr>
          <p:cNvSpPr>
            <a:spLocks noChangeArrowheads="1"/>
          </p:cNvSpPr>
          <p:nvPr/>
        </p:nvSpPr>
        <p:spPr bwMode="auto">
          <a:xfrm>
            <a:off x="5435600" y="28702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28432" name="Oval 48">
            <a:extLst>
              <a:ext uri="{FF2B5EF4-FFF2-40B4-BE49-F238E27FC236}">
                <a16:creationId xmlns:a16="http://schemas.microsoft.com/office/drawing/2014/main" id="{167A3A29-49DD-184A-8F0D-E269019B94CA}"/>
              </a:ext>
            </a:extLst>
          </p:cNvPr>
          <p:cNvSpPr>
            <a:spLocks noChangeArrowheads="1"/>
          </p:cNvSpPr>
          <p:nvPr/>
        </p:nvSpPr>
        <p:spPr bwMode="auto">
          <a:xfrm>
            <a:off x="5461000" y="24257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28433" name="Oval 49">
            <a:extLst>
              <a:ext uri="{FF2B5EF4-FFF2-40B4-BE49-F238E27FC236}">
                <a16:creationId xmlns:a16="http://schemas.microsoft.com/office/drawing/2014/main" id="{6252108C-327E-564E-854D-E8A102470F4A}"/>
              </a:ext>
            </a:extLst>
          </p:cNvPr>
          <p:cNvSpPr>
            <a:spLocks noChangeArrowheads="1"/>
          </p:cNvSpPr>
          <p:nvPr/>
        </p:nvSpPr>
        <p:spPr bwMode="auto">
          <a:xfrm>
            <a:off x="4902200" y="22860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28434" name="Text Box 50">
            <a:extLst>
              <a:ext uri="{FF2B5EF4-FFF2-40B4-BE49-F238E27FC236}">
                <a16:creationId xmlns:a16="http://schemas.microsoft.com/office/drawing/2014/main" id="{71B0E432-67A0-4E4D-BD6F-DA5DDB75CFA0}"/>
              </a:ext>
            </a:extLst>
          </p:cNvPr>
          <p:cNvSpPr txBox="1">
            <a:spLocks noChangeArrowheads="1"/>
          </p:cNvSpPr>
          <p:nvPr/>
        </p:nvSpPr>
        <p:spPr bwMode="auto">
          <a:xfrm rot="-37201">
            <a:off x="6815138" y="5449888"/>
            <a:ext cx="1328737" cy="7270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lnSpc>
                <a:spcPct val="65000"/>
              </a:lnSpc>
              <a:spcBef>
                <a:spcPct val="50000"/>
              </a:spcBef>
              <a:defRPr/>
            </a:pPr>
            <a:r>
              <a:rPr lang="en-US" altLang="ko-KR" sz="1600" b="1" i="1">
                <a:solidFill>
                  <a:srgbClr val="FFFF00"/>
                </a:solidFill>
                <a:latin typeface="Comic Sans MS" charset="0"/>
                <a:ea typeface="Gulim" pitchFamily="34" charset="-127"/>
                <a:cs typeface="Gulim" pitchFamily="34" charset="-127"/>
              </a:rPr>
              <a:t>LEWI:  Hanya kota untuk didiami</a:t>
            </a:r>
          </a:p>
        </p:txBody>
      </p:sp>
      <p:sp>
        <p:nvSpPr>
          <p:cNvPr id="528435" name="Text Box 51">
            <a:extLst>
              <a:ext uri="{FF2B5EF4-FFF2-40B4-BE49-F238E27FC236}">
                <a16:creationId xmlns:a16="http://schemas.microsoft.com/office/drawing/2014/main" id="{67C4AE2C-857F-DF43-A580-DD7C7B0A231A}"/>
              </a:ext>
            </a:extLst>
          </p:cNvPr>
          <p:cNvSpPr txBox="1">
            <a:spLocks noChangeArrowheads="1"/>
          </p:cNvSpPr>
          <p:nvPr/>
        </p:nvSpPr>
        <p:spPr bwMode="auto">
          <a:xfrm>
            <a:off x="274638" y="2514600"/>
            <a:ext cx="2922587" cy="32607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r">
              <a:spcBef>
                <a:spcPct val="50000"/>
              </a:spcBef>
            </a:pPr>
            <a:r>
              <a:rPr lang="ko-KR" altLang="en-US" sz="3200" b="1" i="1">
                <a:solidFill>
                  <a:srgbClr val="FFFF00"/>
                </a:solidFill>
                <a:ea typeface="Gulim" panose="020B0600000101010101" pitchFamily="34" charset="-127"/>
              </a:rPr>
              <a:t>“</a:t>
            </a:r>
            <a:r>
              <a:rPr lang="en-US" altLang="ko-KR" sz="3200" b="1" i="1">
                <a:solidFill>
                  <a:srgbClr val="FFFF00"/>
                </a:solidFill>
                <a:ea typeface="Gulim" panose="020B0600000101010101" pitchFamily="34" charset="-127"/>
              </a:rPr>
              <a:t>Setiap orang berbuat apa yang benar menurut pandangannya</a:t>
            </a:r>
          </a:p>
          <a:p>
            <a:pPr algn="r">
              <a:spcBef>
                <a:spcPct val="50000"/>
              </a:spcBef>
            </a:pPr>
            <a:r>
              <a:rPr lang="en-US" altLang="ko-KR" sz="3200" b="1" i="1">
                <a:solidFill>
                  <a:srgbClr val="FFFF00"/>
                </a:solidFill>
                <a:ea typeface="Gulim" panose="020B0600000101010101" pitchFamily="34" charset="-127"/>
              </a:rPr>
              <a:t>sendiri”</a:t>
            </a:r>
          </a:p>
        </p:txBody>
      </p:sp>
      <p:sp>
        <p:nvSpPr>
          <p:cNvPr id="528436" name="Rectangle 52">
            <a:extLst>
              <a:ext uri="{FF2B5EF4-FFF2-40B4-BE49-F238E27FC236}">
                <a16:creationId xmlns:a16="http://schemas.microsoft.com/office/drawing/2014/main" id="{A89501E2-8F55-A045-99EB-1860E0041280}"/>
              </a:ext>
            </a:extLst>
          </p:cNvPr>
          <p:cNvSpPr>
            <a:spLocks noChangeArrowheads="1"/>
          </p:cNvSpPr>
          <p:nvPr/>
        </p:nvSpPr>
        <p:spPr bwMode="auto">
          <a:xfrm>
            <a:off x="7785100" y="6226175"/>
            <a:ext cx="184150" cy="374650"/>
          </a:xfrm>
          <a:prstGeom prst="rect">
            <a:avLst/>
          </a:prstGeom>
          <a:noFill/>
          <a:ln w="12700">
            <a:noFill/>
            <a:miter lim="800000"/>
            <a:headEnd/>
            <a:tailEnd/>
          </a:ln>
          <a:effectLst/>
        </p:spPr>
        <p:txBody>
          <a:bodyPr wrap="none">
            <a:spAutoFit/>
          </a:bodyPr>
          <a:lstStyle/>
          <a:p>
            <a:pPr>
              <a:defRPr/>
            </a:pPr>
            <a:endParaRPr lang="ko-KR" altLang="en-US" sz="1600" b="1">
              <a:solidFill>
                <a:schemeClr val="hlink"/>
              </a:solidFill>
              <a:effectLst>
                <a:outerShdw blurRad="38100" dist="38100" dir="2700000" algn="tl">
                  <a:srgbClr val="000000"/>
                </a:outerShdw>
              </a:effectLst>
              <a:latin typeface="Comic Sans MS" charset="0"/>
              <a:ea typeface="Gulim" pitchFamily="34" charset="-127"/>
              <a:cs typeface="Gulim" pitchFamily="34" charset="-127"/>
            </a:endParaRPr>
          </a:p>
        </p:txBody>
      </p:sp>
      <p:sp>
        <p:nvSpPr>
          <p:cNvPr id="528438" name="Text Box 54">
            <a:extLst>
              <a:ext uri="{FF2B5EF4-FFF2-40B4-BE49-F238E27FC236}">
                <a16:creationId xmlns:a16="http://schemas.microsoft.com/office/drawing/2014/main" id="{2F03EE17-527F-F540-BFDC-8FA90874C815}"/>
              </a:ext>
            </a:extLst>
          </p:cNvPr>
          <p:cNvSpPr txBox="1">
            <a:spLocks noChangeArrowheads="1"/>
          </p:cNvSpPr>
          <p:nvPr/>
        </p:nvSpPr>
        <p:spPr bwMode="auto">
          <a:xfrm>
            <a:off x="1774825" y="-12700"/>
            <a:ext cx="55340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Hakim-Hakim. 17:6</a:t>
            </a:r>
          </a:p>
        </p:txBody>
      </p:sp>
      <p:sp>
        <p:nvSpPr>
          <p:cNvPr id="10275" name="Text Box 57">
            <a:extLst>
              <a:ext uri="{FF2B5EF4-FFF2-40B4-BE49-F238E27FC236}">
                <a16:creationId xmlns:a16="http://schemas.microsoft.com/office/drawing/2014/main" id="{45923552-DFB7-DF49-9830-71E80C05B327}"/>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528455" name="Rectangle 71">
            <a:extLst>
              <a:ext uri="{FF2B5EF4-FFF2-40B4-BE49-F238E27FC236}">
                <a16:creationId xmlns:a16="http://schemas.microsoft.com/office/drawing/2014/main" id="{056E3D36-1EC4-854D-83DF-7182BC12A656}"/>
              </a:ext>
            </a:extLst>
          </p:cNvPr>
          <p:cNvSpPr>
            <a:spLocks noChangeArrowheads="1"/>
          </p:cNvSpPr>
          <p:nvPr/>
        </p:nvSpPr>
        <p:spPr bwMode="auto">
          <a:xfrm>
            <a:off x="8091488"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04</a:t>
            </a:r>
          </a:p>
        </p:txBody>
      </p:sp>
      <p:sp>
        <p:nvSpPr>
          <p:cNvPr id="10277" name="Text Box 73">
            <a:extLst>
              <a:ext uri="{FF2B5EF4-FFF2-40B4-BE49-F238E27FC236}">
                <a16:creationId xmlns:a16="http://schemas.microsoft.com/office/drawing/2014/main" id="{D3853C1F-C1F0-9B42-9A60-F2635A6DAFB1}"/>
              </a:ext>
            </a:extLst>
          </p:cNvPr>
          <p:cNvSpPr txBox="1">
            <a:spLocks noChangeArrowheads="1"/>
          </p:cNvSpPr>
          <p:nvPr/>
        </p:nvSpPr>
        <p:spPr bwMode="auto">
          <a:xfrm>
            <a:off x="8655050" y="64135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endParaRPr lang="ko-KR" altLang="en-US" sz="2000">
              <a:solidFill>
                <a:srgbClr val="FFA27C"/>
              </a:solidFill>
              <a:latin typeface="B VAG Rounded Bold" charset="0"/>
              <a:ea typeface="Gulim" panose="020B0600000101010101" pitchFamily="34" charset="-127"/>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28435"/>
                                        </p:tgtEl>
                                        <p:attrNameLst>
                                          <p:attrName>style.visibility</p:attrName>
                                        </p:attrNameLst>
                                      </p:cBhvr>
                                      <p:to>
                                        <p:strVal val="visible"/>
                                      </p:to>
                                    </p:set>
                                    <p:anim calcmode="lin" valueType="num">
                                      <p:cBhvr>
                                        <p:cTn id="7" dur="500" fill="hold"/>
                                        <p:tgtEl>
                                          <p:spTgt spid="528435"/>
                                        </p:tgtEl>
                                        <p:attrNameLst>
                                          <p:attrName>ppt_x</p:attrName>
                                        </p:attrNameLst>
                                      </p:cBhvr>
                                      <p:tavLst>
                                        <p:tav tm="0">
                                          <p:val>
                                            <p:strVal val="#ppt_x-#ppt_w/2"/>
                                          </p:val>
                                        </p:tav>
                                        <p:tav tm="100000">
                                          <p:val>
                                            <p:strVal val="#ppt_x"/>
                                          </p:val>
                                        </p:tav>
                                      </p:tavLst>
                                    </p:anim>
                                    <p:anim calcmode="lin" valueType="num">
                                      <p:cBhvr>
                                        <p:cTn id="8" dur="500" fill="hold"/>
                                        <p:tgtEl>
                                          <p:spTgt spid="528435"/>
                                        </p:tgtEl>
                                        <p:attrNameLst>
                                          <p:attrName>ppt_y</p:attrName>
                                        </p:attrNameLst>
                                      </p:cBhvr>
                                      <p:tavLst>
                                        <p:tav tm="0">
                                          <p:val>
                                            <p:strVal val="#ppt_y"/>
                                          </p:val>
                                        </p:tav>
                                        <p:tav tm="100000">
                                          <p:val>
                                            <p:strVal val="#ppt_y"/>
                                          </p:val>
                                        </p:tav>
                                      </p:tavLst>
                                    </p:anim>
                                    <p:anim calcmode="lin" valueType="num">
                                      <p:cBhvr>
                                        <p:cTn id="9" dur="500" fill="hold"/>
                                        <p:tgtEl>
                                          <p:spTgt spid="528435"/>
                                        </p:tgtEl>
                                        <p:attrNameLst>
                                          <p:attrName>ppt_w</p:attrName>
                                        </p:attrNameLst>
                                      </p:cBhvr>
                                      <p:tavLst>
                                        <p:tav tm="0">
                                          <p:val>
                                            <p:fltVal val="0"/>
                                          </p:val>
                                        </p:tav>
                                        <p:tav tm="100000">
                                          <p:val>
                                            <p:strVal val="#ppt_w"/>
                                          </p:val>
                                        </p:tav>
                                      </p:tavLst>
                                    </p:anim>
                                    <p:anim calcmode="lin" valueType="num">
                                      <p:cBhvr>
                                        <p:cTn id="10" dur="500" fill="hold"/>
                                        <p:tgtEl>
                                          <p:spTgt spid="528435"/>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272" fill="hold" grpId="0" nodeType="afterEffect">
                                  <p:stCondLst>
                                    <p:cond delay="100"/>
                                  </p:stCondLst>
                                  <p:childTnLst>
                                    <p:set>
                                      <p:cBhvr>
                                        <p:cTn id="13" dur="1" fill="hold">
                                          <p:stCondLst>
                                            <p:cond delay="0"/>
                                          </p:stCondLst>
                                        </p:cTn>
                                        <p:tgtEl>
                                          <p:spTgt spid="528413"/>
                                        </p:tgtEl>
                                        <p:attrNameLst>
                                          <p:attrName>style.visibility</p:attrName>
                                        </p:attrNameLst>
                                      </p:cBhvr>
                                      <p:to>
                                        <p:strVal val="visible"/>
                                      </p:to>
                                    </p:set>
                                    <p:anim calcmode="lin" valueType="num">
                                      <p:cBhvr>
                                        <p:cTn id="14" dur="500" fill="hold"/>
                                        <p:tgtEl>
                                          <p:spTgt spid="528413"/>
                                        </p:tgtEl>
                                        <p:attrNameLst>
                                          <p:attrName>ppt_w</p:attrName>
                                        </p:attrNameLst>
                                      </p:cBhvr>
                                      <p:tavLst>
                                        <p:tav tm="0">
                                          <p:val>
                                            <p:strVal val="2/3*#ppt_w"/>
                                          </p:val>
                                        </p:tav>
                                        <p:tav tm="100000">
                                          <p:val>
                                            <p:strVal val="#ppt_w"/>
                                          </p:val>
                                        </p:tav>
                                      </p:tavLst>
                                    </p:anim>
                                    <p:anim calcmode="lin" valueType="num">
                                      <p:cBhvr>
                                        <p:cTn id="15" dur="500" fill="hold"/>
                                        <p:tgtEl>
                                          <p:spTgt spid="528413"/>
                                        </p:tgtEl>
                                        <p:attrNameLst>
                                          <p:attrName>ppt_h</p:attrName>
                                        </p:attrNameLst>
                                      </p:cBhvr>
                                      <p:tavLst>
                                        <p:tav tm="0">
                                          <p:val>
                                            <p:strVal val="2/3*#ppt_h"/>
                                          </p:val>
                                        </p:tav>
                                        <p:tav tm="100000">
                                          <p:val>
                                            <p:strVal val="#ppt_h"/>
                                          </p:val>
                                        </p:tav>
                                      </p:tavLst>
                                    </p:anim>
                                  </p:childTnLst>
                                </p:cTn>
                              </p:par>
                            </p:childTnLst>
                          </p:cTn>
                        </p:par>
                        <p:par>
                          <p:cTn id="16" fill="hold" nodeType="afterGroup">
                            <p:stCondLst>
                              <p:cond delay="1100"/>
                            </p:stCondLst>
                            <p:childTnLst>
                              <p:par>
                                <p:cTn id="17" presetID="23" presetClass="entr" presetSubtype="272" fill="hold" grpId="0" nodeType="afterEffect">
                                  <p:stCondLst>
                                    <p:cond delay="100"/>
                                  </p:stCondLst>
                                  <p:childTnLst>
                                    <p:set>
                                      <p:cBhvr>
                                        <p:cTn id="18" dur="1" fill="hold">
                                          <p:stCondLst>
                                            <p:cond delay="0"/>
                                          </p:stCondLst>
                                        </p:cTn>
                                        <p:tgtEl>
                                          <p:spTgt spid="528425"/>
                                        </p:tgtEl>
                                        <p:attrNameLst>
                                          <p:attrName>style.visibility</p:attrName>
                                        </p:attrNameLst>
                                      </p:cBhvr>
                                      <p:to>
                                        <p:strVal val="visible"/>
                                      </p:to>
                                    </p:set>
                                    <p:anim calcmode="lin" valueType="num">
                                      <p:cBhvr>
                                        <p:cTn id="19" dur="500" fill="hold"/>
                                        <p:tgtEl>
                                          <p:spTgt spid="528425"/>
                                        </p:tgtEl>
                                        <p:attrNameLst>
                                          <p:attrName>ppt_w</p:attrName>
                                        </p:attrNameLst>
                                      </p:cBhvr>
                                      <p:tavLst>
                                        <p:tav tm="0">
                                          <p:val>
                                            <p:strVal val="2/3*#ppt_w"/>
                                          </p:val>
                                        </p:tav>
                                        <p:tav tm="100000">
                                          <p:val>
                                            <p:strVal val="#ppt_w"/>
                                          </p:val>
                                        </p:tav>
                                      </p:tavLst>
                                    </p:anim>
                                    <p:anim calcmode="lin" valueType="num">
                                      <p:cBhvr>
                                        <p:cTn id="20" dur="500" fill="hold"/>
                                        <p:tgtEl>
                                          <p:spTgt spid="528425"/>
                                        </p:tgtEl>
                                        <p:attrNameLst>
                                          <p:attrName>ppt_h</p:attrName>
                                        </p:attrNameLst>
                                      </p:cBhvr>
                                      <p:tavLst>
                                        <p:tav tm="0">
                                          <p:val>
                                            <p:strVal val="2/3*#ppt_h"/>
                                          </p:val>
                                        </p:tav>
                                        <p:tav tm="100000">
                                          <p:val>
                                            <p:strVal val="#ppt_h"/>
                                          </p:val>
                                        </p:tav>
                                      </p:tavLst>
                                    </p:anim>
                                  </p:childTnLst>
                                </p:cTn>
                              </p:par>
                            </p:childTnLst>
                          </p:cTn>
                        </p:par>
                        <p:par>
                          <p:cTn id="21" fill="hold" nodeType="afterGroup">
                            <p:stCondLst>
                              <p:cond delay="1700"/>
                            </p:stCondLst>
                            <p:childTnLst>
                              <p:par>
                                <p:cTn id="22" presetID="23" presetClass="entr" presetSubtype="272" fill="hold" grpId="0" nodeType="afterEffect">
                                  <p:stCondLst>
                                    <p:cond delay="100"/>
                                  </p:stCondLst>
                                  <p:childTnLst>
                                    <p:set>
                                      <p:cBhvr>
                                        <p:cTn id="23" dur="1" fill="hold">
                                          <p:stCondLst>
                                            <p:cond delay="0"/>
                                          </p:stCondLst>
                                        </p:cTn>
                                        <p:tgtEl>
                                          <p:spTgt spid="528424"/>
                                        </p:tgtEl>
                                        <p:attrNameLst>
                                          <p:attrName>style.visibility</p:attrName>
                                        </p:attrNameLst>
                                      </p:cBhvr>
                                      <p:to>
                                        <p:strVal val="visible"/>
                                      </p:to>
                                    </p:set>
                                    <p:anim calcmode="lin" valueType="num">
                                      <p:cBhvr>
                                        <p:cTn id="24" dur="500" fill="hold"/>
                                        <p:tgtEl>
                                          <p:spTgt spid="528424"/>
                                        </p:tgtEl>
                                        <p:attrNameLst>
                                          <p:attrName>ppt_w</p:attrName>
                                        </p:attrNameLst>
                                      </p:cBhvr>
                                      <p:tavLst>
                                        <p:tav tm="0">
                                          <p:val>
                                            <p:strVal val="2/3*#ppt_w"/>
                                          </p:val>
                                        </p:tav>
                                        <p:tav tm="100000">
                                          <p:val>
                                            <p:strVal val="#ppt_w"/>
                                          </p:val>
                                        </p:tav>
                                      </p:tavLst>
                                    </p:anim>
                                    <p:anim calcmode="lin" valueType="num">
                                      <p:cBhvr>
                                        <p:cTn id="25" dur="500" fill="hold"/>
                                        <p:tgtEl>
                                          <p:spTgt spid="528424"/>
                                        </p:tgtEl>
                                        <p:attrNameLst>
                                          <p:attrName>ppt_h</p:attrName>
                                        </p:attrNameLst>
                                      </p:cBhvr>
                                      <p:tavLst>
                                        <p:tav tm="0">
                                          <p:val>
                                            <p:strVal val="2/3*#ppt_h"/>
                                          </p:val>
                                        </p:tav>
                                        <p:tav tm="100000">
                                          <p:val>
                                            <p:strVal val="#ppt_h"/>
                                          </p:val>
                                        </p:tav>
                                      </p:tavLst>
                                    </p:anim>
                                  </p:childTnLst>
                                </p:cTn>
                              </p:par>
                            </p:childTnLst>
                          </p:cTn>
                        </p:par>
                        <p:par>
                          <p:cTn id="26" fill="hold" nodeType="afterGroup">
                            <p:stCondLst>
                              <p:cond delay="2300"/>
                            </p:stCondLst>
                            <p:childTnLst>
                              <p:par>
                                <p:cTn id="27" presetID="23" presetClass="entr" presetSubtype="272" fill="hold" grpId="0" nodeType="afterEffect">
                                  <p:stCondLst>
                                    <p:cond delay="100"/>
                                  </p:stCondLst>
                                  <p:childTnLst>
                                    <p:set>
                                      <p:cBhvr>
                                        <p:cTn id="28" dur="1" fill="hold">
                                          <p:stCondLst>
                                            <p:cond delay="0"/>
                                          </p:stCondLst>
                                        </p:cTn>
                                        <p:tgtEl>
                                          <p:spTgt spid="528416"/>
                                        </p:tgtEl>
                                        <p:attrNameLst>
                                          <p:attrName>style.visibility</p:attrName>
                                        </p:attrNameLst>
                                      </p:cBhvr>
                                      <p:to>
                                        <p:strVal val="visible"/>
                                      </p:to>
                                    </p:set>
                                    <p:anim calcmode="lin" valueType="num">
                                      <p:cBhvr>
                                        <p:cTn id="29" dur="500" fill="hold"/>
                                        <p:tgtEl>
                                          <p:spTgt spid="528416"/>
                                        </p:tgtEl>
                                        <p:attrNameLst>
                                          <p:attrName>ppt_w</p:attrName>
                                        </p:attrNameLst>
                                      </p:cBhvr>
                                      <p:tavLst>
                                        <p:tav tm="0">
                                          <p:val>
                                            <p:strVal val="2/3*#ppt_w"/>
                                          </p:val>
                                        </p:tav>
                                        <p:tav tm="100000">
                                          <p:val>
                                            <p:strVal val="#ppt_w"/>
                                          </p:val>
                                        </p:tav>
                                      </p:tavLst>
                                    </p:anim>
                                    <p:anim calcmode="lin" valueType="num">
                                      <p:cBhvr>
                                        <p:cTn id="30" dur="500" fill="hold"/>
                                        <p:tgtEl>
                                          <p:spTgt spid="528416"/>
                                        </p:tgtEl>
                                        <p:attrNameLst>
                                          <p:attrName>ppt_h</p:attrName>
                                        </p:attrNameLst>
                                      </p:cBhvr>
                                      <p:tavLst>
                                        <p:tav tm="0">
                                          <p:val>
                                            <p:strVal val="2/3*#ppt_h"/>
                                          </p:val>
                                        </p:tav>
                                        <p:tav tm="100000">
                                          <p:val>
                                            <p:strVal val="#ppt_h"/>
                                          </p:val>
                                        </p:tav>
                                      </p:tavLst>
                                    </p:anim>
                                  </p:childTnLst>
                                </p:cTn>
                              </p:par>
                            </p:childTnLst>
                          </p:cTn>
                        </p:par>
                        <p:par>
                          <p:cTn id="31" fill="hold" nodeType="afterGroup">
                            <p:stCondLst>
                              <p:cond delay="2900"/>
                            </p:stCondLst>
                            <p:childTnLst>
                              <p:par>
                                <p:cTn id="32" presetID="23" presetClass="entr" presetSubtype="272" fill="hold" grpId="0" nodeType="afterEffect">
                                  <p:stCondLst>
                                    <p:cond delay="100"/>
                                  </p:stCondLst>
                                  <p:childTnLst>
                                    <p:set>
                                      <p:cBhvr>
                                        <p:cTn id="33" dur="1" fill="hold">
                                          <p:stCondLst>
                                            <p:cond delay="0"/>
                                          </p:stCondLst>
                                        </p:cTn>
                                        <p:tgtEl>
                                          <p:spTgt spid="528414"/>
                                        </p:tgtEl>
                                        <p:attrNameLst>
                                          <p:attrName>style.visibility</p:attrName>
                                        </p:attrNameLst>
                                      </p:cBhvr>
                                      <p:to>
                                        <p:strVal val="visible"/>
                                      </p:to>
                                    </p:set>
                                    <p:anim calcmode="lin" valueType="num">
                                      <p:cBhvr>
                                        <p:cTn id="34" dur="500" fill="hold"/>
                                        <p:tgtEl>
                                          <p:spTgt spid="528414"/>
                                        </p:tgtEl>
                                        <p:attrNameLst>
                                          <p:attrName>ppt_w</p:attrName>
                                        </p:attrNameLst>
                                      </p:cBhvr>
                                      <p:tavLst>
                                        <p:tav tm="0">
                                          <p:val>
                                            <p:strVal val="2/3*#ppt_w"/>
                                          </p:val>
                                        </p:tav>
                                        <p:tav tm="100000">
                                          <p:val>
                                            <p:strVal val="#ppt_w"/>
                                          </p:val>
                                        </p:tav>
                                      </p:tavLst>
                                    </p:anim>
                                    <p:anim calcmode="lin" valueType="num">
                                      <p:cBhvr>
                                        <p:cTn id="35" dur="500" fill="hold"/>
                                        <p:tgtEl>
                                          <p:spTgt spid="528414"/>
                                        </p:tgtEl>
                                        <p:attrNameLst>
                                          <p:attrName>ppt_h</p:attrName>
                                        </p:attrNameLst>
                                      </p:cBhvr>
                                      <p:tavLst>
                                        <p:tav tm="0">
                                          <p:val>
                                            <p:strVal val="2/3*#ppt_h"/>
                                          </p:val>
                                        </p:tav>
                                        <p:tav tm="100000">
                                          <p:val>
                                            <p:strVal val="#ppt_h"/>
                                          </p:val>
                                        </p:tav>
                                      </p:tavLst>
                                    </p:anim>
                                  </p:childTnLst>
                                </p:cTn>
                              </p:par>
                            </p:childTnLst>
                          </p:cTn>
                        </p:par>
                        <p:par>
                          <p:cTn id="36" fill="hold" nodeType="afterGroup">
                            <p:stCondLst>
                              <p:cond delay="3500"/>
                            </p:stCondLst>
                            <p:childTnLst>
                              <p:par>
                                <p:cTn id="37" presetID="23" presetClass="entr" presetSubtype="272" fill="hold" grpId="0" nodeType="afterEffect">
                                  <p:stCondLst>
                                    <p:cond delay="100"/>
                                  </p:stCondLst>
                                  <p:childTnLst>
                                    <p:set>
                                      <p:cBhvr>
                                        <p:cTn id="38" dur="1" fill="hold">
                                          <p:stCondLst>
                                            <p:cond delay="0"/>
                                          </p:stCondLst>
                                        </p:cTn>
                                        <p:tgtEl>
                                          <p:spTgt spid="528415"/>
                                        </p:tgtEl>
                                        <p:attrNameLst>
                                          <p:attrName>style.visibility</p:attrName>
                                        </p:attrNameLst>
                                      </p:cBhvr>
                                      <p:to>
                                        <p:strVal val="visible"/>
                                      </p:to>
                                    </p:set>
                                    <p:anim calcmode="lin" valueType="num">
                                      <p:cBhvr>
                                        <p:cTn id="39" dur="500" fill="hold"/>
                                        <p:tgtEl>
                                          <p:spTgt spid="528415"/>
                                        </p:tgtEl>
                                        <p:attrNameLst>
                                          <p:attrName>ppt_w</p:attrName>
                                        </p:attrNameLst>
                                      </p:cBhvr>
                                      <p:tavLst>
                                        <p:tav tm="0">
                                          <p:val>
                                            <p:strVal val="2/3*#ppt_w"/>
                                          </p:val>
                                        </p:tav>
                                        <p:tav tm="100000">
                                          <p:val>
                                            <p:strVal val="#ppt_w"/>
                                          </p:val>
                                        </p:tav>
                                      </p:tavLst>
                                    </p:anim>
                                    <p:anim calcmode="lin" valueType="num">
                                      <p:cBhvr>
                                        <p:cTn id="40" dur="500" fill="hold"/>
                                        <p:tgtEl>
                                          <p:spTgt spid="528415"/>
                                        </p:tgtEl>
                                        <p:attrNameLst>
                                          <p:attrName>ppt_h</p:attrName>
                                        </p:attrNameLst>
                                      </p:cBhvr>
                                      <p:tavLst>
                                        <p:tav tm="0">
                                          <p:val>
                                            <p:strVal val="2/3*#ppt_h"/>
                                          </p:val>
                                        </p:tav>
                                        <p:tav tm="100000">
                                          <p:val>
                                            <p:strVal val="#ppt_h"/>
                                          </p:val>
                                        </p:tav>
                                      </p:tavLst>
                                    </p:anim>
                                  </p:childTnLst>
                                </p:cTn>
                              </p:par>
                            </p:childTnLst>
                          </p:cTn>
                        </p:par>
                        <p:par>
                          <p:cTn id="41" fill="hold" nodeType="afterGroup">
                            <p:stCondLst>
                              <p:cond delay="4100"/>
                            </p:stCondLst>
                            <p:childTnLst>
                              <p:par>
                                <p:cTn id="42" presetID="23" presetClass="entr" presetSubtype="272" fill="hold" grpId="0" nodeType="afterEffect">
                                  <p:stCondLst>
                                    <p:cond delay="100"/>
                                  </p:stCondLst>
                                  <p:childTnLst>
                                    <p:set>
                                      <p:cBhvr>
                                        <p:cTn id="43" dur="1" fill="hold">
                                          <p:stCondLst>
                                            <p:cond delay="0"/>
                                          </p:stCondLst>
                                        </p:cTn>
                                        <p:tgtEl>
                                          <p:spTgt spid="528423"/>
                                        </p:tgtEl>
                                        <p:attrNameLst>
                                          <p:attrName>style.visibility</p:attrName>
                                        </p:attrNameLst>
                                      </p:cBhvr>
                                      <p:to>
                                        <p:strVal val="visible"/>
                                      </p:to>
                                    </p:set>
                                    <p:anim calcmode="lin" valueType="num">
                                      <p:cBhvr>
                                        <p:cTn id="44" dur="500" fill="hold"/>
                                        <p:tgtEl>
                                          <p:spTgt spid="528423"/>
                                        </p:tgtEl>
                                        <p:attrNameLst>
                                          <p:attrName>ppt_w</p:attrName>
                                        </p:attrNameLst>
                                      </p:cBhvr>
                                      <p:tavLst>
                                        <p:tav tm="0">
                                          <p:val>
                                            <p:strVal val="2/3*#ppt_w"/>
                                          </p:val>
                                        </p:tav>
                                        <p:tav tm="100000">
                                          <p:val>
                                            <p:strVal val="#ppt_w"/>
                                          </p:val>
                                        </p:tav>
                                      </p:tavLst>
                                    </p:anim>
                                    <p:anim calcmode="lin" valueType="num">
                                      <p:cBhvr>
                                        <p:cTn id="45" dur="500" fill="hold"/>
                                        <p:tgtEl>
                                          <p:spTgt spid="528423"/>
                                        </p:tgtEl>
                                        <p:attrNameLst>
                                          <p:attrName>ppt_h</p:attrName>
                                        </p:attrNameLst>
                                      </p:cBhvr>
                                      <p:tavLst>
                                        <p:tav tm="0">
                                          <p:val>
                                            <p:strVal val="2/3*#ppt_h"/>
                                          </p:val>
                                        </p:tav>
                                        <p:tav tm="100000">
                                          <p:val>
                                            <p:strVal val="#ppt_h"/>
                                          </p:val>
                                        </p:tav>
                                      </p:tavLst>
                                    </p:anim>
                                  </p:childTnLst>
                                </p:cTn>
                              </p:par>
                            </p:childTnLst>
                          </p:cTn>
                        </p:par>
                        <p:par>
                          <p:cTn id="46" fill="hold" nodeType="afterGroup">
                            <p:stCondLst>
                              <p:cond delay="4700"/>
                            </p:stCondLst>
                            <p:childTnLst>
                              <p:par>
                                <p:cTn id="47" presetID="23" presetClass="entr" presetSubtype="272" fill="hold" grpId="0" nodeType="afterEffect">
                                  <p:stCondLst>
                                    <p:cond delay="100"/>
                                  </p:stCondLst>
                                  <p:childTnLst>
                                    <p:set>
                                      <p:cBhvr>
                                        <p:cTn id="48" dur="1" fill="hold">
                                          <p:stCondLst>
                                            <p:cond delay="0"/>
                                          </p:stCondLst>
                                        </p:cTn>
                                        <p:tgtEl>
                                          <p:spTgt spid="528417"/>
                                        </p:tgtEl>
                                        <p:attrNameLst>
                                          <p:attrName>style.visibility</p:attrName>
                                        </p:attrNameLst>
                                      </p:cBhvr>
                                      <p:to>
                                        <p:strVal val="visible"/>
                                      </p:to>
                                    </p:set>
                                    <p:anim calcmode="lin" valueType="num">
                                      <p:cBhvr>
                                        <p:cTn id="49" dur="500" fill="hold"/>
                                        <p:tgtEl>
                                          <p:spTgt spid="528417"/>
                                        </p:tgtEl>
                                        <p:attrNameLst>
                                          <p:attrName>ppt_w</p:attrName>
                                        </p:attrNameLst>
                                      </p:cBhvr>
                                      <p:tavLst>
                                        <p:tav tm="0">
                                          <p:val>
                                            <p:strVal val="2/3*#ppt_w"/>
                                          </p:val>
                                        </p:tav>
                                        <p:tav tm="100000">
                                          <p:val>
                                            <p:strVal val="#ppt_w"/>
                                          </p:val>
                                        </p:tav>
                                      </p:tavLst>
                                    </p:anim>
                                    <p:anim calcmode="lin" valueType="num">
                                      <p:cBhvr>
                                        <p:cTn id="50" dur="500" fill="hold"/>
                                        <p:tgtEl>
                                          <p:spTgt spid="528417"/>
                                        </p:tgtEl>
                                        <p:attrNameLst>
                                          <p:attrName>ppt_h</p:attrName>
                                        </p:attrNameLst>
                                      </p:cBhvr>
                                      <p:tavLst>
                                        <p:tav tm="0">
                                          <p:val>
                                            <p:strVal val="2/3*#ppt_h"/>
                                          </p:val>
                                        </p:tav>
                                        <p:tav tm="100000">
                                          <p:val>
                                            <p:strVal val="#ppt_h"/>
                                          </p:val>
                                        </p:tav>
                                      </p:tavLst>
                                    </p:anim>
                                  </p:childTnLst>
                                </p:cTn>
                              </p:par>
                            </p:childTnLst>
                          </p:cTn>
                        </p:par>
                        <p:par>
                          <p:cTn id="51" fill="hold" nodeType="afterGroup">
                            <p:stCondLst>
                              <p:cond delay="5300"/>
                            </p:stCondLst>
                            <p:childTnLst>
                              <p:par>
                                <p:cTn id="52" presetID="23" presetClass="entr" presetSubtype="272" fill="hold" grpId="0" nodeType="afterEffect">
                                  <p:stCondLst>
                                    <p:cond delay="100"/>
                                  </p:stCondLst>
                                  <p:childTnLst>
                                    <p:set>
                                      <p:cBhvr>
                                        <p:cTn id="53" dur="1" fill="hold">
                                          <p:stCondLst>
                                            <p:cond delay="0"/>
                                          </p:stCondLst>
                                        </p:cTn>
                                        <p:tgtEl>
                                          <p:spTgt spid="528421"/>
                                        </p:tgtEl>
                                        <p:attrNameLst>
                                          <p:attrName>style.visibility</p:attrName>
                                        </p:attrNameLst>
                                      </p:cBhvr>
                                      <p:to>
                                        <p:strVal val="visible"/>
                                      </p:to>
                                    </p:set>
                                    <p:anim calcmode="lin" valueType="num">
                                      <p:cBhvr>
                                        <p:cTn id="54" dur="500" fill="hold"/>
                                        <p:tgtEl>
                                          <p:spTgt spid="528421"/>
                                        </p:tgtEl>
                                        <p:attrNameLst>
                                          <p:attrName>ppt_w</p:attrName>
                                        </p:attrNameLst>
                                      </p:cBhvr>
                                      <p:tavLst>
                                        <p:tav tm="0">
                                          <p:val>
                                            <p:strVal val="2/3*#ppt_w"/>
                                          </p:val>
                                        </p:tav>
                                        <p:tav tm="100000">
                                          <p:val>
                                            <p:strVal val="#ppt_w"/>
                                          </p:val>
                                        </p:tav>
                                      </p:tavLst>
                                    </p:anim>
                                    <p:anim calcmode="lin" valueType="num">
                                      <p:cBhvr>
                                        <p:cTn id="55" dur="500" fill="hold"/>
                                        <p:tgtEl>
                                          <p:spTgt spid="528421"/>
                                        </p:tgtEl>
                                        <p:attrNameLst>
                                          <p:attrName>ppt_h</p:attrName>
                                        </p:attrNameLst>
                                      </p:cBhvr>
                                      <p:tavLst>
                                        <p:tav tm="0">
                                          <p:val>
                                            <p:strVal val="2/3*#ppt_h"/>
                                          </p:val>
                                        </p:tav>
                                        <p:tav tm="100000">
                                          <p:val>
                                            <p:strVal val="#ppt_h"/>
                                          </p:val>
                                        </p:tav>
                                      </p:tavLst>
                                    </p:anim>
                                  </p:childTnLst>
                                </p:cTn>
                              </p:par>
                            </p:childTnLst>
                          </p:cTn>
                        </p:par>
                        <p:par>
                          <p:cTn id="56" fill="hold" nodeType="afterGroup">
                            <p:stCondLst>
                              <p:cond delay="5900"/>
                            </p:stCondLst>
                            <p:childTnLst>
                              <p:par>
                                <p:cTn id="57" presetID="23" presetClass="entr" presetSubtype="272" fill="hold" grpId="0" nodeType="afterEffect">
                                  <p:stCondLst>
                                    <p:cond delay="100"/>
                                  </p:stCondLst>
                                  <p:childTnLst>
                                    <p:set>
                                      <p:cBhvr>
                                        <p:cTn id="58" dur="1" fill="hold">
                                          <p:stCondLst>
                                            <p:cond delay="0"/>
                                          </p:stCondLst>
                                        </p:cTn>
                                        <p:tgtEl>
                                          <p:spTgt spid="528419"/>
                                        </p:tgtEl>
                                        <p:attrNameLst>
                                          <p:attrName>style.visibility</p:attrName>
                                        </p:attrNameLst>
                                      </p:cBhvr>
                                      <p:to>
                                        <p:strVal val="visible"/>
                                      </p:to>
                                    </p:set>
                                    <p:anim calcmode="lin" valueType="num">
                                      <p:cBhvr>
                                        <p:cTn id="59" dur="500" fill="hold"/>
                                        <p:tgtEl>
                                          <p:spTgt spid="528419"/>
                                        </p:tgtEl>
                                        <p:attrNameLst>
                                          <p:attrName>ppt_w</p:attrName>
                                        </p:attrNameLst>
                                      </p:cBhvr>
                                      <p:tavLst>
                                        <p:tav tm="0">
                                          <p:val>
                                            <p:strVal val="2/3*#ppt_w"/>
                                          </p:val>
                                        </p:tav>
                                        <p:tav tm="100000">
                                          <p:val>
                                            <p:strVal val="#ppt_w"/>
                                          </p:val>
                                        </p:tav>
                                      </p:tavLst>
                                    </p:anim>
                                    <p:anim calcmode="lin" valueType="num">
                                      <p:cBhvr>
                                        <p:cTn id="60" dur="500" fill="hold"/>
                                        <p:tgtEl>
                                          <p:spTgt spid="528419"/>
                                        </p:tgtEl>
                                        <p:attrNameLst>
                                          <p:attrName>ppt_h</p:attrName>
                                        </p:attrNameLst>
                                      </p:cBhvr>
                                      <p:tavLst>
                                        <p:tav tm="0">
                                          <p:val>
                                            <p:strVal val="2/3*#ppt_h"/>
                                          </p:val>
                                        </p:tav>
                                        <p:tav tm="100000">
                                          <p:val>
                                            <p:strVal val="#ppt_h"/>
                                          </p:val>
                                        </p:tav>
                                      </p:tavLst>
                                    </p:anim>
                                  </p:childTnLst>
                                </p:cTn>
                              </p:par>
                            </p:childTnLst>
                          </p:cTn>
                        </p:par>
                        <p:par>
                          <p:cTn id="61" fill="hold" nodeType="afterGroup">
                            <p:stCondLst>
                              <p:cond delay="6500"/>
                            </p:stCondLst>
                            <p:childTnLst>
                              <p:par>
                                <p:cTn id="62" presetID="23" presetClass="entr" presetSubtype="272" fill="hold" grpId="0" nodeType="afterEffect">
                                  <p:stCondLst>
                                    <p:cond delay="100"/>
                                  </p:stCondLst>
                                  <p:childTnLst>
                                    <p:set>
                                      <p:cBhvr>
                                        <p:cTn id="63" dur="1" fill="hold">
                                          <p:stCondLst>
                                            <p:cond delay="0"/>
                                          </p:stCondLst>
                                        </p:cTn>
                                        <p:tgtEl>
                                          <p:spTgt spid="528418"/>
                                        </p:tgtEl>
                                        <p:attrNameLst>
                                          <p:attrName>style.visibility</p:attrName>
                                        </p:attrNameLst>
                                      </p:cBhvr>
                                      <p:to>
                                        <p:strVal val="visible"/>
                                      </p:to>
                                    </p:set>
                                    <p:anim calcmode="lin" valueType="num">
                                      <p:cBhvr>
                                        <p:cTn id="64" dur="500" fill="hold"/>
                                        <p:tgtEl>
                                          <p:spTgt spid="528418"/>
                                        </p:tgtEl>
                                        <p:attrNameLst>
                                          <p:attrName>ppt_w</p:attrName>
                                        </p:attrNameLst>
                                      </p:cBhvr>
                                      <p:tavLst>
                                        <p:tav tm="0">
                                          <p:val>
                                            <p:strVal val="2/3*#ppt_w"/>
                                          </p:val>
                                        </p:tav>
                                        <p:tav tm="100000">
                                          <p:val>
                                            <p:strVal val="#ppt_w"/>
                                          </p:val>
                                        </p:tav>
                                      </p:tavLst>
                                    </p:anim>
                                    <p:anim calcmode="lin" valueType="num">
                                      <p:cBhvr>
                                        <p:cTn id="65" dur="500" fill="hold"/>
                                        <p:tgtEl>
                                          <p:spTgt spid="528418"/>
                                        </p:tgtEl>
                                        <p:attrNameLst>
                                          <p:attrName>ppt_h</p:attrName>
                                        </p:attrNameLst>
                                      </p:cBhvr>
                                      <p:tavLst>
                                        <p:tav tm="0">
                                          <p:val>
                                            <p:strVal val="2/3*#ppt_h"/>
                                          </p:val>
                                        </p:tav>
                                        <p:tav tm="100000">
                                          <p:val>
                                            <p:strVal val="#ppt_h"/>
                                          </p:val>
                                        </p:tav>
                                      </p:tavLst>
                                    </p:anim>
                                  </p:childTnLst>
                                </p:cTn>
                              </p:par>
                            </p:childTnLst>
                          </p:cTn>
                        </p:par>
                        <p:par>
                          <p:cTn id="66" fill="hold" nodeType="afterGroup">
                            <p:stCondLst>
                              <p:cond delay="7100"/>
                            </p:stCondLst>
                            <p:childTnLst>
                              <p:par>
                                <p:cTn id="67" presetID="23" presetClass="entr" presetSubtype="272" fill="hold" grpId="0" nodeType="afterEffect">
                                  <p:stCondLst>
                                    <p:cond delay="100"/>
                                  </p:stCondLst>
                                  <p:childTnLst>
                                    <p:set>
                                      <p:cBhvr>
                                        <p:cTn id="68" dur="1" fill="hold">
                                          <p:stCondLst>
                                            <p:cond delay="0"/>
                                          </p:stCondLst>
                                        </p:cTn>
                                        <p:tgtEl>
                                          <p:spTgt spid="528420"/>
                                        </p:tgtEl>
                                        <p:attrNameLst>
                                          <p:attrName>style.visibility</p:attrName>
                                        </p:attrNameLst>
                                      </p:cBhvr>
                                      <p:to>
                                        <p:strVal val="visible"/>
                                      </p:to>
                                    </p:set>
                                    <p:anim calcmode="lin" valueType="num">
                                      <p:cBhvr>
                                        <p:cTn id="69" dur="500" fill="hold"/>
                                        <p:tgtEl>
                                          <p:spTgt spid="528420"/>
                                        </p:tgtEl>
                                        <p:attrNameLst>
                                          <p:attrName>ppt_w</p:attrName>
                                        </p:attrNameLst>
                                      </p:cBhvr>
                                      <p:tavLst>
                                        <p:tav tm="0">
                                          <p:val>
                                            <p:strVal val="2/3*#ppt_w"/>
                                          </p:val>
                                        </p:tav>
                                        <p:tav tm="100000">
                                          <p:val>
                                            <p:strVal val="#ppt_w"/>
                                          </p:val>
                                        </p:tav>
                                      </p:tavLst>
                                    </p:anim>
                                    <p:anim calcmode="lin" valueType="num">
                                      <p:cBhvr>
                                        <p:cTn id="70" dur="500" fill="hold"/>
                                        <p:tgtEl>
                                          <p:spTgt spid="528420"/>
                                        </p:tgtEl>
                                        <p:attrNameLst>
                                          <p:attrName>ppt_h</p:attrName>
                                        </p:attrNameLst>
                                      </p:cBhvr>
                                      <p:tavLst>
                                        <p:tav tm="0">
                                          <p:val>
                                            <p:strVal val="2/3*#ppt_h"/>
                                          </p:val>
                                        </p:tav>
                                        <p:tav tm="100000">
                                          <p:val>
                                            <p:strVal val="#ppt_h"/>
                                          </p:val>
                                        </p:tav>
                                      </p:tavLst>
                                    </p:anim>
                                  </p:childTnLst>
                                </p:cTn>
                              </p:par>
                            </p:childTnLst>
                          </p:cTn>
                        </p:par>
                        <p:par>
                          <p:cTn id="71" fill="hold" nodeType="afterGroup">
                            <p:stCondLst>
                              <p:cond delay="7700"/>
                            </p:stCondLst>
                            <p:childTnLst>
                              <p:par>
                                <p:cTn id="72" presetID="23" presetClass="entr" presetSubtype="272" fill="hold" grpId="0" nodeType="afterEffect">
                                  <p:stCondLst>
                                    <p:cond delay="100"/>
                                  </p:stCondLst>
                                  <p:childTnLst>
                                    <p:set>
                                      <p:cBhvr>
                                        <p:cTn id="73" dur="1" fill="hold">
                                          <p:stCondLst>
                                            <p:cond delay="0"/>
                                          </p:stCondLst>
                                        </p:cTn>
                                        <p:tgtEl>
                                          <p:spTgt spid="528422"/>
                                        </p:tgtEl>
                                        <p:attrNameLst>
                                          <p:attrName>style.visibility</p:attrName>
                                        </p:attrNameLst>
                                      </p:cBhvr>
                                      <p:to>
                                        <p:strVal val="visible"/>
                                      </p:to>
                                    </p:set>
                                    <p:anim calcmode="lin" valueType="num">
                                      <p:cBhvr>
                                        <p:cTn id="74" dur="500" fill="hold"/>
                                        <p:tgtEl>
                                          <p:spTgt spid="528422"/>
                                        </p:tgtEl>
                                        <p:attrNameLst>
                                          <p:attrName>ppt_w</p:attrName>
                                        </p:attrNameLst>
                                      </p:cBhvr>
                                      <p:tavLst>
                                        <p:tav tm="0">
                                          <p:val>
                                            <p:strVal val="2/3*#ppt_w"/>
                                          </p:val>
                                        </p:tav>
                                        <p:tav tm="100000">
                                          <p:val>
                                            <p:strVal val="#ppt_w"/>
                                          </p:val>
                                        </p:tav>
                                      </p:tavLst>
                                    </p:anim>
                                    <p:anim calcmode="lin" valueType="num">
                                      <p:cBhvr>
                                        <p:cTn id="75" dur="500" fill="hold"/>
                                        <p:tgtEl>
                                          <p:spTgt spid="52842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413" grpId="0" autoUpdateAnimBg="0"/>
      <p:bldP spid="528414" grpId="0" autoUpdateAnimBg="0"/>
      <p:bldP spid="528415" grpId="0" autoUpdateAnimBg="0"/>
      <p:bldP spid="528416" grpId="0" autoUpdateAnimBg="0"/>
      <p:bldP spid="528417" grpId="0" autoUpdateAnimBg="0"/>
      <p:bldP spid="528418" grpId="0" autoUpdateAnimBg="0"/>
      <p:bldP spid="528419" grpId="0" autoUpdateAnimBg="0"/>
      <p:bldP spid="528420" grpId="0" autoUpdateAnimBg="0"/>
      <p:bldP spid="528421" grpId="0" autoUpdateAnimBg="0"/>
      <p:bldP spid="528422" grpId="0" autoUpdateAnimBg="0"/>
      <p:bldP spid="528423" grpId="0" autoUpdateAnimBg="0"/>
      <p:bldP spid="528424" grpId="0" autoUpdateAnimBg="0"/>
      <p:bldP spid="528425" grpId="0" autoUpdateAnimBg="0"/>
      <p:bldP spid="528435"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833" name="Rectangle 2">
            <a:extLst>
              <a:ext uri="{FF2B5EF4-FFF2-40B4-BE49-F238E27FC236}">
                <a16:creationId xmlns:a16="http://schemas.microsoft.com/office/drawing/2014/main" id="{9F9DD18B-3C82-0F42-A7F6-13BF9DA26AE0}"/>
              </a:ext>
            </a:extLst>
          </p:cNvPr>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0834" name="Freeform 3">
            <a:extLst>
              <a:ext uri="{FF2B5EF4-FFF2-40B4-BE49-F238E27FC236}">
                <a16:creationId xmlns:a16="http://schemas.microsoft.com/office/drawing/2014/main" id="{D39DEF72-5FE7-0343-A257-C18312CE9BB5}"/>
              </a:ext>
            </a:extLst>
          </p:cNvPr>
          <p:cNvSpPr>
            <a:spLocks/>
          </p:cNvSpPr>
          <p:nvPr/>
        </p:nvSpPr>
        <p:spPr bwMode="auto">
          <a:xfrm>
            <a:off x="1616075" y="858838"/>
            <a:ext cx="1620838" cy="3049587"/>
          </a:xfrm>
          <a:custGeom>
            <a:avLst/>
            <a:gdLst>
              <a:gd name="T0" fmla="*/ 1562100 w 1021"/>
              <a:gd name="T1" fmla="*/ 38100 h 1921"/>
              <a:gd name="T2" fmla="*/ 1581150 w 1021"/>
              <a:gd name="T3" fmla="*/ 114300 h 1921"/>
              <a:gd name="T4" fmla="*/ 1600200 w 1021"/>
              <a:gd name="T5" fmla="*/ 190500 h 1921"/>
              <a:gd name="T6" fmla="*/ 1619250 w 1021"/>
              <a:gd name="T7" fmla="*/ 285750 h 1921"/>
              <a:gd name="T8" fmla="*/ 1619250 w 1021"/>
              <a:gd name="T9" fmla="*/ 381000 h 1921"/>
              <a:gd name="T10" fmla="*/ 1619250 w 1021"/>
              <a:gd name="T11" fmla="*/ 476250 h 1921"/>
              <a:gd name="T12" fmla="*/ 1619250 w 1021"/>
              <a:gd name="T13" fmla="*/ 552450 h 1921"/>
              <a:gd name="T14" fmla="*/ 1619250 w 1021"/>
              <a:gd name="T15" fmla="*/ 628650 h 1921"/>
              <a:gd name="T16" fmla="*/ 1600200 w 1021"/>
              <a:gd name="T17" fmla="*/ 723900 h 1921"/>
              <a:gd name="T18" fmla="*/ 1581150 w 1021"/>
              <a:gd name="T19" fmla="*/ 819150 h 1921"/>
              <a:gd name="T20" fmla="*/ 1581150 w 1021"/>
              <a:gd name="T21" fmla="*/ 895350 h 1921"/>
              <a:gd name="T22" fmla="*/ 1543050 w 1021"/>
              <a:gd name="T23" fmla="*/ 1009650 h 1921"/>
              <a:gd name="T24" fmla="*/ 1543050 w 1021"/>
              <a:gd name="T25" fmla="*/ 1104900 h 1921"/>
              <a:gd name="T26" fmla="*/ 1504950 w 1021"/>
              <a:gd name="T27" fmla="*/ 1181100 h 1921"/>
              <a:gd name="T28" fmla="*/ 1485900 w 1021"/>
              <a:gd name="T29" fmla="*/ 1257300 h 1921"/>
              <a:gd name="T30" fmla="*/ 1466850 w 1021"/>
              <a:gd name="T31" fmla="*/ 1371600 h 1921"/>
              <a:gd name="T32" fmla="*/ 1428750 w 1021"/>
              <a:gd name="T33" fmla="*/ 1447800 h 1921"/>
              <a:gd name="T34" fmla="*/ 1409700 w 1021"/>
              <a:gd name="T35" fmla="*/ 1524000 h 1921"/>
              <a:gd name="T36" fmla="*/ 1371600 w 1021"/>
              <a:gd name="T37" fmla="*/ 1619250 h 1921"/>
              <a:gd name="T38" fmla="*/ 1333500 w 1021"/>
              <a:gd name="T39" fmla="*/ 1695450 h 1921"/>
              <a:gd name="T40" fmla="*/ 1314450 w 1021"/>
              <a:gd name="T41" fmla="*/ 1771650 h 1921"/>
              <a:gd name="T42" fmla="*/ 1257300 w 1021"/>
              <a:gd name="T43" fmla="*/ 1866900 h 1921"/>
              <a:gd name="T44" fmla="*/ 1219200 w 1021"/>
              <a:gd name="T45" fmla="*/ 1943100 h 1921"/>
              <a:gd name="T46" fmla="*/ 1162050 w 1021"/>
              <a:gd name="T47" fmla="*/ 2038350 h 1921"/>
              <a:gd name="T48" fmla="*/ 1104900 w 1021"/>
              <a:gd name="T49" fmla="*/ 2114550 h 1921"/>
              <a:gd name="T50" fmla="*/ 1047750 w 1021"/>
              <a:gd name="T51" fmla="*/ 2190750 h 1921"/>
              <a:gd name="T52" fmla="*/ 1009650 w 1021"/>
              <a:gd name="T53" fmla="*/ 2266950 h 1921"/>
              <a:gd name="T54" fmla="*/ 952500 w 1021"/>
              <a:gd name="T55" fmla="*/ 2343150 h 1921"/>
              <a:gd name="T56" fmla="*/ 895350 w 1021"/>
              <a:gd name="T57" fmla="*/ 2419350 h 1921"/>
              <a:gd name="T58" fmla="*/ 857250 w 1021"/>
              <a:gd name="T59" fmla="*/ 2476500 h 1921"/>
              <a:gd name="T60" fmla="*/ 819150 w 1021"/>
              <a:gd name="T61" fmla="*/ 2552700 h 1921"/>
              <a:gd name="T62" fmla="*/ 762000 w 1021"/>
              <a:gd name="T63" fmla="*/ 2609850 h 1921"/>
              <a:gd name="T64" fmla="*/ 685800 w 1021"/>
              <a:gd name="T65" fmla="*/ 2686050 h 1921"/>
              <a:gd name="T66" fmla="*/ 628650 w 1021"/>
              <a:gd name="T67" fmla="*/ 2743200 h 1921"/>
              <a:gd name="T68" fmla="*/ 533400 w 1021"/>
              <a:gd name="T69" fmla="*/ 2800350 h 1921"/>
              <a:gd name="T70" fmla="*/ 457200 w 1021"/>
              <a:gd name="T71" fmla="*/ 2857500 h 1921"/>
              <a:gd name="T72" fmla="*/ 361950 w 1021"/>
              <a:gd name="T73" fmla="*/ 2914650 h 1921"/>
              <a:gd name="T74" fmla="*/ 266700 w 1021"/>
              <a:gd name="T75" fmla="*/ 2952750 h 1921"/>
              <a:gd name="T76" fmla="*/ 152400 w 1021"/>
              <a:gd name="T77" fmla="*/ 2990850 h 1921"/>
              <a:gd name="T78" fmla="*/ 76200 w 1021"/>
              <a:gd name="T79" fmla="*/ 3028950 h 1921"/>
              <a:gd name="T80" fmla="*/ 0 w 1021"/>
              <a:gd name="T81" fmla="*/ 304800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3748" name="Rectangle 4">
            <a:extLst>
              <a:ext uri="{FF2B5EF4-FFF2-40B4-BE49-F238E27FC236}">
                <a16:creationId xmlns:a16="http://schemas.microsoft.com/office/drawing/2014/main" id="{C7C9634F-2849-7345-A3CF-0F57D39EF1C2}"/>
              </a:ext>
            </a:extLst>
          </p:cNvPr>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20836" name="Rectangle 5">
            <a:extLst>
              <a:ext uri="{FF2B5EF4-FFF2-40B4-BE49-F238E27FC236}">
                <a16:creationId xmlns:a16="http://schemas.microsoft.com/office/drawing/2014/main" id="{F7952336-45EB-1E4B-A9E4-8E5F1623B6EB}"/>
              </a:ext>
            </a:extLst>
          </p:cNvPr>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0837" name="Freeform 6">
            <a:extLst>
              <a:ext uri="{FF2B5EF4-FFF2-40B4-BE49-F238E27FC236}">
                <a16:creationId xmlns:a16="http://schemas.microsoft.com/office/drawing/2014/main" id="{D85B1C5E-6A19-E948-9EC8-1DC37D8FEE96}"/>
              </a:ext>
            </a:extLst>
          </p:cNvPr>
          <p:cNvSpPr>
            <a:spLocks/>
          </p:cNvSpPr>
          <p:nvPr/>
        </p:nvSpPr>
        <p:spPr bwMode="auto">
          <a:xfrm>
            <a:off x="6991350" y="3978275"/>
            <a:ext cx="1430338" cy="2097088"/>
          </a:xfrm>
          <a:custGeom>
            <a:avLst/>
            <a:gdLst>
              <a:gd name="T0" fmla="*/ 1428750 w 901"/>
              <a:gd name="T1" fmla="*/ 0 h 1321"/>
              <a:gd name="T2" fmla="*/ 1390650 w 901"/>
              <a:gd name="T3" fmla="*/ 19050 h 1321"/>
              <a:gd name="T4" fmla="*/ 1352550 w 901"/>
              <a:gd name="T5" fmla="*/ 38100 h 1321"/>
              <a:gd name="T6" fmla="*/ 1314450 w 901"/>
              <a:gd name="T7" fmla="*/ 57150 h 1321"/>
              <a:gd name="T8" fmla="*/ 1276350 w 901"/>
              <a:gd name="T9" fmla="*/ 76200 h 1321"/>
              <a:gd name="T10" fmla="*/ 1238250 w 901"/>
              <a:gd name="T11" fmla="*/ 95250 h 1321"/>
              <a:gd name="T12" fmla="*/ 1219200 w 901"/>
              <a:gd name="T13" fmla="*/ 133350 h 1321"/>
              <a:gd name="T14" fmla="*/ 1181100 w 901"/>
              <a:gd name="T15" fmla="*/ 152400 h 1321"/>
              <a:gd name="T16" fmla="*/ 1143000 w 901"/>
              <a:gd name="T17" fmla="*/ 190500 h 1321"/>
              <a:gd name="T18" fmla="*/ 1104900 w 901"/>
              <a:gd name="T19" fmla="*/ 209550 h 1321"/>
              <a:gd name="T20" fmla="*/ 1085850 w 901"/>
              <a:gd name="T21" fmla="*/ 247650 h 1321"/>
              <a:gd name="T22" fmla="*/ 1047750 w 901"/>
              <a:gd name="T23" fmla="*/ 266700 h 1321"/>
              <a:gd name="T24" fmla="*/ 1028700 w 901"/>
              <a:gd name="T25" fmla="*/ 304800 h 1321"/>
              <a:gd name="T26" fmla="*/ 990600 w 901"/>
              <a:gd name="T27" fmla="*/ 342900 h 1321"/>
              <a:gd name="T28" fmla="*/ 971550 w 901"/>
              <a:gd name="T29" fmla="*/ 381000 h 1321"/>
              <a:gd name="T30" fmla="*/ 933450 w 901"/>
              <a:gd name="T31" fmla="*/ 400050 h 1321"/>
              <a:gd name="T32" fmla="*/ 914400 w 901"/>
              <a:gd name="T33" fmla="*/ 438150 h 1321"/>
              <a:gd name="T34" fmla="*/ 876300 w 901"/>
              <a:gd name="T35" fmla="*/ 457200 h 1321"/>
              <a:gd name="T36" fmla="*/ 838200 w 901"/>
              <a:gd name="T37" fmla="*/ 495300 h 1321"/>
              <a:gd name="T38" fmla="*/ 819150 w 901"/>
              <a:gd name="T39" fmla="*/ 533400 h 1321"/>
              <a:gd name="T40" fmla="*/ 781050 w 901"/>
              <a:gd name="T41" fmla="*/ 571500 h 1321"/>
              <a:gd name="T42" fmla="*/ 742950 w 901"/>
              <a:gd name="T43" fmla="*/ 590550 h 1321"/>
              <a:gd name="T44" fmla="*/ 723900 w 901"/>
              <a:gd name="T45" fmla="*/ 628650 h 1321"/>
              <a:gd name="T46" fmla="*/ 685800 w 901"/>
              <a:gd name="T47" fmla="*/ 666750 h 1321"/>
              <a:gd name="T48" fmla="*/ 647700 w 901"/>
              <a:gd name="T49" fmla="*/ 704850 h 1321"/>
              <a:gd name="T50" fmla="*/ 628650 w 901"/>
              <a:gd name="T51" fmla="*/ 742950 h 1321"/>
              <a:gd name="T52" fmla="*/ 590550 w 901"/>
              <a:gd name="T53" fmla="*/ 781050 h 1321"/>
              <a:gd name="T54" fmla="*/ 571500 w 901"/>
              <a:gd name="T55" fmla="*/ 819150 h 1321"/>
              <a:gd name="T56" fmla="*/ 533400 w 901"/>
              <a:gd name="T57" fmla="*/ 857250 h 1321"/>
              <a:gd name="T58" fmla="*/ 514350 w 901"/>
              <a:gd name="T59" fmla="*/ 895350 h 1321"/>
              <a:gd name="T60" fmla="*/ 495300 w 901"/>
              <a:gd name="T61" fmla="*/ 933450 h 1321"/>
              <a:gd name="T62" fmla="*/ 457200 w 901"/>
              <a:gd name="T63" fmla="*/ 990600 h 1321"/>
              <a:gd name="T64" fmla="*/ 438150 w 901"/>
              <a:gd name="T65" fmla="*/ 1028700 h 1321"/>
              <a:gd name="T66" fmla="*/ 419100 w 901"/>
              <a:gd name="T67" fmla="*/ 1085850 h 1321"/>
              <a:gd name="T68" fmla="*/ 381000 w 901"/>
              <a:gd name="T69" fmla="*/ 1123950 h 1321"/>
              <a:gd name="T70" fmla="*/ 361950 w 901"/>
              <a:gd name="T71" fmla="*/ 1162050 h 1321"/>
              <a:gd name="T72" fmla="*/ 342900 w 901"/>
              <a:gd name="T73" fmla="*/ 1200150 h 1321"/>
              <a:gd name="T74" fmla="*/ 323850 w 901"/>
              <a:gd name="T75" fmla="*/ 1238250 h 1321"/>
              <a:gd name="T76" fmla="*/ 304800 w 901"/>
              <a:gd name="T77" fmla="*/ 1276350 h 1321"/>
              <a:gd name="T78" fmla="*/ 285750 w 901"/>
              <a:gd name="T79" fmla="*/ 1314450 h 1321"/>
              <a:gd name="T80" fmla="*/ 266700 w 901"/>
              <a:gd name="T81" fmla="*/ 1352550 h 1321"/>
              <a:gd name="T82" fmla="*/ 247650 w 901"/>
              <a:gd name="T83" fmla="*/ 1390650 h 1321"/>
              <a:gd name="T84" fmla="*/ 228600 w 901"/>
              <a:gd name="T85" fmla="*/ 1428750 h 1321"/>
              <a:gd name="T86" fmla="*/ 209550 w 901"/>
              <a:gd name="T87" fmla="*/ 1466850 h 1321"/>
              <a:gd name="T88" fmla="*/ 190500 w 901"/>
              <a:gd name="T89" fmla="*/ 1504950 h 1321"/>
              <a:gd name="T90" fmla="*/ 190500 w 901"/>
              <a:gd name="T91" fmla="*/ 1543050 h 1321"/>
              <a:gd name="T92" fmla="*/ 171450 w 901"/>
              <a:gd name="T93" fmla="*/ 1581150 h 1321"/>
              <a:gd name="T94" fmla="*/ 152400 w 901"/>
              <a:gd name="T95" fmla="*/ 1619250 h 1321"/>
              <a:gd name="T96" fmla="*/ 152400 w 901"/>
              <a:gd name="T97" fmla="*/ 1657350 h 1321"/>
              <a:gd name="T98" fmla="*/ 133350 w 901"/>
              <a:gd name="T99" fmla="*/ 1695450 h 1321"/>
              <a:gd name="T100" fmla="*/ 114300 w 901"/>
              <a:gd name="T101" fmla="*/ 1733550 h 1321"/>
              <a:gd name="T102" fmla="*/ 95250 w 901"/>
              <a:gd name="T103" fmla="*/ 1771650 h 1321"/>
              <a:gd name="T104" fmla="*/ 95250 w 901"/>
              <a:gd name="T105" fmla="*/ 1809750 h 1321"/>
              <a:gd name="T106" fmla="*/ 76200 w 901"/>
              <a:gd name="T107" fmla="*/ 1847850 h 1321"/>
              <a:gd name="T108" fmla="*/ 57150 w 901"/>
              <a:gd name="T109" fmla="*/ 1885950 h 1321"/>
              <a:gd name="T110" fmla="*/ 57150 w 901"/>
              <a:gd name="T111" fmla="*/ 1924050 h 1321"/>
              <a:gd name="T112" fmla="*/ 38100 w 901"/>
              <a:gd name="T113" fmla="*/ 1962150 h 1321"/>
              <a:gd name="T114" fmla="*/ 19050 w 901"/>
              <a:gd name="T115" fmla="*/ 2000250 h 1321"/>
              <a:gd name="T116" fmla="*/ 19050 w 901"/>
              <a:gd name="T117" fmla="*/ 2057400 h 1321"/>
              <a:gd name="T118" fmla="*/ 0 w 901"/>
              <a:gd name="T119" fmla="*/ 2095500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838" name="Freeform 7">
            <a:extLst>
              <a:ext uri="{FF2B5EF4-FFF2-40B4-BE49-F238E27FC236}">
                <a16:creationId xmlns:a16="http://schemas.microsoft.com/office/drawing/2014/main" id="{A8DE3BF6-D014-F44C-8CC1-DE415B88461A}"/>
              </a:ext>
            </a:extLst>
          </p:cNvPr>
          <p:cNvSpPr>
            <a:spLocks/>
          </p:cNvSpPr>
          <p:nvPr/>
        </p:nvSpPr>
        <p:spPr bwMode="auto">
          <a:xfrm>
            <a:off x="3562350" y="1695450"/>
            <a:ext cx="4097338" cy="2916238"/>
          </a:xfrm>
          <a:custGeom>
            <a:avLst/>
            <a:gdLst>
              <a:gd name="T0" fmla="*/ 4056063 w 2581"/>
              <a:gd name="T1" fmla="*/ 2895600 h 1837"/>
              <a:gd name="T2" fmla="*/ 3959225 w 2581"/>
              <a:gd name="T3" fmla="*/ 2857500 h 1837"/>
              <a:gd name="T4" fmla="*/ 3879850 w 2581"/>
              <a:gd name="T5" fmla="*/ 2836863 h 1837"/>
              <a:gd name="T6" fmla="*/ 3802063 w 2581"/>
              <a:gd name="T7" fmla="*/ 2798763 h 1837"/>
              <a:gd name="T8" fmla="*/ 3722688 w 2581"/>
              <a:gd name="T9" fmla="*/ 2741613 h 1837"/>
              <a:gd name="T10" fmla="*/ 3644900 w 2581"/>
              <a:gd name="T11" fmla="*/ 2701925 h 1837"/>
              <a:gd name="T12" fmla="*/ 3567113 w 2581"/>
              <a:gd name="T13" fmla="*/ 2663825 h 1837"/>
              <a:gd name="T14" fmla="*/ 3468688 w 2581"/>
              <a:gd name="T15" fmla="*/ 2605088 h 1837"/>
              <a:gd name="T16" fmla="*/ 3370263 w 2581"/>
              <a:gd name="T17" fmla="*/ 2547938 h 1837"/>
              <a:gd name="T18" fmla="*/ 3292475 w 2581"/>
              <a:gd name="T19" fmla="*/ 2509838 h 1837"/>
              <a:gd name="T20" fmla="*/ 3213100 w 2581"/>
              <a:gd name="T21" fmla="*/ 2470150 h 1837"/>
              <a:gd name="T22" fmla="*/ 3135313 w 2581"/>
              <a:gd name="T23" fmla="*/ 2413000 h 1837"/>
              <a:gd name="T24" fmla="*/ 3057525 w 2581"/>
              <a:gd name="T25" fmla="*/ 2374900 h 1837"/>
              <a:gd name="T26" fmla="*/ 2998788 w 2581"/>
              <a:gd name="T27" fmla="*/ 2335213 h 1837"/>
              <a:gd name="T28" fmla="*/ 2900363 w 2581"/>
              <a:gd name="T29" fmla="*/ 2259013 h 1837"/>
              <a:gd name="T30" fmla="*/ 2822575 w 2581"/>
              <a:gd name="T31" fmla="*/ 2238375 h 1837"/>
              <a:gd name="T32" fmla="*/ 2743200 w 2581"/>
              <a:gd name="T33" fmla="*/ 2162175 h 1837"/>
              <a:gd name="T34" fmla="*/ 2665413 w 2581"/>
              <a:gd name="T35" fmla="*/ 2122488 h 1837"/>
              <a:gd name="T36" fmla="*/ 2586038 w 2581"/>
              <a:gd name="T37" fmla="*/ 2065338 h 1837"/>
              <a:gd name="T38" fmla="*/ 2468563 w 2581"/>
              <a:gd name="T39" fmla="*/ 1968500 h 1837"/>
              <a:gd name="T40" fmla="*/ 2390775 w 2581"/>
              <a:gd name="T41" fmla="*/ 1930400 h 1837"/>
              <a:gd name="T42" fmla="*/ 2312988 w 2581"/>
              <a:gd name="T43" fmla="*/ 1852613 h 1837"/>
              <a:gd name="T44" fmla="*/ 2214563 w 2581"/>
              <a:gd name="T45" fmla="*/ 1755775 h 1837"/>
              <a:gd name="T46" fmla="*/ 2155825 w 2581"/>
              <a:gd name="T47" fmla="*/ 1679575 h 1837"/>
              <a:gd name="T48" fmla="*/ 2116138 w 2581"/>
              <a:gd name="T49" fmla="*/ 1601788 h 1837"/>
              <a:gd name="T50" fmla="*/ 2057400 w 2581"/>
              <a:gd name="T51" fmla="*/ 1525588 h 1837"/>
              <a:gd name="T52" fmla="*/ 1958975 w 2581"/>
              <a:gd name="T53" fmla="*/ 1447800 h 1837"/>
              <a:gd name="T54" fmla="*/ 1862138 w 2581"/>
              <a:gd name="T55" fmla="*/ 1350963 h 1837"/>
              <a:gd name="T56" fmla="*/ 1803400 w 2581"/>
              <a:gd name="T57" fmla="*/ 1293813 h 1837"/>
              <a:gd name="T58" fmla="*/ 1744663 w 2581"/>
              <a:gd name="T59" fmla="*/ 1216025 h 1837"/>
              <a:gd name="T60" fmla="*/ 1685925 w 2581"/>
              <a:gd name="T61" fmla="*/ 1158875 h 1837"/>
              <a:gd name="T62" fmla="*/ 1606550 w 2581"/>
              <a:gd name="T63" fmla="*/ 1081088 h 1837"/>
              <a:gd name="T64" fmla="*/ 1528763 w 2581"/>
              <a:gd name="T65" fmla="*/ 1022350 h 1837"/>
              <a:gd name="T66" fmla="*/ 1489075 w 2581"/>
              <a:gd name="T67" fmla="*/ 946150 h 1837"/>
              <a:gd name="T68" fmla="*/ 1430338 w 2581"/>
              <a:gd name="T69" fmla="*/ 887413 h 1837"/>
              <a:gd name="T70" fmla="*/ 1390650 w 2581"/>
              <a:gd name="T71" fmla="*/ 811213 h 1837"/>
              <a:gd name="T72" fmla="*/ 1352550 w 2581"/>
              <a:gd name="T73" fmla="*/ 733425 h 1837"/>
              <a:gd name="T74" fmla="*/ 1293813 w 2581"/>
              <a:gd name="T75" fmla="*/ 655638 h 1837"/>
              <a:gd name="T76" fmla="*/ 1254125 w 2581"/>
              <a:gd name="T77" fmla="*/ 579438 h 1837"/>
              <a:gd name="T78" fmla="*/ 1195388 w 2581"/>
              <a:gd name="T79" fmla="*/ 520700 h 1837"/>
              <a:gd name="T80" fmla="*/ 1117600 w 2581"/>
              <a:gd name="T81" fmla="*/ 423863 h 1837"/>
              <a:gd name="T82" fmla="*/ 1058863 w 2581"/>
              <a:gd name="T83" fmla="*/ 347663 h 1837"/>
              <a:gd name="T84" fmla="*/ 1000125 w 2581"/>
              <a:gd name="T85" fmla="*/ 288925 h 1837"/>
              <a:gd name="T86" fmla="*/ 920750 w 2581"/>
              <a:gd name="T87" fmla="*/ 231775 h 1837"/>
              <a:gd name="T88" fmla="*/ 862013 w 2581"/>
              <a:gd name="T89" fmla="*/ 193675 h 1837"/>
              <a:gd name="T90" fmla="*/ 784225 w 2581"/>
              <a:gd name="T91" fmla="*/ 115888 h 1837"/>
              <a:gd name="T92" fmla="*/ 704850 w 2581"/>
              <a:gd name="T93" fmla="*/ 96838 h 1837"/>
              <a:gd name="T94" fmla="*/ 608013 w 2581"/>
              <a:gd name="T95" fmla="*/ 57150 h 1837"/>
              <a:gd name="T96" fmla="*/ 509588 w 2581"/>
              <a:gd name="T97" fmla="*/ 38100 h 1837"/>
              <a:gd name="T98" fmla="*/ 431800 w 2581"/>
              <a:gd name="T99" fmla="*/ 19050 h 1837"/>
              <a:gd name="T100" fmla="*/ 352425 w 2581"/>
              <a:gd name="T101" fmla="*/ 0 h 1837"/>
              <a:gd name="T102" fmla="*/ 274638 w 2581"/>
              <a:gd name="T103" fmla="*/ 0 h 1837"/>
              <a:gd name="T104" fmla="*/ 195263 w 2581"/>
              <a:gd name="T105" fmla="*/ 19050 h 1837"/>
              <a:gd name="T106" fmla="*/ 117475 w 2581"/>
              <a:gd name="T107" fmla="*/ 38100 h 1837"/>
              <a:gd name="T108" fmla="*/ 39688 w 2581"/>
              <a:gd name="T109" fmla="*/ 77788 h 1837"/>
              <a:gd name="T110" fmla="*/ 0 w 2581"/>
              <a:gd name="T111" fmla="*/ 153988 h 1837"/>
              <a:gd name="T112" fmla="*/ 0 w 2581"/>
              <a:gd name="T113" fmla="*/ 231775 h 1837"/>
              <a:gd name="T114" fmla="*/ 19050 w 2581"/>
              <a:gd name="T115" fmla="*/ 309563 h 1837"/>
              <a:gd name="T116" fmla="*/ 58738 w 2581"/>
              <a:gd name="T117" fmla="*/ 385763 h 1837"/>
              <a:gd name="T118" fmla="*/ 117475 w 2581"/>
              <a:gd name="T119" fmla="*/ 444500 h 1837"/>
              <a:gd name="T120" fmla="*/ 215900 w 2581"/>
              <a:gd name="T121" fmla="*/ 482600 h 1837"/>
              <a:gd name="T122" fmla="*/ 293688 w 2581"/>
              <a:gd name="T123" fmla="*/ 501650 h 1837"/>
              <a:gd name="T124" fmla="*/ 373063 w 2581"/>
              <a:gd name="T125" fmla="*/ 520700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3752" name="Rectangle 8">
            <a:extLst>
              <a:ext uri="{FF2B5EF4-FFF2-40B4-BE49-F238E27FC236}">
                <a16:creationId xmlns:a16="http://schemas.microsoft.com/office/drawing/2014/main" id="{A9917DC2-397A-BC4C-A4C9-5710F3B9350D}"/>
              </a:ext>
            </a:extLst>
          </p:cNvPr>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SE</a:t>
            </a:r>
          </a:p>
        </p:txBody>
      </p:sp>
      <p:sp>
        <p:nvSpPr>
          <p:cNvPr id="120840" name="Freeform 9">
            <a:extLst>
              <a:ext uri="{FF2B5EF4-FFF2-40B4-BE49-F238E27FC236}">
                <a16:creationId xmlns:a16="http://schemas.microsoft.com/office/drawing/2014/main" id="{189BEA1B-9E32-6F46-B81F-A02B4DE6263A}"/>
              </a:ext>
            </a:extLst>
          </p:cNvPr>
          <p:cNvSpPr>
            <a:spLocks/>
          </p:cNvSpPr>
          <p:nvPr/>
        </p:nvSpPr>
        <p:spPr bwMode="auto">
          <a:xfrm>
            <a:off x="2038350" y="4591050"/>
            <a:ext cx="1887538" cy="1487488"/>
          </a:xfrm>
          <a:custGeom>
            <a:avLst/>
            <a:gdLst>
              <a:gd name="T0" fmla="*/ 438150 w 1189"/>
              <a:gd name="T1" fmla="*/ 1409700 h 937"/>
              <a:gd name="T2" fmla="*/ 438150 w 1189"/>
              <a:gd name="T3" fmla="*/ 1295400 h 937"/>
              <a:gd name="T4" fmla="*/ 419100 w 1189"/>
              <a:gd name="T5" fmla="*/ 1181100 h 937"/>
              <a:gd name="T6" fmla="*/ 381000 w 1189"/>
              <a:gd name="T7" fmla="*/ 1066800 h 937"/>
              <a:gd name="T8" fmla="*/ 323850 w 1189"/>
              <a:gd name="T9" fmla="*/ 971550 h 937"/>
              <a:gd name="T10" fmla="*/ 266700 w 1189"/>
              <a:gd name="T11" fmla="*/ 857250 h 937"/>
              <a:gd name="T12" fmla="*/ 209550 w 1189"/>
              <a:gd name="T13" fmla="*/ 742950 h 937"/>
              <a:gd name="T14" fmla="*/ 133350 w 1189"/>
              <a:gd name="T15" fmla="*/ 609600 h 937"/>
              <a:gd name="T16" fmla="*/ 38100 w 1189"/>
              <a:gd name="T17" fmla="*/ 495300 h 937"/>
              <a:gd name="T18" fmla="*/ 0 w 1189"/>
              <a:gd name="T19" fmla="*/ 381000 h 937"/>
              <a:gd name="T20" fmla="*/ 0 w 1189"/>
              <a:gd name="T21" fmla="*/ 266700 h 937"/>
              <a:gd name="T22" fmla="*/ 38100 w 1189"/>
              <a:gd name="T23" fmla="*/ 152400 h 937"/>
              <a:gd name="T24" fmla="*/ 133350 w 1189"/>
              <a:gd name="T25" fmla="*/ 57150 h 937"/>
              <a:gd name="T26" fmla="*/ 228600 w 1189"/>
              <a:gd name="T27" fmla="*/ 19050 h 937"/>
              <a:gd name="T28" fmla="*/ 361950 w 1189"/>
              <a:gd name="T29" fmla="*/ 38100 h 937"/>
              <a:gd name="T30" fmla="*/ 476250 w 1189"/>
              <a:gd name="T31" fmla="*/ 95250 h 937"/>
              <a:gd name="T32" fmla="*/ 552450 w 1189"/>
              <a:gd name="T33" fmla="*/ 209550 h 937"/>
              <a:gd name="T34" fmla="*/ 609600 w 1189"/>
              <a:gd name="T35" fmla="*/ 323850 h 937"/>
              <a:gd name="T36" fmla="*/ 647700 w 1189"/>
              <a:gd name="T37" fmla="*/ 438150 h 937"/>
              <a:gd name="T38" fmla="*/ 685800 w 1189"/>
              <a:gd name="T39" fmla="*/ 552450 h 937"/>
              <a:gd name="T40" fmla="*/ 704850 w 1189"/>
              <a:gd name="T41" fmla="*/ 666750 h 937"/>
              <a:gd name="T42" fmla="*/ 723900 w 1189"/>
              <a:gd name="T43" fmla="*/ 781050 h 937"/>
              <a:gd name="T44" fmla="*/ 762000 w 1189"/>
              <a:gd name="T45" fmla="*/ 895350 h 937"/>
              <a:gd name="T46" fmla="*/ 819150 w 1189"/>
              <a:gd name="T47" fmla="*/ 1009650 h 937"/>
              <a:gd name="T48" fmla="*/ 952500 w 1189"/>
              <a:gd name="T49" fmla="*/ 1066800 h 937"/>
              <a:gd name="T50" fmla="*/ 1066800 w 1189"/>
              <a:gd name="T51" fmla="*/ 1085850 h 937"/>
              <a:gd name="T52" fmla="*/ 1181100 w 1189"/>
              <a:gd name="T53" fmla="*/ 1047750 h 937"/>
              <a:gd name="T54" fmla="*/ 1276350 w 1189"/>
              <a:gd name="T55" fmla="*/ 933450 h 937"/>
              <a:gd name="T56" fmla="*/ 1314450 w 1189"/>
              <a:gd name="T57" fmla="*/ 800100 h 937"/>
              <a:gd name="T58" fmla="*/ 1333500 w 1189"/>
              <a:gd name="T59" fmla="*/ 685800 h 937"/>
              <a:gd name="T60" fmla="*/ 1390650 w 1189"/>
              <a:gd name="T61" fmla="*/ 571500 h 937"/>
              <a:gd name="T62" fmla="*/ 1466850 w 1189"/>
              <a:gd name="T63" fmla="*/ 457200 h 937"/>
              <a:gd name="T64" fmla="*/ 1562100 w 1189"/>
              <a:gd name="T65" fmla="*/ 400050 h 937"/>
              <a:gd name="T66" fmla="*/ 1676400 w 1189"/>
              <a:gd name="T67" fmla="*/ 381000 h 937"/>
              <a:gd name="T68" fmla="*/ 1790700 w 1189"/>
              <a:gd name="T69" fmla="*/ 419100 h 937"/>
              <a:gd name="T70" fmla="*/ 1866900 w 1189"/>
              <a:gd name="T71" fmla="*/ 514350 h 937"/>
              <a:gd name="T72" fmla="*/ 1885950 w 1189"/>
              <a:gd name="T73" fmla="*/ 628650 h 937"/>
              <a:gd name="T74" fmla="*/ 1847850 w 1189"/>
              <a:gd name="T75" fmla="*/ 742950 h 937"/>
              <a:gd name="T76" fmla="*/ 1790700 w 1189"/>
              <a:gd name="T77" fmla="*/ 857250 h 937"/>
              <a:gd name="T78" fmla="*/ 1714500 w 1189"/>
              <a:gd name="T79" fmla="*/ 971550 h 937"/>
              <a:gd name="T80" fmla="*/ 1619250 w 1189"/>
              <a:gd name="T81" fmla="*/ 1066800 h 937"/>
              <a:gd name="T82" fmla="*/ 1562100 w 1189"/>
              <a:gd name="T83" fmla="*/ 1181100 h 937"/>
              <a:gd name="T84" fmla="*/ 1485900 w 1189"/>
              <a:gd name="T85" fmla="*/ 1295400 h 937"/>
              <a:gd name="T86" fmla="*/ 1428750 w 1189"/>
              <a:gd name="T87" fmla="*/ 1409700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3754" name="Rectangle 10">
            <a:extLst>
              <a:ext uri="{FF2B5EF4-FFF2-40B4-BE49-F238E27FC236}">
                <a16:creationId xmlns:a16="http://schemas.microsoft.com/office/drawing/2014/main" id="{389E894A-7369-A247-871D-6CC2D72FC507}"/>
              </a:ext>
            </a:extLst>
          </p:cNvPr>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rgbClr val="009900"/>
                </a:solidFill>
                <a:latin typeface="Times" charset="0"/>
                <a:ea typeface="Gulim" pitchFamily="34" charset="-127"/>
                <a:cs typeface="Gulim" pitchFamily="34" charset="-127"/>
              </a:rPr>
              <a:t>PG</a:t>
            </a:r>
          </a:p>
        </p:txBody>
      </p:sp>
      <p:sp>
        <p:nvSpPr>
          <p:cNvPr id="120842" name="Freeform 11">
            <a:extLst>
              <a:ext uri="{FF2B5EF4-FFF2-40B4-BE49-F238E27FC236}">
                <a16:creationId xmlns:a16="http://schemas.microsoft.com/office/drawing/2014/main" id="{C7C5AAD1-82C3-8442-99CF-E460AF6EA8B9}"/>
              </a:ext>
            </a:extLst>
          </p:cNvPr>
          <p:cNvSpPr>
            <a:spLocks/>
          </p:cNvSpPr>
          <p:nvPr/>
        </p:nvSpPr>
        <p:spPr bwMode="auto">
          <a:xfrm>
            <a:off x="3257550" y="2628900"/>
            <a:ext cx="268288" cy="306388"/>
          </a:xfrm>
          <a:custGeom>
            <a:avLst/>
            <a:gdLst>
              <a:gd name="T0" fmla="*/ 171450 w 169"/>
              <a:gd name="T1" fmla="*/ 19050 h 193"/>
              <a:gd name="T2" fmla="*/ 133350 w 169"/>
              <a:gd name="T3" fmla="*/ 38100 h 193"/>
              <a:gd name="T4" fmla="*/ 95250 w 169"/>
              <a:gd name="T5" fmla="*/ 57150 h 193"/>
              <a:gd name="T6" fmla="*/ 57150 w 169"/>
              <a:gd name="T7" fmla="*/ 76200 h 193"/>
              <a:gd name="T8" fmla="*/ 38100 w 169"/>
              <a:gd name="T9" fmla="*/ 114300 h 193"/>
              <a:gd name="T10" fmla="*/ 0 w 169"/>
              <a:gd name="T11" fmla="*/ 152400 h 193"/>
              <a:gd name="T12" fmla="*/ 0 w 169"/>
              <a:gd name="T13" fmla="*/ 190500 h 193"/>
              <a:gd name="T14" fmla="*/ 0 w 169"/>
              <a:gd name="T15" fmla="*/ 228600 h 193"/>
              <a:gd name="T16" fmla="*/ 38100 w 169"/>
              <a:gd name="T17" fmla="*/ 247650 h 193"/>
              <a:gd name="T18" fmla="*/ 57150 w 169"/>
              <a:gd name="T19" fmla="*/ 285750 h 193"/>
              <a:gd name="T20" fmla="*/ 95250 w 169"/>
              <a:gd name="T21" fmla="*/ 304800 h 193"/>
              <a:gd name="T22" fmla="*/ 133350 w 169"/>
              <a:gd name="T23" fmla="*/ 304800 h 193"/>
              <a:gd name="T24" fmla="*/ 171450 w 169"/>
              <a:gd name="T25" fmla="*/ 304800 h 193"/>
              <a:gd name="T26" fmla="*/ 209550 w 169"/>
              <a:gd name="T27" fmla="*/ 285750 h 193"/>
              <a:gd name="T28" fmla="*/ 228600 w 169"/>
              <a:gd name="T29" fmla="*/ 247650 h 193"/>
              <a:gd name="T30" fmla="*/ 247650 w 169"/>
              <a:gd name="T31" fmla="*/ 209550 h 193"/>
              <a:gd name="T32" fmla="*/ 266700 w 169"/>
              <a:gd name="T33" fmla="*/ 171450 h 193"/>
              <a:gd name="T34" fmla="*/ 266700 w 169"/>
              <a:gd name="T35" fmla="*/ 133350 h 193"/>
              <a:gd name="T36" fmla="*/ 266700 w 169"/>
              <a:gd name="T37" fmla="*/ 95250 h 193"/>
              <a:gd name="T38" fmla="*/ 247650 w 169"/>
              <a:gd name="T39" fmla="*/ 57150 h 193"/>
              <a:gd name="T40" fmla="*/ 228600 w 169"/>
              <a:gd name="T41" fmla="*/ 19050 h 193"/>
              <a:gd name="T42" fmla="*/ 190500 w 169"/>
              <a:gd name="T43" fmla="*/ 0 h 193"/>
              <a:gd name="T44" fmla="*/ 171450 w 169"/>
              <a:gd name="T45" fmla="*/ 19050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843" name="Freeform 12">
            <a:extLst>
              <a:ext uri="{FF2B5EF4-FFF2-40B4-BE49-F238E27FC236}">
                <a16:creationId xmlns:a16="http://schemas.microsoft.com/office/drawing/2014/main" id="{5835A98E-0D65-9D48-A395-1EA5ACDDC04E}"/>
              </a:ext>
            </a:extLst>
          </p:cNvPr>
          <p:cNvSpPr>
            <a:spLocks/>
          </p:cNvSpPr>
          <p:nvPr/>
        </p:nvSpPr>
        <p:spPr bwMode="auto">
          <a:xfrm>
            <a:off x="3067050" y="3333750"/>
            <a:ext cx="439738" cy="915988"/>
          </a:xfrm>
          <a:custGeom>
            <a:avLst/>
            <a:gdLst>
              <a:gd name="T0" fmla="*/ 285750 w 277"/>
              <a:gd name="T1" fmla="*/ 0 h 577"/>
              <a:gd name="T2" fmla="*/ 323850 w 277"/>
              <a:gd name="T3" fmla="*/ 38100 h 577"/>
              <a:gd name="T4" fmla="*/ 361950 w 277"/>
              <a:gd name="T5" fmla="*/ 57150 h 577"/>
              <a:gd name="T6" fmla="*/ 381000 w 277"/>
              <a:gd name="T7" fmla="*/ 95250 h 577"/>
              <a:gd name="T8" fmla="*/ 419100 w 277"/>
              <a:gd name="T9" fmla="*/ 133350 h 577"/>
              <a:gd name="T10" fmla="*/ 438150 w 277"/>
              <a:gd name="T11" fmla="*/ 171450 h 577"/>
              <a:gd name="T12" fmla="*/ 438150 w 277"/>
              <a:gd name="T13" fmla="*/ 209550 h 577"/>
              <a:gd name="T14" fmla="*/ 438150 w 277"/>
              <a:gd name="T15" fmla="*/ 247650 h 577"/>
              <a:gd name="T16" fmla="*/ 438150 w 277"/>
              <a:gd name="T17" fmla="*/ 285750 h 577"/>
              <a:gd name="T18" fmla="*/ 438150 w 277"/>
              <a:gd name="T19" fmla="*/ 323850 h 577"/>
              <a:gd name="T20" fmla="*/ 438150 w 277"/>
              <a:gd name="T21" fmla="*/ 361950 h 577"/>
              <a:gd name="T22" fmla="*/ 438150 w 277"/>
              <a:gd name="T23" fmla="*/ 400050 h 577"/>
              <a:gd name="T24" fmla="*/ 438150 w 277"/>
              <a:gd name="T25" fmla="*/ 438150 h 577"/>
              <a:gd name="T26" fmla="*/ 438150 w 277"/>
              <a:gd name="T27" fmla="*/ 476250 h 577"/>
              <a:gd name="T28" fmla="*/ 419100 w 277"/>
              <a:gd name="T29" fmla="*/ 514350 h 577"/>
              <a:gd name="T30" fmla="*/ 419100 w 277"/>
              <a:gd name="T31" fmla="*/ 552450 h 577"/>
              <a:gd name="T32" fmla="*/ 400050 w 277"/>
              <a:gd name="T33" fmla="*/ 590550 h 577"/>
              <a:gd name="T34" fmla="*/ 381000 w 277"/>
              <a:gd name="T35" fmla="*/ 628650 h 577"/>
              <a:gd name="T36" fmla="*/ 342900 w 277"/>
              <a:gd name="T37" fmla="*/ 666750 h 577"/>
              <a:gd name="T38" fmla="*/ 323850 w 277"/>
              <a:gd name="T39" fmla="*/ 704850 h 577"/>
              <a:gd name="T40" fmla="*/ 304800 w 277"/>
              <a:gd name="T41" fmla="*/ 742950 h 577"/>
              <a:gd name="T42" fmla="*/ 266700 w 277"/>
              <a:gd name="T43" fmla="*/ 762000 h 577"/>
              <a:gd name="T44" fmla="*/ 266700 w 277"/>
              <a:gd name="T45" fmla="*/ 800100 h 577"/>
              <a:gd name="T46" fmla="*/ 228600 w 277"/>
              <a:gd name="T47" fmla="*/ 819150 h 577"/>
              <a:gd name="T48" fmla="*/ 209550 w 277"/>
              <a:gd name="T49" fmla="*/ 857250 h 577"/>
              <a:gd name="T50" fmla="*/ 171450 w 277"/>
              <a:gd name="T51" fmla="*/ 876300 h 577"/>
              <a:gd name="T52" fmla="*/ 152400 w 277"/>
              <a:gd name="T53" fmla="*/ 914400 h 577"/>
              <a:gd name="T54" fmla="*/ 114300 w 277"/>
              <a:gd name="T55" fmla="*/ 914400 h 577"/>
              <a:gd name="T56" fmla="*/ 76200 w 277"/>
              <a:gd name="T57" fmla="*/ 914400 h 577"/>
              <a:gd name="T58" fmla="*/ 19050 w 277"/>
              <a:gd name="T59" fmla="*/ 876300 h 577"/>
              <a:gd name="T60" fmla="*/ 19050 w 277"/>
              <a:gd name="T61" fmla="*/ 838200 h 577"/>
              <a:gd name="T62" fmla="*/ 0 w 277"/>
              <a:gd name="T63" fmla="*/ 800100 h 577"/>
              <a:gd name="T64" fmla="*/ 19050 w 277"/>
              <a:gd name="T65" fmla="*/ 762000 h 577"/>
              <a:gd name="T66" fmla="*/ 38100 w 277"/>
              <a:gd name="T67" fmla="*/ 723900 h 577"/>
              <a:gd name="T68" fmla="*/ 38100 w 277"/>
              <a:gd name="T69" fmla="*/ 685800 h 577"/>
              <a:gd name="T70" fmla="*/ 76200 w 277"/>
              <a:gd name="T71" fmla="*/ 666750 h 577"/>
              <a:gd name="T72" fmla="*/ 95250 w 277"/>
              <a:gd name="T73" fmla="*/ 628650 h 577"/>
              <a:gd name="T74" fmla="*/ 114300 w 277"/>
              <a:gd name="T75" fmla="*/ 590550 h 577"/>
              <a:gd name="T76" fmla="*/ 152400 w 277"/>
              <a:gd name="T77" fmla="*/ 571500 h 577"/>
              <a:gd name="T78" fmla="*/ 152400 w 277"/>
              <a:gd name="T79" fmla="*/ 533400 h 577"/>
              <a:gd name="T80" fmla="*/ 190500 w 277"/>
              <a:gd name="T81" fmla="*/ 495300 h 577"/>
              <a:gd name="T82" fmla="*/ 209550 w 277"/>
              <a:gd name="T83" fmla="*/ 438150 h 577"/>
              <a:gd name="T84" fmla="*/ 228600 w 277"/>
              <a:gd name="T85" fmla="*/ 400050 h 577"/>
              <a:gd name="T86" fmla="*/ 247650 w 277"/>
              <a:gd name="T87" fmla="*/ 361950 h 577"/>
              <a:gd name="T88" fmla="*/ 266700 w 277"/>
              <a:gd name="T89" fmla="*/ 323850 h 577"/>
              <a:gd name="T90" fmla="*/ 285750 w 277"/>
              <a:gd name="T91" fmla="*/ 285750 h 577"/>
              <a:gd name="T92" fmla="*/ 285750 w 277"/>
              <a:gd name="T93" fmla="*/ 247650 h 577"/>
              <a:gd name="T94" fmla="*/ 285750 w 277"/>
              <a:gd name="T95" fmla="*/ 209550 h 577"/>
              <a:gd name="T96" fmla="*/ 285750 w 277"/>
              <a:gd name="T97" fmla="*/ 171450 h 577"/>
              <a:gd name="T98" fmla="*/ 285750 w 277"/>
              <a:gd name="T99" fmla="*/ 133350 h 577"/>
              <a:gd name="T100" fmla="*/ 285750 w 277"/>
              <a:gd name="T101" fmla="*/ 95250 h 577"/>
              <a:gd name="T102" fmla="*/ 285750 w 277"/>
              <a:gd name="T103" fmla="*/ 57150 h 577"/>
              <a:gd name="T104" fmla="*/ 285750 w 277"/>
              <a:gd name="T105" fmla="*/ 19050 h 577"/>
              <a:gd name="T106" fmla="*/ 323850 w 277"/>
              <a:gd name="T107" fmla="*/ 0 h 577"/>
              <a:gd name="T108" fmla="*/ 28575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844" name="Freeform 13">
            <a:extLst>
              <a:ext uri="{FF2B5EF4-FFF2-40B4-BE49-F238E27FC236}">
                <a16:creationId xmlns:a16="http://schemas.microsoft.com/office/drawing/2014/main" id="{B0676DFF-8388-4841-9EFC-4D8F781DAF4C}"/>
              </a:ext>
            </a:extLst>
          </p:cNvPr>
          <p:cNvSpPr>
            <a:spLocks/>
          </p:cNvSpPr>
          <p:nvPr/>
        </p:nvSpPr>
        <p:spPr bwMode="auto">
          <a:xfrm>
            <a:off x="3333750" y="2933700"/>
            <a:ext cx="58738" cy="420688"/>
          </a:xfrm>
          <a:custGeom>
            <a:avLst/>
            <a:gdLst>
              <a:gd name="T0" fmla="*/ 19050 w 37"/>
              <a:gd name="T1" fmla="*/ 19050 h 265"/>
              <a:gd name="T2" fmla="*/ 57150 w 37"/>
              <a:gd name="T3" fmla="*/ 0 h 265"/>
              <a:gd name="T4" fmla="*/ 57150 w 37"/>
              <a:gd name="T5" fmla="*/ 38100 h 265"/>
              <a:gd name="T6" fmla="*/ 57150 w 37"/>
              <a:gd name="T7" fmla="*/ 76200 h 265"/>
              <a:gd name="T8" fmla="*/ 57150 w 37"/>
              <a:gd name="T9" fmla="*/ 114300 h 265"/>
              <a:gd name="T10" fmla="*/ 57150 w 37"/>
              <a:gd name="T11" fmla="*/ 152400 h 265"/>
              <a:gd name="T12" fmla="*/ 38100 w 37"/>
              <a:gd name="T13" fmla="*/ 190500 h 265"/>
              <a:gd name="T14" fmla="*/ 19050 w 37"/>
              <a:gd name="T15" fmla="*/ 228600 h 265"/>
              <a:gd name="T16" fmla="*/ 0 w 37"/>
              <a:gd name="T17" fmla="*/ 266700 h 265"/>
              <a:gd name="T18" fmla="*/ 0 w 37"/>
              <a:gd name="T19" fmla="*/ 304800 h 265"/>
              <a:gd name="T20" fmla="*/ 0 w 37"/>
              <a:gd name="T21" fmla="*/ 342900 h 265"/>
              <a:gd name="T22" fmla="*/ 0 w 37"/>
              <a:gd name="T23" fmla="*/ 381000 h 265"/>
              <a:gd name="T24" fmla="*/ 19050 w 37"/>
              <a:gd name="T25" fmla="*/ 419100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3758" name="Rectangle 14">
            <a:extLst>
              <a:ext uri="{FF2B5EF4-FFF2-40B4-BE49-F238E27FC236}">
                <a16:creationId xmlns:a16="http://schemas.microsoft.com/office/drawing/2014/main" id="{42B58CFF-6EBE-204F-A333-9CAA45C45C81}"/>
              </a:ext>
            </a:extLst>
          </p:cNvPr>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DG</a:t>
            </a:r>
          </a:p>
        </p:txBody>
      </p:sp>
      <p:sp>
        <p:nvSpPr>
          <p:cNvPr id="543759" name="Rectangle 15">
            <a:extLst>
              <a:ext uri="{FF2B5EF4-FFF2-40B4-BE49-F238E27FC236}">
                <a16:creationId xmlns:a16="http://schemas.microsoft.com/office/drawing/2014/main" id="{AA4100E2-D36D-794F-9F89-87C6DCE4A8EA}"/>
              </a:ext>
            </a:extLst>
          </p:cNvPr>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RS</a:t>
            </a:r>
          </a:p>
        </p:txBody>
      </p:sp>
      <p:sp>
        <p:nvSpPr>
          <p:cNvPr id="543760" name="Rectangle 16">
            <a:extLst>
              <a:ext uri="{FF2B5EF4-FFF2-40B4-BE49-F238E27FC236}">
                <a16:creationId xmlns:a16="http://schemas.microsoft.com/office/drawing/2014/main" id="{73CA03AD-0441-AF47-824F-43425C2A2633}"/>
              </a:ext>
            </a:extLst>
          </p:cNvPr>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MS</a:t>
            </a:r>
          </a:p>
        </p:txBody>
      </p:sp>
      <p:sp>
        <p:nvSpPr>
          <p:cNvPr id="120848" name="Rectangle 17">
            <a:extLst>
              <a:ext uri="{FF2B5EF4-FFF2-40B4-BE49-F238E27FC236}">
                <a16:creationId xmlns:a16="http://schemas.microsoft.com/office/drawing/2014/main" id="{0185B473-E490-FC40-89D1-4A9D3E296DD1}"/>
              </a:ext>
            </a:extLst>
          </p:cNvPr>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0849" name="Line 18">
            <a:extLst>
              <a:ext uri="{FF2B5EF4-FFF2-40B4-BE49-F238E27FC236}">
                <a16:creationId xmlns:a16="http://schemas.microsoft.com/office/drawing/2014/main" id="{9FB8E5DA-3F09-8447-9EE8-F6F3A740DB30}"/>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0850" name="Line 19">
            <a:extLst>
              <a:ext uri="{FF2B5EF4-FFF2-40B4-BE49-F238E27FC236}">
                <a16:creationId xmlns:a16="http://schemas.microsoft.com/office/drawing/2014/main" id="{704099D8-D34E-6B4C-A60A-AC1652FDF097}"/>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764" name="Rectangle 20">
            <a:extLst>
              <a:ext uri="{FF2B5EF4-FFF2-40B4-BE49-F238E27FC236}">
                <a16:creationId xmlns:a16="http://schemas.microsoft.com/office/drawing/2014/main" id="{D913F618-A609-E848-B90B-4D80BE1EB1FA}"/>
              </a:ext>
            </a:extLst>
          </p:cNvPr>
          <p:cNvSpPr>
            <a:spLocks noChangeArrowheads="1"/>
          </p:cNvSpPr>
          <p:nvPr/>
        </p:nvSpPr>
        <p:spPr bwMode="auto">
          <a:xfrm>
            <a:off x="76200" y="304800"/>
            <a:ext cx="2825750" cy="8191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ko-KR" altLang="en-US" sz="2400" b="1">
                <a:solidFill>
                  <a:schemeClr val="tx2"/>
                </a:solidFill>
                <a:latin typeface="Times" charset="0"/>
                <a:ea typeface="Gulim" pitchFamily="34" charset="-127"/>
                <a:cs typeface="Gulim" pitchFamily="34" charset="-127"/>
              </a:rPr>
              <a:t> </a:t>
            </a:r>
            <a:r>
              <a:rPr lang="en-US" altLang="ko-KR" sz="2400" b="1">
                <a:solidFill>
                  <a:schemeClr val="tx2"/>
                </a:solidFill>
                <a:latin typeface="Times" charset="0"/>
                <a:ea typeface="Gulim" pitchFamily="34" charset="-127"/>
                <a:cs typeface="Gulim" pitchFamily="34" charset="-127"/>
              </a:rPr>
              <a:t>URUTAN PERISTIWA</a:t>
            </a:r>
          </a:p>
        </p:txBody>
      </p:sp>
      <p:sp>
        <p:nvSpPr>
          <p:cNvPr id="543765" name="Rectangle 21">
            <a:extLst>
              <a:ext uri="{FF2B5EF4-FFF2-40B4-BE49-F238E27FC236}">
                <a16:creationId xmlns:a16="http://schemas.microsoft.com/office/drawing/2014/main" id="{57EDD3DC-9001-5B4F-B948-1891634EE234}"/>
              </a:ext>
            </a:extLst>
          </p:cNvPr>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rgbClr val="009900"/>
                </a:solidFill>
                <a:latin typeface="Times" charset="0"/>
                <a:ea typeface="Gulim" pitchFamily="34" charset="-127"/>
                <a:cs typeface="Gulim" pitchFamily="34" charset="-127"/>
              </a:rPr>
              <a:t>DS</a:t>
            </a:r>
          </a:p>
        </p:txBody>
      </p:sp>
      <p:sp>
        <p:nvSpPr>
          <p:cNvPr id="543766" name="Line 22">
            <a:extLst>
              <a:ext uri="{FF2B5EF4-FFF2-40B4-BE49-F238E27FC236}">
                <a16:creationId xmlns:a16="http://schemas.microsoft.com/office/drawing/2014/main" id="{3A5A386D-CE68-5248-AD19-17763E3DF6BE}"/>
              </a:ext>
            </a:extLst>
          </p:cNvPr>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20854" name="Oval 23">
            <a:extLst>
              <a:ext uri="{FF2B5EF4-FFF2-40B4-BE49-F238E27FC236}">
                <a16:creationId xmlns:a16="http://schemas.microsoft.com/office/drawing/2014/main" id="{B2B1771F-3679-0844-AC93-52C6F200E5D0}"/>
              </a:ext>
            </a:extLst>
          </p:cNvPr>
          <p:cNvSpPr>
            <a:spLocks noChangeArrowheads="1"/>
          </p:cNvSpPr>
          <p:nvPr/>
        </p:nvSpPr>
        <p:spPr bwMode="auto">
          <a:xfrm>
            <a:off x="6735763" y="4508500"/>
            <a:ext cx="193675" cy="187325"/>
          </a:xfrm>
          <a:prstGeom prst="ellipse">
            <a:avLst/>
          </a:prstGeom>
          <a:solidFill>
            <a:srgbClr val="73738C"/>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3768" name="Rectangle 24">
            <a:extLst>
              <a:ext uri="{FF2B5EF4-FFF2-40B4-BE49-F238E27FC236}">
                <a16:creationId xmlns:a16="http://schemas.microsoft.com/office/drawing/2014/main" id="{062326DE-D951-8C4E-B6CD-BF132631756B}"/>
              </a:ext>
            </a:extLst>
          </p:cNvPr>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43769" name="Rectangle 25">
            <a:extLst>
              <a:ext uri="{FF2B5EF4-FFF2-40B4-BE49-F238E27FC236}">
                <a16:creationId xmlns:a16="http://schemas.microsoft.com/office/drawing/2014/main" id="{F8F7C59C-58CF-A243-BEB0-F63CF2A193B9}"/>
              </a:ext>
            </a:extLst>
          </p:cNvPr>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rgbClr val="009900"/>
                </a:solidFill>
                <a:latin typeface="Times" charset="0"/>
                <a:ea typeface="Gulim" pitchFamily="34" charset="-127"/>
                <a:cs typeface="Gulim" pitchFamily="34" charset="-127"/>
              </a:rPr>
              <a:t>U</a:t>
            </a:r>
          </a:p>
        </p:txBody>
      </p:sp>
      <p:sp>
        <p:nvSpPr>
          <p:cNvPr id="543770" name="Rectangle 26">
            <a:extLst>
              <a:ext uri="{FF2B5EF4-FFF2-40B4-BE49-F238E27FC236}">
                <a16:creationId xmlns:a16="http://schemas.microsoft.com/office/drawing/2014/main" id="{017D7D75-BDD1-0542-9E0E-4CC10B61AD6F}"/>
              </a:ext>
            </a:extLst>
          </p:cNvPr>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B</a:t>
            </a:r>
          </a:p>
        </p:txBody>
      </p:sp>
      <p:sp>
        <p:nvSpPr>
          <p:cNvPr id="120858" name="Oval 27">
            <a:extLst>
              <a:ext uri="{FF2B5EF4-FFF2-40B4-BE49-F238E27FC236}">
                <a16:creationId xmlns:a16="http://schemas.microsoft.com/office/drawing/2014/main" id="{F70A7ABB-E66E-0B47-8AA6-2120B607530D}"/>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3772" name="Rectangle 28">
            <a:extLst>
              <a:ext uri="{FF2B5EF4-FFF2-40B4-BE49-F238E27FC236}">
                <a16:creationId xmlns:a16="http://schemas.microsoft.com/office/drawing/2014/main" id="{1912B7F3-1712-8140-AA7D-AFAD90CC10A2}"/>
              </a:ext>
            </a:extLst>
          </p:cNvPr>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H</a:t>
            </a:r>
          </a:p>
        </p:txBody>
      </p:sp>
      <p:sp>
        <p:nvSpPr>
          <p:cNvPr id="120860" name="Oval 29">
            <a:extLst>
              <a:ext uri="{FF2B5EF4-FFF2-40B4-BE49-F238E27FC236}">
                <a16:creationId xmlns:a16="http://schemas.microsoft.com/office/drawing/2014/main" id="{37D88560-545E-F547-A617-F063B99CD190}"/>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3774" name="Rectangle 30">
            <a:extLst>
              <a:ext uri="{FF2B5EF4-FFF2-40B4-BE49-F238E27FC236}">
                <a16:creationId xmlns:a16="http://schemas.microsoft.com/office/drawing/2014/main" id="{061DE83D-45E4-354D-BBF1-95395AC50A71}"/>
              </a:ext>
            </a:extLst>
          </p:cNvPr>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N(A)</a:t>
            </a:r>
          </a:p>
        </p:txBody>
      </p:sp>
      <p:sp>
        <p:nvSpPr>
          <p:cNvPr id="120862" name="Oval 31">
            <a:extLst>
              <a:ext uri="{FF2B5EF4-FFF2-40B4-BE49-F238E27FC236}">
                <a16:creationId xmlns:a16="http://schemas.microsoft.com/office/drawing/2014/main" id="{E6E633BE-F554-C14F-ADE3-051310DF2516}"/>
              </a:ext>
            </a:extLst>
          </p:cNvPr>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0863" name="Oval 32">
            <a:extLst>
              <a:ext uri="{FF2B5EF4-FFF2-40B4-BE49-F238E27FC236}">
                <a16:creationId xmlns:a16="http://schemas.microsoft.com/office/drawing/2014/main" id="{D4AA5C2A-EE39-5A48-9748-196314B8D8B2}"/>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3777" name="Rectangle 33">
            <a:extLst>
              <a:ext uri="{FF2B5EF4-FFF2-40B4-BE49-F238E27FC236}">
                <a16:creationId xmlns:a16="http://schemas.microsoft.com/office/drawing/2014/main" id="{666D1813-1E7A-9D4A-9F36-51DD4351C80E}"/>
              </a:ext>
            </a:extLst>
          </p:cNvPr>
          <p:cNvSpPr>
            <a:spLocks noChangeArrowheads="1"/>
          </p:cNvSpPr>
          <p:nvPr/>
        </p:nvSpPr>
        <p:spPr bwMode="auto">
          <a:xfrm>
            <a:off x="3074988" y="2568575"/>
            <a:ext cx="41751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K</a:t>
            </a:r>
          </a:p>
        </p:txBody>
      </p:sp>
      <p:sp>
        <p:nvSpPr>
          <p:cNvPr id="120865" name="Oval 34">
            <a:extLst>
              <a:ext uri="{FF2B5EF4-FFF2-40B4-BE49-F238E27FC236}">
                <a16:creationId xmlns:a16="http://schemas.microsoft.com/office/drawing/2014/main" id="{6E5137AF-7630-494D-9B34-4500BC399B47}"/>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3779" name="Rectangle 35">
            <a:extLst>
              <a:ext uri="{FF2B5EF4-FFF2-40B4-BE49-F238E27FC236}">
                <a16:creationId xmlns:a16="http://schemas.microsoft.com/office/drawing/2014/main" id="{850D1F3E-9699-1847-A67B-50D3FE5A016E}"/>
              </a:ext>
            </a:extLst>
          </p:cNvPr>
          <p:cNvSpPr>
            <a:spLocks noChangeArrowheads="1"/>
          </p:cNvSpPr>
          <p:nvPr/>
        </p:nvSpPr>
        <p:spPr bwMode="auto">
          <a:xfrm>
            <a:off x="2693988" y="3078163"/>
            <a:ext cx="4016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Y</a:t>
            </a:r>
          </a:p>
        </p:txBody>
      </p:sp>
      <p:sp>
        <p:nvSpPr>
          <p:cNvPr id="120867" name="Oval 36">
            <a:extLst>
              <a:ext uri="{FF2B5EF4-FFF2-40B4-BE49-F238E27FC236}">
                <a16:creationId xmlns:a16="http://schemas.microsoft.com/office/drawing/2014/main" id="{453DC9D6-EC18-AA47-BE06-AAB5D9F87944}"/>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0868" name="Oval 37">
            <a:extLst>
              <a:ext uri="{FF2B5EF4-FFF2-40B4-BE49-F238E27FC236}">
                <a16:creationId xmlns:a16="http://schemas.microsoft.com/office/drawing/2014/main" id="{FE2AA69F-5F91-324F-9F5D-FB2DF335AF1B}"/>
              </a:ext>
            </a:extLst>
          </p:cNvPr>
          <p:cNvSpPr>
            <a:spLocks noChangeArrowheads="1"/>
          </p:cNvSpPr>
          <p:nvPr/>
        </p:nvSpPr>
        <p:spPr bwMode="auto">
          <a:xfrm>
            <a:off x="2906713" y="4573588"/>
            <a:ext cx="193675" cy="187325"/>
          </a:xfrm>
          <a:prstGeom prst="ellipse">
            <a:avLst/>
          </a:prstGeom>
          <a:solidFill>
            <a:srgbClr val="73738C"/>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3782" name="Rectangle 38">
            <a:extLst>
              <a:ext uri="{FF2B5EF4-FFF2-40B4-BE49-F238E27FC236}">
                <a16:creationId xmlns:a16="http://schemas.microsoft.com/office/drawing/2014/main" id="{25F73FFD-6467-BF4F-9B7C-9E1F20FF7E12}"/>
              </a:ext>
            </a:extLst>
          </p:cNvPr>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rgbClr val="009900"/>
                </a:solidFill>
                <a:latin typeface="Times" charset="0"/>
                <a:ea typeface="Gulim" pitchFamily="34" charset="-127"/>
                <a:cs typeface="Gulim" pitchFamily="34" charset="-127"/>
              </a:rPr>
              <a:t>KB</a:t>
            </a:r>
          </a:p>
        </p:txBody>
      </p:sp>
      <p:sp>
        <p:nvSpPr>
          <p:cNvPr id="120870" name="Oval 39">
            <a:extLst>
              <a:ext uri="{FF2B5EF4-FFF2-40B4-BE49-F238E27FC236}">
                <a16:creationId xmlns:a16="http://schemas.microsoft.com/office/drawing/2014/main" id="{807559D0-5AAE-1C42-B11A-F7A36E8D1755}"/>
              </a:ext>
            </a:extLst>
          </p:cNvPr>
          <p:cNvSpPr>
            <a:spLocks noChangeArrowheads="1"/>
          </p:cNvSpPr>
          <p:nvPr/>
        </p:nvSpPr>
        <p:spPr bwMode="auto">
          <a:xfrm>
            <a:off x="2992438" y="5286375"/>
            <a:ext cx="193675" cy="187325"/>
          </a:xfrm>
          <a:prstGeom prst="ellipse">
            <a:avLst/>
          </a:prstGeom>
          <a:solidFill>
            <a:srgbClr val="73738C"/>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3784" name="Rectangle 40">
            <a:extLst>
              <a:ext uri="{FF2B5EF4-FFF2-40B4-BE49-F238E27FC236}">
                <a16:creationId xmlns:a16="http://schemas.microsoft.com/office/drawing/2014/main" id="{C5FD876D-DC34-E140-B371-C9DDBE3A6DE8}"/>
              </a:ext>
            </a:extLst>
          </p:cNvPr>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rgbClr val="009900"/>
                </a:solidFill>
                <a:latin typeface="Times" charset="0"/>
                <a:ea typeface="Gulim" pitchFamily="34" charset="-127"/>
                <a:cs typeface="Gulim" pitchFamily="34" charset="-127"/>
              </a:rPr>
              <a:t>MS</a:t>
            </a:r>
          </a:p>
        </p:txBody>
      </p:sp>
      <p:sp>
        <p:nvSpPr>
          <p:cNvPr id="120872" name="Oval 41">
            <a:extLst>
              <a:ext uri="{FF2B5EF4-FFF2-40B4-BE49-F238E27FC236}">
                <a16:creationId xmlns:a16="http://schemas.microsoft.com/office/drawing/2014/main" id="{D83C123A-3DA6-184B-8188-03D12E37AAA6}"/>
              </a:ext>
            </a:extLst>
          </p:cNvPr>
          <p:cNvSpPr>
            <a:spLocks noChangeArrowheads="1"/>
          </p:cNvSpPr>
          <p:nvPr/>
        </p:nvSpPr>
        <p:spPr bwMode="auto">
          <a:xfrm>
            <a:off x="1671638" y="4186238"/>
            <a:ext cx="193675" cy="187325"/>
          </a:xfrm>
          <a:prstGeom prst="ellipse">
            <a:avLst/>
          </a:prstGeom>
          <a:solidFill>
            <a:srgbClr val="73738C"/>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3786" name="Rectangle 42">
            <a:extLst>
              <a:ext uri="{FF2B5EF4-FFF2-40B4-BE49-F238E27FC236}">
                <a16:creationId xmlns:a16="http://schemas.microsoft.com/office/drawing/2014/main" id="{16BFD163-F4CE-C949-98DD-0C0DA49B3F05}"/>
              </a:ext>
            </a:extLst>
          </p:cNvPr>
          <p:cNvSpPr>
            <a:spLocks noChangeArrowheads="1"/>
          </p:cNvSpPr>
          <p:nvPr/>
        </p:nvSpPr>
        <p:spPr bwMode="auto">
          <a:xfrm>
            <a:off x="1768475" y="4081463"/>
            <a:ext cx="4683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M</a:t>
            </a:r>
          </a:p>
        </p:txBody>
      </p:sp>
      <p:sp>
        <p:nvSpPr>
          <p:cNvPr id="543787" name="Rectangle 43">
            <a:extLst>
              <a:ext uri="{FF2B5EF4-FFF2-40B4-BE49-F238E27FC236}">
                <a16:creationId xmlns:a16="http://schemas.microsoft.com/office/drawing/2014/main" id="{BB649CE1-7C8E-4E44-8E50-75556E9B220B}"/>
              </a:ext>
            </a:extLst>
          </p:cNvPr>
          <p:cNvSpPr>
            <a:spLocks noChangeArrowheads="1"/>
          </p:cNvSpPr>
          <p:nvPr/>
        </p:nvSpPr>
        <p:spPr bwMode="auto">
          <a:xfrm>
            <a:off x="3776663" y="3078163"/>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GN</a:t>
            </a:r>
          </a:p>
        </p:txBody>
      </p:sp>
      <p:sp>
        <p:nvSpPr>
          <p:cNvPr id="543788" name="Freeform 44">
            <a:extLst>
              <a:ext uri="{FF2B5EF4-FFF2-40B4-BE49-F238E27FC236}">
                <a16:creationId xmlns:a16="http://schemas.microsoft.com/office/drawing/2014/main" id="{256C3F9A-D4E1-5F43-8DB5-5B8533A2CBD2}"/>
              </a:ext>
            </a:extLst>
          </p:cNvPr>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grpSp>
        <p:nvGrpSpPr>
          <p:cNvPr id="2" name="Group 45">
            <a:extLst>
              <a:ext uri="{FF2B5EF4-FFF2-40B4-BE49-F238E27FC236}">
                <a16:creationId xmlns:a16="http://schemas.microsoft.com/office/drawing/2014/main" id="{6DD561F9-EE86-7741-BAB6-50F1A7D6F442}"/>
              </a:ext>
            </a:extLst>
          </p:cNvPr>
          <p:cNvGrpSpPr>
            <a:grpSpLocks/>
          </p:cNvGrpSpPr>
          <p:nvPr/>
        </p:nvGrpSpPr>
        <p:grpSpPr bwMode="auto">
          <a:xfrm>
            <a:off x="6369050" y="933450"/>
            <a:ext cx="2000250" cy="1327150"/>
            <a:chOff x="3968" y="621"/>
            <a:chExt cx="1260" cy="836"/>
          </a:xfrm>
        </p:grpSpPr>
        <p:sp>
          <p:nvSpPr>
            <p:cNvPr id="543790" name="Freeform 46">
              <a:extLst>
                <a:ext uri="{FF2B5EF4-FFF2-40B4-BE49-F238E27FC236}">
                  <a16:creationId xmlns:a16="http://schemas.microsoft.com/office/drawing/2014/main" id="{4C3D2D45-F223-2C4B-A853-96DD4807F4C7}"/>
                </a:ext>
              </a:extLst>
            </p:cNvPr>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00FF00"/>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543791" name="Freeform 47">
              <a:extLst>
                <a:ext uri="{FF2B5EF4-FFF2-40B4-BE49-F238E27FC236}">
                  <a16:creationId xmlns:a16="http://schemas.microsoft.com/office/drawing/2014/main" id="{0B307942-6B03-3A47-8A96-C2B020DA45AE}"/>
                </a:ext>
              </a:extLst>
            </p:cNvPr>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543792" name="Freeform 48">
              <a:extLst>
                <a:ext uri="{FF2B5EF4-FFF2-40B4-BE49-F238E27FC236}">
                  <a16:creationId xmlns:a16="http://schemas.microsoft.com/office/drawing/2014/main" id="{59377147-1EC2-C649-937D-E5353B60CC61}"/>
                </a:ext>
              </a:extLst>
            </p:cNvPr>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543793" name="Freeform 49">
              <a:extLst>
                <a:ext uri="{FF2B5EF4-FFF2-40B4-BE49-F238E27FC236}">
                  <a16:creationId xmlns:a16="http://schemas.microsoft.com/office/drawing/2014/main" id="{828DA2F1-E4A1-CB4D-AA56-5154B43E9676}"/>
                </a:ext>
              </a:extLst>
            </p:cNvPr>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543794" name="Freeform 50">
              <a:extLst>
                <a:ext uri="{FF2B5EF4-FFF2-40B4-BE49-F238E27FC236}">
                  <a16:creationId xmlns:a16="http://schemas.microsoft.com/office/drawing/2014/main" id="{D7D66C1D-81BE-C54B-938A-41A2E825D239}"/>
                </a:ext>
              </a:extLst>
            </p:cNvPr>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543795" name="Freeform 51">
              <a:extLst>
                <a:ext uri="{FF2B5EF4-FFF2-40B4-BE49-F238E27FC236}">
                  <a16:creationId xmlns:a16="http://schemas.microsoft.com/office/drawing/2014/main" id="{ADEAD390-7178-F84D-90D0-5FC982B6BBEF}"/>
                </a:ext>
              </a:extLst>
            </p:cNvPr>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grpSp>
      <p:sp>
        <p:nvSpPr>
          <p:cNvPr id="543796" name="Freeform 52">
            <a:extLst>
              <a:ext uri="{FF2B5EF4-FFF2-40B4-BE49-F238E27FC236}">
                <a16:creationId xmlns:a16="http://schemas.microsoft.com/office/drawing/2014/main" id="{89F3DF7B-19CD-2941-B59E-991A69E6053B}"/>
              </a:ext>
            </a:extLst>
          </p:cNvPr>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543829" name="Freeform 85">
            <a:extLst>
              <a:ext uri="{FF2B5EF4-FFF2-40B4-BE49-F238E27FC236}">
                <a16:creationId xmlns:a16="http://schemas.microsoft.com/office/drawing/2014/main" id="{D1834492-7368-164B-B137-7041FA578EA2}"/>
              </a:ext>
            </a:extLst>
          </p:cNvPr>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0800" cap="rnd" cmpd="sng">
            <a:solidFill>
              <a:srgbClr val="00FFCC"/>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a:defRPr/>
            </a:pPr>
            <a:endParaRPr lang="en-US">
              <a:latin typeface="Comic Sans MS" charset="0"/>
              <a:ea typeface="+mn-ea"/>
            </a:endParaRPr>
          </a:p>
        </p:txBody>
      </p:sp>
      <p:sp>
        <p:nvSpPr>
          <p:cNvPr id="543833" name="Freeform 89">
            <a:extLst>
              <a:ext uri="{FF2B5EF4-FFF2-40B4-BE49-F238E27FC236}">
                <a16:creationId xmlns:a16="http://schemas.microsoft.com/office/drawing/2014/main" id="{5A177076-EE5A-2940-BA19-ACFFBD0765E6}"/>
              </a:ext>
            </a:extLst>
          </p:cNvPr>
          <p:cNvSpPr>
            <a:spLocks/>
          </p:cNvSpPr>
          <p:nvPr/>
        </p:nvSpPr>
        <p:spPr bwMode="auto">
          <a:xfrm>
            <a:off x="2852738" y="1804988"/>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CC"/>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43834" name="Rectangle 90">
            <a:extLst>
              <a:ext uri="{FF2B5EF4-FFF2-40B4-BE49-F238E27FC236}">
                <a16:creationId xmlns:a16="http://schemas.microsoft.com/office/drawing/2014/main" id="{64B11FDC-7AB8-1243-B44F-A6757B33EBC6}"/>
              </a:ext>
            </a:extLst>
          </p:cNvPr>
          <p:cNvSpPr>
            <a:spLocks noChangeArrowheads="1"/>
          </p:cNvSpPr>
          <p:nvPr/>
        </p:nvSpPr>
        <p:spPr bwMode="auto">
          <a:xfrm>
            <a:off x="7759700" y="6226175"/>
            <a:ext cx="184150" cy="374650"/>
          </a:xfrm>
          <a:prstGeom prst="rect">
            <a:avLst/>
          </a:prstGeom>
          <a:noFill/>
          <a:ln w="12700">
            <a:noFill/>
            <a:miter lim="800000"/>
            <a:headEnd/>
            <a:tailEnd/>
          </a:ln>
          <a:effectLst/>
        </p:spPr>
        <p:txBody>
          <a:bodyPr wrap="none">
            <a:spAutoFit/>
          </a:bodyPr>
          <a:lstStyle/>
          <a:p>
            <a:pPr>
              <a:defRPr/>
            </a:pPr>
            <a:endParaRPr lang="ko-KR" altLang="en-US" sz="1600" b="1">
              <a:solidFill>
                <a:schemeClr val="hlink"/>
              </a:solidFill>
              <a:effectLst>
                <a:outerShdw blurRad="38100" dist="38100" dir="2700000" algn="tl">
                  <a:srgbClr val="000000"/>
                </a:outerShdw>
              </a:effectLst>
              <a:latin typeface="Comic Sans MS" charset="0"/>
              <a:ea typeface="Gulim" pitchFamily="34" charset="-127"/>
              <a:cs typeface="Gulim" pitchFamily="34" charset="-127"/>
            </a:endParaRPr>
          </a:p>
        </p:txBody>
      </p:sp>
      <p:sp>
        <p:nvSpPr>
          <p:cNvPr id="543837" name="Text Box 93">
            <a:extLst>
              <a:ext uri="{FF2B5EF4-FFF2-40B4-BE49-F238E27FC236}">
                <a16:creationId xmlns:a16="http://schemas.microsoft.com/office/drawing/2014/main" id="{96E44429-BCCC-674E-B0C6-E38A9C99A1BD}"/>
              </a:ext>
            </a:extLst>
          </p:cNvPr>
          <p:cNvSpPr txBox="1">
            <a:spLocks noChangeArrowheads="1"/>
          </p:cNvSpPr>
          <p:nvPr/>
        </p:nvSpPr>
        <p:spPr bwMode="auto">
          <a:xfrm>
            <a:off x="509588" y="5216525"/>
            <a:ext cx="8596312" cy="1066800"/>
          </a:xfrm>
          <a:prstGeom prst="rect">
            <a:avLst/>
          </a:prstGeom>
          <a:noFill/>
          <a:ln w="12700">
            <a:noFill/>
            <a:miter lim="800000"/>
            <a:headEnd/>
            <a:tailEnd/>
          </a:ln>
          <a:effectLst>
            <a:outerShdw blurRad="63500" dist="91581" dir="2021404" algn="ctr" rotWithShape="0">
              <a:schemeClr val="bg2">
                <a:alpha val="74998"/>
              </a:schemeClr>
            </a:outerShdw>
          </a:effectLst>
        </p:spPr>
        <p:txBody>
          <a:bodyPr>
            <a:spAutoFit/>
          </a:bodyPr>
          <a:lstStyle/>
          <a:p>
            <a:pPr algn="ctr">
              <a:spcBef>
                <a:spcPct val="50000"/>
              </a:spcBef>
              <a:defRPr/>
            </a:pPr>
            <a:r>
              <a:rPr lang="en-US" altLang="ko-KR" sz="3200" b="1">
                <a:solidFill>
                  <a:srgbClr val="FFFF00"/>
                </a:solidFill>
                <a:latin typeface="Comic Sans MS" charset="0"/>
                <a:ea typeface="Gulim" pitchFamily="34" charset="-127"/>
                <a:cs typeface="Gulim" pitchFamily="34" charset="-127"/>
              </a:rPr>
              <a:t>Karena: Mesias sejak dulu dinubuatkan muncul dari suku Yehuda</a:t>
            </a:r>
            <a:r>
              <a:rPr lang="en-US" altLang="ko-KR">
                <a:latin typeface="Comic Sans MS" charset="0"/>
                <a:ea typeface="Gulim" pitchFamily="34" charset="-127"/>
                <a:cs typeface="Gulim" pitchFamily="34" charset="-127"/>
              </a:rPr>
              <a:t>.</a:t>
            </a:r>
          </a:p>
        </p:txBody>
      </p:sp>
      <p:sp>
        <p:nvSpPr>
          <p:cNvPr id="120882" name="Text Box 94">
            <a:extLst>
              <a:ext uri="{FF2B5EF4-FFF2-40B4-BE49-F238E27FC236}">
                <a16:creationId xmlns:a16="http://schemas.microsoft.com/office/drawing/2014/main" id="{FABCB6D4-AC0E-6F42-A54A-7CEB5387711B}"/>
              </a:ext>
            </a:extLst>
          </p:cNvPr>
          <p:cNvSpPr txBox="1">
            <a:spLocks noChangeArrowheads="1"/>
          </p:cNvSpPr>
          <p:nvPr/>
        </p:nvSpPr>
        <p:spPr bwMode="auto">
          <a:xfrm>
            <a:off x="1765300" y="-22225"/>
            <a:ext cx="353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sz="1600" b="1">
                <a:solidFill>
                  <a:schemeClr val="tx1"/>
                </a:solidFill>
                <a:ea typeface="Gulim" panose="020B0600000101010101" pitchFamily="34" charset="-127"/>
              </a:rPr>
              <a:t>Yesaya 9:6-7</a:t>
            </a:r>
          </a:p>
        </p:txBody>
      </p:sp>
      <p:sp>
        <p:nvSpPr>
          <p:cNvPr id="543839" name="Text Box 95">
            <a:extLst>
              <a:ext uri="{FF2B5EF4-FFF2-40B4-BE49-F238E27FC236}">
                <a16:creationId xmlns:a16="http://schemas.microsoft.com/office/drawing/2014/main" id="{33214393-5030-0640-976A-08197111CB06}"/>
              </a:ext>
            </a:extLst>
          </p:cNvPr>
          <p:cNvSpPr txBox="1">
            <a:spLocks noChangeArrowheads="1"/>
          </p:cNvSpPr>
          <p:nvPr/>
        </p:nvSpPr>
        <p:spPr bwMode="auto">
          <a:xfrm>
            <a:off x="2062163" y="3670300"/>
            <a:ext cx="6407150" cy="7016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4000" b="1">
                <a:solidFill>
                  <a:schemeClr val="tx1"/>
                </a:solidFill>
                <a:latin typeface="Comic Sans MS" charset="0"/>
                <a:ea typeface="Gulim" pitchFamily="34" charset="-127"/>
                <a:cs typeface="Gulim" pitchFamily="34" charset="-127"/>
              </a:rPr>
              <a:t>YEHUDA DIPELIHARA!</a:t>
            </a:r>
          </a:p>
        </p:txBody>
      </p:sp>
      <p:sp>
        <p:nvSpPr>
          <p:cNvPr id="120884" name="Text Box 96">
            <a:extLst>
              <a:ext uri="{FF2B5EF4-FFF2-40B4-BE49-F238E27FC236}">
                <a16:creationId xmlns:a16="http://schemas.microsoft.com/office/drawing/2014/main" id="{71108919-FB0C-494B-AAB8-F06644272C54}"/>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120885" name="Text Box 97">
            <a:extLst>
              <a:ext uri="{FF2B5EF4-FFF2-40B4-BE49-F238E27FC236}">
                <a16:creationId xmlns:a16="http://schemas.microsoft.com/office/drawing/2014/main" id="{D2500038-CEA3-D243-81AE-95BFCFB05921}"/>
              </a:ext>
            </a:extLst>
          </p:cNvPr>
          <p:cNvSpPr txBox="1">
            <a:spLocks noChangeArrowheads="1"/>
          </p:cNvSpPr>
          <p:nvPr/>
        </p:nvSpPr>
        <p:spPr bwMode="auto">
          <a:xfrm>
            <a:off x="8594725" y="640080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8</a:t>
            </a:r>
            <a:endParaRPr lang="en-US" altLang="ko-KR" sz="2000">
              <a:solidFill>
                <a:srgbClr val="FFA27C"/>
              </a:solidFill>
              <a:latin typeface="B VAG Rounded Bold" charset="0"/>
              <a:ea typeface="Gulim" panose="020B0600000101010101" pitchFamily="34" charset="-127"/>
            </a:endParaRPr>
          </a:p>
        </p:txBody>
      </p:sp>
      <p:sp>
        <p:nvSpPr>
          <p:cNvPr id="543842" name="Text Box 98">
            <a:extLst>
              <a:ext uri="{FF2B5EF4-FFF2-40B4-BE49-F238E27FC236}">
                <a16:creationId xmlns:a16="http://schemas.microsoft.com/office/drawing/2014/main" id="{39438225-CBE7-F848-BAC4-FC61BDFE3C1C}"/>
              </a:ext>
            </a:extLst>
          </p:cNvPr>
          <p:cNvSpPr txBox="1">
            <a:spLocks noChangeArrowheads="1"/>
          </p:cNvSpPr>
          <p:nvPr/>
        </p:nvSpPr>
        <p:spPr bwMode="auto">
          <a:xfrm>
            <a:off x="3065463" y="4352925"/>
            <a:ext cx="4143375" cy="9144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defRPr/>
            </a:pPr>
            <a:r>
              <a:rPr lang="en-US" altLang="ko-KR" sz="5400" b="1">
                <a:solidFill>
                  <a:schemeClr val="tx1"/>
                </a:solidFill>
                <a:latin typeface="Comic Sans MS" charset="0"/>
                <a:ea typeface="Gulim" pitchFamily="34" charset="-127"/>
                <a:cs typeface="Gulim" pitchFamily="34" charset="-127"/>
              </a:rPr>
              <a:t>MENGAPA?</a:t>
            </a:r>
          </a:p>
        </p:txBody>
      </p:sp>
      <p:sp>
        <p:nvSpPr>
          <p:cNvPr id="543843" name="Text Box 99">
            <a:extLst>
              <a:ext uri="{FF2B5EF4-FFF2-40B4-BE49-F238E27FC236}">
                <a16:creationId xmlns:a16="http://schemas.microsoft.com/office/drawing/2014/main" id="{9FAE25BD-FE6A-DA49-9EC5-7607F58206F4}"/>
              </a:ext>
            </a:extLst>
          </p:cNvPr>
          <p:cNvSpPr txBox="1">
            <a:spLocks noChangeArrowheads="1"/>
          </p:cNvSpPr>
          <p:nvPr/>
        </p:nvSpPr>
        <p:spPr bwMode="auto">
          <a:xfrm>
            <a:off x="1052513" y="650875"/>
            <a:ext cx="5761037" cy="9144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5400" b="1">
                <a:solidFill>
                  <a:schemeClr val="tx1"/>
                </a:solidFill>
                <a:ea typeface="Gulim" panose="020B0600000101010101" pitchFamily="34" charset="-127"/>
              </a:rPr>
              <a:t>Kesimpulan…</a:t>
            </a:r>
          </a:p>
        </p:txBody>
      </p:sp>
      <p:sp>
        <p:nvSpPr>
          <p:cNvPr id="543844" name="Rectangle 100">
            <a:extLst>
              <a:ext uri="{FF2B5EF4-FFF2-40B4-BE49-F238E27FC236}">
                <a16:creationId xmlns:a16="http://schemas.microsoft.com/office/drawing/2014/main" id="{41D6E80D-9C36-7741-A1AD-863F177327B5}"/>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57</a:t>
            </a:r>
          </a:p>
        </p:txBody>
      </p:sp>
      <p:sp>
        <p:nvSpPr>
          <p:cNvPr id="120889" name="Text Box 101">
            <a:extLst>
              <a:ext uri="{FF2B5EF4-FFF2-40B4-BE49-F238E27FC236}">
                <a16:creationId xmlns:a16="http://schemas.microsoft.com/office/drawing/2014/main" id="{A593D6B8-A568-C442-B1F9-37BF32E332DB}"/>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37-38</a:t>
            </a:r>
          </a:p>
        </p:txBody>
      </p:sp>
      <p:sp>
        <p:nvSpPr>
          <p:cNvPr id="543846" name="Freeform 102">
            <a:extLst>
              <a:ext uri="{FF2B5EF4-FFF2-40B4-BE49-F238E27FC236}">
                <a16:creationId xmlns:a16="http://schemas.microsoft.com/office/drawing/2014/main" id="{1B21442A-8A6C-E143-A7EE-FCB05D40E111}"/>
              </a:ext>
            </a:extLst>
          </p:cNvPr>
          <p:cNvSpPr>
            <a:spLocks/>
          </p:cNvSpPr>
          <p:nvPr/>
        </p:nvSpPr>
        <p:spPr bwMode="auto">
          <a:xfrm>
            <a:off x="2795588" y="1616075"/>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ysDot"/>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543796"/>
                                        </p:tgtEl>
                                        <p:attrNameLst>
                                          <p:attrName>style.visibility</p:attrName>
                                        </p:attrNameLst>
                                      </p:cBhvr>
                                      <p:to>
                                        <p:strVal val="visible"/>
                                      </p:to>
                                    </p:set>
                                    <p:animEffect transition="in" filter="wipe(right)">
                                      <p:cBhvr>
                                        <p:cTn id="7" dur="500"/>
                                        <p:tgtEl>
                                          <p:spTgt spid="5437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543788"/>
                                        </p:tgtEl>
                                        <p:attrNameLst>
                                          <p:attrName>style.visibility</p:attrName>
                                        </p:attrNameLst>
                                      </p:cBhvr>
                                      <p:to>
                                        <p:strVal val="visible"/>
                                      </p:to>
                                    </p:set>
                                    <p:animEffect transition="in" filter="wipe(left)">
                                      <p:cBhvr>
                                        <p:cTn id="12" dur="500"/>
                                        <p:tgtEl>
                                          <p:spTgt spid="5437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543833"/>
                                        </p:tgtEl>
                                        <p:attrNameLst>
                                          <p:attrName>style.visibility</p:attrName>
                                        </p:attrNameLst>
                                      </p:cBhvr>
                                      <p:to>
                                        <p:strVal val="visible"/>
                                      </p:to>
                                    </p:set>
                                    <p:animEffect transition="in" filter="wipe(right)">
                                      <p:cBhvr>
                                        <p:cTn id="22" dur="500"/>
                                        <p:tgtEl>
                                          <p:spTgt spid="54383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543829"/>
                                        </p:tgtEl>
                                        <p:attrNameLst>
                                          <p:attrName>style.visibility</p:attrName>
                                        </p:attrNameLst>
                                      </p:cBhvr>
                                      <p:to>
                                        <p:strVal val="visible"/>
                                      </p:to>
                                    </p:set>
                                    <p:animEffect transition="in" filter="wipe(left)">
                                      <p:cBhvr>
                                        <p:cTn id="27" dur="500"/>
                                        <p:tgtEl>
                                          <p:spTgt spid="5438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528" fill="hold" grpId="0" nodeType="clickEffect">
                                  <p:stCondLst>
                                    <p:cond delay="0"/>
                                  </p:stCondLst>
                                  <p:childTnLst>
                                    <p:set>
                                      <p:cBhvr>
                                        <p:cTn id="31" dur="1" fill="hold">
                                          <p:stCondLst>
                                            <p:cond delay="0"/>
                                          </p:stCondLst>
                                        </p:cTn>
                                        <p:tgtEl>
                                          <p:spTgt spid="543839"/>
                                        </p:tgtEl>
                                        <p:attrNameLst>
                                          <p:attrName>style.visibility</p:attrName>
                                        </p:attrNameLst>
                                      </p:cBhvr>
                                      <p:to>
                                        <p:strVal val="visible"/>
                                      </p:to>
                                    </p:set>
                                    <p:anim calcmode="lin" valueType="num">
                                      <p:cBhvr>
                                        <p:cTn id="32" dur="500" fill="hold"/>
                                        <p:tgtEl>
                                          <p:spTgt spid="543839"/>
                                        </p:tgtEl>
                                        <p:attrNameLst>
                                          <p:attrName>ppt_w</p:attrName>
                                        </p:attrNameLst>
                                      </p:cBhvr>
                                      <p:tavLst>
                                        <p:tav tm="0">
                                          <p:val>
                                            <p:fltVal val="0"/>
                                          </p:val>
                                        </p:tav>
                                        <p:tav tm="100000">
                                          <p:val>
                                            <p:strVal val="#ppt_w"/>
                                          </p:val>
                                        </p:tav>
                                      </p:tavLst>
                                    </p:anim>
                                    <p:anim calcmode="lin" valueType="num">
                                      <p:cBhvr>
                                        <p:cTn id="33" dur="500" fill="hold"/>
                                        <p:tgtEl>
                                          <p:spTgt spid="543839"/>
                                        </p:tgtEl>
                                        <p:attrNameLst>
                                          <p:attrName>ppt_h</p:attrName>
                                        </p:attrNameLst>
                                      </p:cBhvr>
                                      <p:tavLst>
                                        <p:tav tm="0">
                                          <p:val>
                                            <p:fltVal val="0"/>
                                          </p:val>
                                        </p:tav>
                                        <p:tav tm="100000">
                                          <p:val>
                                            <p:strVal val="#ppt_h"/>
                                          </p:val>
                                        </p:tav>
                                      </p:tavLst>
                                    </p:anim>
                                    <p:anim calcmode="lin" valueType="num">
                                      <p:cBhvr>
                                        <p:cTn id="34" dur="500" fill="hold"/>
                                        <p:tgtEl>
                                          <p:spTgt spid="543839"/>
                                        </p:tgtEl>
                                        <p:attrNameLst>
                                          <p:attrName>ppt_x</p:attrName>
                                        </p:attrNameLst>
                                      </p:cBhvr>
                                      <p:tavLst>
                                        <p:tav tm="0">
                                          <p:val>
                                            <p:fltVal val="0.5"/>
                                          </p:val>
                                        </p:tav>
                                        <p:tav tm="100000">
                                          <p:val>
                                            <p:strVal val="#ppt_x"/>
                                          </p:val>
                                        </p:tav>
                                      </p:tavLst>
                                    </p:anim>
                                    <p:anim calcmode="lin" valueType="num">
                                      <p:cBhvr>
                                        <p:cTn id="35" dur="500" fill="hold"/>
                                        <p:tgtEl>
                                          <p:spTgt spid="543839"/>
                                        </p:tgtEl>
                                        <p:attrNameLst>
                                          <p:attrName>ppt_y</p:attrName>
                                        </p:attrNameLst>
                                      </p:cBhvr>
                                      <p:tavLst>
                                        <p:tav tm="0">
                                          <p:val>
                                            <p:fltVal val="0.5"/>
                                          </p:val>
                                        </p:tav>
                                        <p:tav tm="100000">
                                          <p:val>
                                            <p:strVal val="#ppt_y"/>
                                          </p:val>
                                        </p:tav>
                                      </p:tavLst>
                                    </p:anim>
                                  </p:childTnLst>
                                </p:cTn>
                              </p:par>
                            </p:childTnLst>
                          </p:cTn>
                        </p:par>
                        <p:par>
                          <p:cTn id="36" fill="hold" nodeType="afterGroup">
                            <p:stCondLst>
                              <p:cond delay="500"/>
                            </p:stCondLst>
                            <p:childTnLst>
                              <p:par>
                                <p:cTn id="37" presetID="22" presetClass="entr" presetSubtype="2" fill="hold" nodeType="afterEffect">
                                  <p:stCondLst>
                                    <p:cond delay="0"/>
                                  </p:stCondLst>
                                  <p:childTnLst>
                                    <p:set>
                                      <p:cBhvr>
                                        <p:cTn id="38" dur="1" fill="hold">
                                          <p:stCondLst>
                                            <p:cond delay="0"/>
                                          </p:stCondLst>
                                        </p:cTn>
                                        <p:tgtEl>
                                          <p:spTgt spid="543846"/>
                                        </p:tgtEl>
                                        <p:attrNameLst>
                                          <p:attrName>style.visibility</p:attrName>
                                        </p:attrNameLst>
                                      </p:cBhvr>
                                      <p:to>
                                        <p:strVal val="visible"/>
                                      </p:to>
                                    </p:set>
                                    <p:animEffect transition="in" filter="wipe(right)">
                                      <p:cBhvr>
                                        <p:cTn id="39" dur="500"/>
                                        <p:tgtEl>
                                          <p:spTgt spid="54384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543842"/>
                                        </p:tgtEl>
                                        <p:attrNameLst>
                                          <p:attrName>style.visibility</p:attrName>
                                        </p:attrNameLst>
                                      </p:cBhvr>
                                      <p:to>
                                        <p:strVal val="visible"/>
                                      </p:to>
                                    </p:set>
                                    <p:animEffect transition="in" filter="dissolve">
                                      <p:cBhvr>
                                        <p:cTn id="44" dur="500"/>
                                        <p:tgtEl>
                                          <p:spTgt spid="54384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543837"/>
                                        </p:tgtEl>
                                        <p:attrNameLst>
                                          <p:attrName>style.visibility</p:attrName>
                                        </p:attrNameLst>
                                      </p:cBhvr>
                                      <p:to>
                                        <p:strVal val="visible"/>
                                      </p:to>
                                    </p:set>
                                    <p:animEffect transition="in" filter="dissolve">
                                      <p:cBhvr>
                                        <p:cTn id="49" dur="500"/>
                                        <p:tgtEl>
                                          <p:spTgt spid="543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837" grpId="0" autoUpdateAnimBg="0"/>
      <p:bldP spid="543839" grpId="0" autoUpdateAnimBg="0"/>
      <p:bldP spid="543842"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44" name="Freeform 4">
            <a:extLst>
              <a:ext uri="{FF2B5EF4-FFF2-40B4-BE49-F238E27FC236}">
                <a16:creationId xmlns:a16="http://schemas.microsoft.com/office/drawing/2014/main" id="{91B65FE4-8924-D14D-9ABE-DF0CA6982860}"/>
              </a:ext>
            </a:extLst>
          </p:cNvPr>
          <p:cNvSpPr>
            <a:spLocks/>
          </p:cNvSpPr>
          <p:nvPr/>
        </p:nvSpPr>
        <p:spPr bwMode="auto">
          <a:xfrm>
            <a:off x="1885950" y="4435475"/>
            <a:ext cx="1011238" cy="954088"/>
          </a:xfrm>
          <a:custGeom>
            <a:avLst/>
            <a:gdLst/>
            <a:ahLst/>
            <a:cxnLst>
              <a:cxn ang="0">
                <a:pos x="12" y="24"/>
              </a:cxn>
              <a:cxn ang="0">
                <a:pos x="12" y="72"/>
              </a:cxn>
              <a:cxn ang="0">
                <a:pos x="12" y="120"/>
              </a:cxn>
              <a:cxn ang="0">
                <a:pos x="36" y="144"/>
              </a:cxn>
              <a:cxn ang="0">
                <a:pos x="96" y="168"/>
              </a:cxn>
              <a:cxn ang="0">
                <a:pos x="144" y="192"/>
              </a:cxn>
              <a:cxn ang="0">
                <a:pos x="192" y="204"/>
              </a:cxn>
              <a:cxn ang="0">
                <a:pos x="240" y="228"/>
              </a:cxn>
              <a:cxn ang="0">
                <a:pos x="288" y="264"/>
              </a:cxn>
              <a:cxn ang="0">
                <a:pos x="336" y="300"/>
              </a:cxn>
              <a:cxn ang="0">
                <a:pos x="360" y="348"/>
              </a:cxn>
              <a:cxn ang="0">
                <a:pos x="384" y="396"/>
              </a:cxn>
              <a:cxn ang="0">
                <a:pos x="420" y="432"/>
              </a:cxn>
              <a:cxn ang="0">
                <a:pos x="444" y="480"/>
              </a:cxn>
              <a:cxn ang="0">
                <a:pos x="456" y="528"/>
              </a:cxn>
              <a:cxn ang="0">
                <a:pos x="456" y="576"/>
              </a:cxn>
              <a:cxn ang="0">
                <a:pos x="480" y="600"/>
              </a:cxn>
              <a:cxn ang="0">
                <a:pos x="528" y="600"/>
              </a:cxn>
              <a:cxn ang="0">
                <a:pos x="588" y="600"/>
              </a:cxn>
              <a:cxn ang="0">
                <a:pos x="636" y="600"/>
              </a:cxn>
              <a:cxn ang="0">
                <a:pos x="624" y="552"/>
              </a:cxn>
              <a:cxn ang="0">
                <a:pos x="612" y="504"/>
              </a:cxn>
              <a:cxn ang="0">
                <a:pos x="588" y="456"/>
              </a:cxn>
              <a:cxn ang="0">
                <a:pos x="564" y="408"/>
              </a:cxn>
              <a:cxn ang="0">
                <a:pos x="540" y="360"/>
              </a:cxn>
              <a:cxn ang="0">
                <a:pos x="504" y="312"/>
              </a:cxn>
              <a:cxn ang="0">
                <a:pos x="492" y="264"/>
              </a:cxn>
              <a:cxn ang="0">
                <a:pos x="456" y="228"/>
              </a:cxn>
              <a:cxn ang="0">
                <a:pos x="420" y="192"/>
              </a:cxn>
              <a:cxn ang="0">
                <a:pos x="384" y="156"/>
              </a:cxn>
              <a:cxn ang="0">
                <a:pos x="348" y="120"/>
              </a:cxn>
              <a:cxn ang="0">
                <a:pos x="300" y="96"/>
              </a:cxn>
              <a:cxn ang="0">
                <a:pos x="252" y="72"/>
              </a:cxn>
              <a:cxn ang="0">
                <a:pos x="204" y="48"/>
              </a:cxn>
              <a:cxn ang="0">
                <a:pos x="156" y="36"/>
              </a:cxn>
              <a:cxn ang="0">
                <a:pos x="108" y="24"/>
              </a:cxn>
              <a:cxn ang="0">
                <a:pos x="60" y="0"/>
              </a:cxn>
              <a:cxn ang="0">
                <a:pos x="12" y="0"/>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w="12700" cap="rnd" cmpd="sng">
            <a:noFill/>
            <a:prstDash val="solid"/>
            <a:round/>
            <a:headEnd type="none" w="med" len="med"/>
            <a:tailEnd type="none" w="med" len="med"/>
          </a:ln>
          <a:effectLst>
            <a:outerShdw blurRad="63500" algn="ctr" rotWithShape="0">
              <a:schemeClr val="bg2">
                <a:alpha val="74998"/>
              </a:schemeClr>
            </a:outerShdw>
          </a:effectLst>
        </p:spPr>
        <p:txBody>
          <a:bodyPr/>
          <a:lstStyle/>
          <a:p>
            <a:pPr>
              <a:defRPr/>
            </a:pPr>
            <a:endParaRPr lang="en-US">
              <a:latin typeface="Comic Sans MS" charset="0"/>
              <a:ea typeface="+mn-ea"/>
            </a:endParaRPr>
          </a:p>
        </p:txBody>
      </p:sp>
      <p:sp>
        <p:nvSpPr>
          <p:cNvPr id="471046" name="Rectangle 6">
            <a:extLst>
              <a:ext uri="{FF2B5EF4-FFF2-40B4-BE49-F238E27FC236}">
                <a16:creationId xmlns:a16="http://schemas.microsoft.com/office/drawing/2014/main" id="{94ED2A82-CFB7-0148-907C-BA862C8FDBEF}"/>
              </a:ext>
            </a:extLst>
          </p:cNvPr>
          <p:cNvSpPr>
            <a:spLocks noChangeArrowheads="1"/>
          </p:cNvSpPr>
          <p:nvPr/>
        </p:nvSpPr>
        <p:spPr bwMode="auto">
          <a:xfrm>
            <a:off x="423863" y="1924050"/>
            <a:ext cx="2779712" cy="2525713"/>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altLang="ko-KR" sz="3200">
                <a:solidFill>
                  <a:schemeClr val="tx2"/>
                </a:solidFill>
                <a:latin typeface="Times" charset="0"/>
                <a:ea typeface="Gulim" pitchFamily="34" charset="-127"/>
                <a:cs typeface="Gulim" pitchFamily="34" charset="-127"/>
              </a:rPr>
              <a:t>Yang </a:t>
            </a:r>
            <a:r>
              <a:rPr lang="en-US" altLang="ko-KR" sz="3200" b="1" i="1">
                <a:solidFill>
                  <a:srgbClr val="00FF00"/>
                </a:solidFill>
                <a:latin typeface="Times" charset="0"/>
                <a:ea typeface="Gulim" pitchFamily="34" charset="-127"/>
                <a:cs typeface="Gulim" pitchFamily="34" charset="-127"/>
              </a:rPr>
              <a:t>KETIGA </a:t>
            </a:r>
            <a:endParaRPr lang="en-US" altLang="ko-KR" sz="3200" i="1">
              <a:solidFill>
                <a:srgbClr val="00FF00"/>
              </a:solidFill>
              <a:latin typeface="Times" charset="0"/>
              <a:ea typeface="Gulim" pitchFamily="34" charset="-127"/>
              <a:cs typeface="Gulim" pitchFamily="34" charset="-127"/>
            </a:endParaRPr>
          </a:p>
          <a:p>
            <a:pPr algn="ctr">
              <a:defRPr/>
            </a:pPr>
            <a:r>
              <a:rPr lang="en-US" altLang="ko-KR" sz="3200">
                <a:solidFill>
                  <a:schemeClr val="tx2"/>
                </a:solidFill>
                <a:latin typeface="Times" charset="0"/>
                <a:ea typeface="Gulim" pitchFamily="34" charset="-127"/>
                <a:cs typeface="Gulim" pitchFamily="34" charset="-127"/>
              </a:rPr>
              <a:t> dari</a:t>
            </a:r>
          </a:p>
          <a:p>
            <a:pPr algn="ctr">
              <a:defRPr/>
            </a:pPr>
            <a:r>
              <a:rPr lang="en-US" altLang="ko-KR" sz="3200" b="1">
                <a:solidFill>
                  <a:srgbClr val="00FF00"/>
                </a:solidFill>
                <a:latin typeface="Times" charset="0"/>
                <a:ea typeface="Gulim" pitchFamily="34" charset="-127"/>
                <a:cs typeface="Gulim" pitchFamily="34" charset="-127"/>
              </a:rPr>
              <a:t>TIGA </a:t>
            </a:r>
          </a:p>
          <a:p>
            <a:pPr algn="ctr">
              <a:defRPr/>
            </a:pPr>
            <a:r>
              <a:rPr lang="en-US" altLang="ko-KR" sz="3200" b="1">
                <a:solidFill>
                  <a:srgbClr val="00FF00"/>
                </a:solidFill>
                <a:latin typeface="Times" charset="0"/>
                <a:ea typeface="Gulim" pitchFamily="34" charset="-127"/>
                <a:cs typeface="Gulim" pitchFamily="34" charset="-127"/>
              </a:rPr>
              <a:t>KOMUNITAS</a:t>
            </a:r>
            <a:endParaRPr lang="en-US" altLang="ko-KR" sz="3200">
              <a:solidFill>
                <a:schemeClr val="tx2"/>
              </a:solidFill>
              <a:latin typeface="Times" charset="0"/>
              <a:ea typeface="Gulim" pitchFamily="34" charset="-127"/>
              <a:cs typeface="Gulim" pitchFamily="34" charset="-127"/>
            </a:endParaRPr>
          </a:p>
          <a:p>
            <a:pPr algn="ctr">
              <a:defRPr/>
            </a:pPr>
            <a:r>
              <a:rPr lang="en-US" altLang="ko-KR" sz="3200">
                <a:solidFill>
                  <a:schemeClr val="tx2"/>
                </a:solidFill>
                <a:latin typeface="Times" charset="0"/>
                <a:ea typeface="Gulim" pitchFamily="34" charset="-127"/>
                <a:cs typeface="Gulim" pitchFamily="34" charset="-127"/>
              </a:rPr>
              <a:t>adalah:</a:t>
            </a:r>
          </a:p>
        </p:txBody>
      </p:sp>
      <p:sp>
        <p:nvSpPr>
          <p:cNvPr id="122883" name="Rectangle 7">
            <a:extLst>
              <a:ext uri="{FF2B5EF4-FFF2-40B4-BE49-F238E27FC236}">
                <a16:creationId xmlns:a16="http://schemas.microsoft.com/office/drawing/2014/main" id="{C8EE52C0-4AA6-D741-B899-B02D6E6F8FDB}"/>
              </a:ext>
            </a:extLst>
          </p:cNvPr>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2884" name="AutoShape 8">
            <a:extLst>
              <a:ext uri="{FF2B5EF4-FFF2-40B4-BE49-F238E27FC236}">
                <a16:creationId xmlns:a16="http://schemas.microsoft.com/office/drawing/2014/main" id="{0F8B26E3-4037-F64A-9C46-7AFA3C0CE6F2}"/>
              </a:ext>
            </a:extLst>
          </p:cNvPr>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1049" name="Rectangle 9">
            <a:extLst>
              <a:ext uri="{FF2B5EF4-FFF2-40B4-BE49-F238E27FC236}">
                <a16:creationId xmlns:a16="http://schemas.microsoft.com/office/drawing/2014/main" id="{D78400A2-FD28-4A4F-ABCF-7780564AE914}"/>
              </a:ext>
            </a:extLst>
          </p:cNvPr>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22886" name="Rectangle 10">
            <a:extLst>
              <a:ext uri="{FF2B5EF4-FFF2-40B4-BE49-F238E27FC236}">
                <a16:creationId xmlns:a16="http://schemas.microsoft.com/office/drawing/2014/main" id="{F62D6980-0FCF-C643-896D-B957E1B1E9C8}"/>
              </a:ext>
            </a:extLst>
          </p:cNvPr>
          <p:cNvSpPr>
            <a:spLocks noChangeArrowheads="1"/>
          </p:cNvSpPr>
          <p:nvPr/>
        </p:nvSpPr>
        <p:spPr bwMode="auto">
          <a:xfrm>
            <a:off x="3017838" y="996950"/>
            <a:ext cx="18446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800" b="1">
                <a:solidFill>
                  <a:schemeClr val="bg2"/>
                </a:solidFill>
                <a:latin typeface="Times" pitchFamily="2" charset="0"/>
                <a:ea typeface="Gulim" panose="020B0600000101010101" pitchFamily="34" charset="-127"/>
              </a:rPr>
              <a:t>PEMBUANGAN</a:t>
            </a:r>
          </a:p>
        </p:txBody>
      </p:sp>
      <p:sp>
        <p:nvSpPr>
          <p:cNvPr id="122887" name="Rectangle 11">
            <a:extLst>
              <a:ext uri="{FF2B5EF4-FFF2-40B4-BE49-F238E27FC236}">
                <a16:creationId xmlns:a16="http://schemas.microsoft.com/office/drawing/2014/main" id="{7061929E-0F40-A149-946C-80FAE72BF5ED}"/>
              </a:ext>
            </a:extLst>
          </p:cNvPr>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2888" name="Line 12">
            <a:extLst>
              <a:ext uri="{FF2B5EF4-FFF2-40B4-BE49-F238E27FC236}">
                <a16:creationId xmlns:a16="http://schemas.microsoft.com/office/drawing/2014/main" id="{9D4C00EF-F343-6943-86D0-7C28CC25E1F8}"/>
              </a:ext>
            </a:extLst>
          </p:cNvPr>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889" name="Line 13">
            <a:extLst>
              <a:ext uri="{FF2B5EF4-FFF2-40B4-BE49-F238E27FC236}">
                <a16:creationId xmlns:a16="http://schemas.microsoft.com/office/drawing/2014/main" id="{20835EFB-3299-AB42-9404-99FE557A31BC}"/>
              </a:ext>
            </a:extLst>
          </p:cNvPr>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890" name="Line 14">
            <a:extLst>
              <a:ext uri="{FF2B5EF4-FFF2-40B4-BE49-F238E27FC236}">
                <a16:creationId xmlns:a16="http://schemas.microsoft.com/office/drawing/2014/main" id="{33688845-8247-8340-BE8D-B9B5FC6EFEFC}"/>
              </a:ext>
            </a:extLst>
          </p:cNvPr>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891" name="Line 15">
            <a:extLst>
              <a:ext uri="{FF2B5EF4-FFF2-40B4-BE49-F238E27FC236}">
                <a16:creationId xmlns:a16="http://schemas.microsoft.com/office/drawing/2014/main" id="{BC8FDD8B-CF3A-8640-A18C-E388B282011F}"/>
              </a:ext>
            </a:extLst>
          </p:cNvPr>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1056" name="Rectangle 16">
            <a:extLst>
              <a:ext uri="{FF2B5EF4-FFF2-40B4-BE49-F238E27FC236}">
                <a16:creationId xmlns:a16="http://schemas.microsoft.com/office/drawing/2014/main" id="{32F65E43-3434-844D-8598-A85D3E0F4079}"/>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471057" name="Line 17">
            <a:extLst>
              <a:ext uri="{FF2B5EF4-FFF2-40B4-BE49-F238E27FC236}">
                <a16:creationId xmlns:a16="http://schemas.microsoft.com/office/drawing/2014/main" id="{94261AB3-82D7-3B46-8F5A-034930675014}"/>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22894" name="Rectangle 18">
            <a:extLst>
              <a:ext uri="{FF2B5EF4-FFF2-40B4-BE49-F238E27FC236}">
                <a16:creationId xmlns:a16="http://schemas.microsoft.com/office/drawing/2014/main" id="{78FA7AFA-5323-3941-9D6E-E2036CA185EC}"/>
              </a:ext>
            </a:extLst>
          </p:cNvPr>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1073" name="Rectangle 33">
            <a:extLst>
              <a:ext uri="{FF2B5EF4-FFF2-40B4-BE49-F238E27FC236}">
                <a16:creationId xmlns:a16="http://schemas.microsoft.com/office/drawing/2014/main" id="{956781EA-8E72-2E4A-A8C0-E06EADE801C5}"/>
              </a:ext>
            </a:extLst>
          </p:cNvPr>
          <p:cNvSpPr>
            <a:spLocks noChangeArrowheads="1"/>
          </p:cNvSpPr>
          <p:nvPr/>
        </p:nvSpPr>
        <p:spPr bwMode="auto">
          <a:xfrm>
            <a:off x="7759700" y="6226175"/>
            <a:ext cx="184150" cy="374650"/>
          </a:xfrm>
          <a:prstGeom prst="rect">
            <a:avLst/>
          </a:prstGeom>
          <a:noFill/>
          <a:ln w="12700">
            <a:noFill/>
            <a:miter lim="800000"/>
            <a:headEnd/>
            <a:tailEnd/>
          </a:ln>
          <a:effectLst/>
        </p:spPr>
        <p:txBody>
          <a:bodyPr wrap="none">
            <a:spAutoFit/>
          </a:bodyPr>
          <a:lstStyle/>
          <a:p>
            <a:pPr>
              <a:defRPr/>
            </a:pPr>
            <a:endParaRPr lang="ko-KR" altLang="en-US" sz="1600" b="1">
              <a:solidFill>
                <a:schemeClr val="hlink"/>
              </a:solidFill>
              <a:effectLst>
                <a:outerShdw blurRad="38100" dist="38100" dir="2700000" algn="tl">
                  <a:srgbClr val="000000"/>
                </a:outerShdw>
              </a:effectLst>
              <a:latin typeface="Comic Sans MS" charset="0"/>
              <a:ea typeface="Gulim" pitchFamily="34" charset="-127"/>
              <a:cs typeface="Gulim" pitchFamily="34" charset="-127"/>
            </a:endParaRPr>
          </a:p>
        </p:txBody>
      </p:sp>
      <p:sp>
        <p:nvSpPr>
          <p:cNvPr id="471074" name="Text Box 34">
            <a:extLst>
              <a:ext uri="{FF2B5EF4-FFF2-40B4-BE49-F238E27FC236}">
                <a16:creationId xmlns:a16="http://schemas.microsoft.com/office/drawing/2014/main" id="{64CEEC09-C745-8448-8A75-3C2DA431CC6B}"/>
              </a:ext>
            </a:extLst>
          </p:cNvPr>
          <p:cNvSpPr txBox="1">
            <a:spLocks noChangeArrowheads="1"/>
          </p:cNvSpPr>
          <p:nvPr/>
        </p:nvSpPr>
        <p:spPr bwMode="auto">
          <a:xfrm>
            <a:off x="1689100" y="-22225"/>
            <a:ext cx="2374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ko-KR" altLang="en-US" sz="1600" b="1">
                <a:solidFill>
                  <a:schemeClr val="tx1"/>
                </a:solidFill>
                <a:latin typeface="Comic Sans MS" charset="0"/>
                <a:ea typeface="Gulim" pitchFamily="34" charset="-127"/>
                <a:cs typeface="Gulim" pitchFamily="34" charset="-127"/>
              </a:rPr>
              <a:t> </a:t>
            </a:r>
            <a:r>
              <a:rPr lang="en-US" altLang="ko-KR" sz="1600" b="1">
                <a:solidFill>
                  <a:schemeClr val="tx1"/>
                </a:solidFill>
                <a:latin typeface="Comic Sans MS" charset="0"/>
                <a:ea typeface="Gulim" pitchFamily="34" charset="-127"/>
                <a:cs typeface="Gulim" pitchFamily="34" charset="-127"/>
              </a:rPr>
              <a:t>2 Raja-Raja 25:21</a:t>
            </a:r>
          </a:p>
        </p:txBody>
      </p:sp>
      <p:grpSp>
        <p:nvGrpSpPr>
          <p:cNvPr id="122897" name="Group 59">
            <a:extLst>
              <a:ext uri="{FF2B5EF4-FFF2-40B4-BE49-F238E27FC236}">
                <a16:creationId xmlns:a16="http://schemas.microsoft.com/office/drawing/2014/main" id="{F7AA1118-F12A-5F46-B116-CE8CCF810674}"/>
              </a:ext>
            </a:extLst>
          </p:cNvPr>
          <p:cNvGrpSpPr>
            <a:grpSpLocks/>
          </p:cNvGrpSpPr>
          <p:nvPr/>
        </p:nvGrpSpPr>
        <p:grpSpPr bwMode="auto">
          <a:xfrm>
            <a:off x="7970838" y="3435350"/>
            <a:ext cx="1027112" cy="1098550"/>
            <a:chOff x="5021" y="2164"/>
            <a:chExt cx="647" cy="692"/>
          </a:xfrm>
        </p:grpSpPr>
        <p:sp>
          <p:nvSpPr>
            <p:cNvPr id="122905" name="Freeform 40">
              <a:extLst>
                <a:ext uri="{FF2B5EF4-FFF2-40B4-BE49-F238E27FC236}">
                  <a16:creationId xmlns:a16="http://schemas.microsoft.com/office/drawing/2014/main" id="{CD2BB5AB-4CE5-7E49-ABEB-6908777A2D91}"/>
                </a:ext>
              </a:extLst>
            </p:cNvPr>
            <p:cNvSpPr>
              <a:spLocks/>
            </p:cNvSpPr>
            <p:nvPr/>
          </p:nvSpPr>
          <p:spPr bwMode="auto">
            <a:xfrm>
              <a:off x="5517" y="2294"/>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2906" name="Freeform 41">
              <a:extLst>
                <a:ext uri="{FF2B5EF4-FFF2-40B4-BE49-F238E27FC236}">
                  <a16:creationId xmlns:a16="http://schemas.microsoft.com/office/drawing/2014/main" id="{8DA0BB66-9236-B942-93B2-A7BCF15BCDA2}"/>
                </a:ext>
              </a:extLst>
            </p:cNvPr>
            <p:cNvSpPr>
              <a:spLocks/>
            </p:cNvSpPr>
            <p:nvPr/>
          </p:nvSpPr>
          <p:spPr bwMode="auto">
            <a:xfrm>
              <a:off x="5517" y="228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2907" name="AutoShape 42">
              <a:extLst>
                <a:ext uri="{FF2B5EF4-FFF2-40B4-BE49-F238E27FC236}">
                  <a16:creationId xmlns:a16="http://schemas.microsoft.com/office/drawing/2014/main" id="{7D62920B-079E-5F47-8916-C398D45B8F7C}"/>
                </a:ext>
              </a:extLst>
            </p:cNvPr>
            <p:cNvSpPr>
              <a:spLocks noChangeArrowheads="1"/>
            </p:cNvSpPr>
            <p:nvPr/>
          </p:nvSpPr>
          <p:spPr bwMode="auto">
            <a:xfrm>
              <a:off x="5058" y="2172"/>
              <a:ext cx="460" cy="265"/>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2908" name="Rectangle 43">
              <a:extLst>
                <a:ext uri="{FF2B5EF4-FFF2-40B4-BE49-F238E27FC236}">
                  <a16:creationId xmlns:a16="http://schemas.microsoft.com/office/drawing/2014/main" id="{6724DACD-3A63-2849-8402-C10C62BE7373}"/>
                </a:ext>
              </a:extLst>
            </p:cNvPr>
            <p:cNvSpPr>
              <a:spLocks noChangeArrowheads="1"/>
            </p:cNvSpPr>
            <p:nvPr/>
          </p:nvSpPr>
          <p:spPr bwMode="auto">
            <a:xfrm>
              <a:off x="5057" y="2285"/>
              <a:ext cx="611" cy="571"/>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2909" name="Line 44">
              <a:extLst>
                <a:ext uri="{FF2B5EF4-FFF2-40B4-BE49-F238E27FC236}">
                  <a16:creationId xmlns:a16="http://schemas.microsoft.com/office/drawing/2014/main" id="{A4C9A662-4D7A-1642-9E85-7ACA5FC3BC7E}"/>
                </a:ext>
              </a:extLst>
            </p:cNvPr>
            <p:cNvSpPr>
              <a:spLocks noChangeShapeType="1"/>
            </p:cNvSpPr>
            <p:nvPr/>
          </p:nvSpPr>
          <p:spPr bwMode="auto">
            <a:xfrm>
              <a:off x="5089" y="244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10" name="Line 45">
              <a:extLst>
                <a:ext uri="{FF2B5EF4-FFF2-40B4-BE49-F238E27FC236}">
                  <a16:creationId xmlns:a16="http://schemas.microsoft.com/office/drawing/2014/main" id="{9DC9E622-F2DD-D942-BE78-B991D7733189}"/>
                </a:ext>
              </a:extLst>
            </p:cNvPr>
            <p:cNvSpPr>
              <a:spLocks noChangeShapeType="1"/>
            </p:cNvSpPr>
            <p:nvPr/>
          </p:nvSpPr>
          <p:spPr bwMode="auto">
            <a:xfrm>
              <a:off x="5089" y="255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11" name="Rectangle 46">
              <a:extLst>
                <a:ext uri="{FF2B5EF4-FFF2-40B4-BE49-F238E27FC236}">
                  <a16:creationId xmlns:a16="http://schemas.microsoft.com/office/drawing/2014/main" id="{DB9C262E-52FB-1A4B-AD9F-83C31B6FF57C}"/>
                </a:ext>
              </a:extLst>
            </p:cNvPr>
            <p:cNvSpPr>
              <a:spLocks noChangeArrowheads="1"/>
            </p:cNvSpPr>
            <p:nvPr/>
          </p:nvSpPr>
          <p:spPr bwMode="auto">
            <a:xfrm>
              <a:off x="5021" y="2164"/>
              <a:ext cx="57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Chicago" charset="0"/>
                  <a:ea typeface="Gulim" panose="020B0600000101010101" pitchFamily="34" charset="-127"/>
                </a:rPr>
                <a:t>PEMBUANGAN</a:t>
              </a:r>
            </a:p>
          </p:txBody>
        </p:sp>
        <p:sp>
          <p:nvSpPr>
            <p:cNvPr id="122912" name="Line 47">
              <a:extLst>
                <a:ext uri="{FF2B5EF4-FFF2-40B4-BE49-F238E27FC236}">
                  <a16:creationId xmlns:a16="http://schemas.microsoft.com/office/drawing/2014/main" id="{6CBA0380-946A-264E-8895-512973AB02C6}"/>
                </a:ext>
              </a:extLst>
            </p:cNvPr>
            <p:cNvSpPr>
              <a:spLocks noChangeShapeType="1"/>
            </p:cNvSpPr>
            <p:nvPr/>
          </p:nvSpPr>
          <p:spPr bwMode="auto">
            <a:xfrm>
              <a:off x="5089" y="280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13" name="Line 48">
              <a:extLst>
                <a:ext uri="{FF2B5EF4-FFF2-40B4-BE49-F238E27FC236}">
                  <a16:creationId xmlns:a16="http://schemas.microsoft.com/office/drawing/2014/main" id="{78C093E0-6E29-9343-A61B-B38735D79216}"/>
                </a:ext>
              </a:extLst>
            </p:cNvPr>
            <p:cNvSpPr>
              <a:spLocks noChangeShapeType="1"/>
            </p:cNvSpPr>
            <p:nvPr/>
          </p:nvSpPr>
          <p:spPr bwMode="auto">
            <a:xfrm>
              <a:off x="5089" y="267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2914" name="Rectangle 49">
              <a:extLst>
                <a:ext uri="{FF2B5EF4-FFF2-40B4-BE49-F238E27FC236}">
                  <a16:creationId xmlns:a16="http://schemas.microsoft.com/office/drawing/2014/main" id="{1DE848D3-03AE-B44C-A929-D36B9DE48605}"/>
                </a:ext>
              </a:extLst>
            </p:cNvPr>
            <p:cNvSpPr>
              <a:spLocks noChangeArrowheads="1"/>
            </p:cNvSpPr>
            <p:nvPr/>
          </p:nvSpPr>
          <p:spPr bwMode="auto">
            <a:xfrm>
              <a:off x="5128" y="2327"/>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1000" b="1">
                <a:solidFill>
                  <a:srgbClr val="000000"/>
                </a:solidFill>
                <a:latin typeface="Helvetica" pitchFamily="2" charset="0"/>
                <a:ea typeface="Gulim" panose="020B0600000101010101" pitchFamily="34" charset="-127"/>
              </a:endParaRPr>
            </a:p>
          </p:txBody>
        </p:sp>
        <p:sp>
          <p:nvSpPr>
            <p:cNvPr id="122915" name="Rectangle 50">
              <a:extLst>
                <a:ext uri="{FF2B5EF4-FFF2-40B4-BE49-F238E27FC236}">
                  <a16:creationId xmlns:a16="http://schemas.microsoft.com/office/drawing/2014/main" id="{5DFB4A25-0E3F-BE43-8BF5-A970501C1635}"/>
                </a:ext>
              </a:extLst>
            </p:cNvPr>
            <p:cNvSpPr>
              <a:spLocks noChangeArrowheads="1"/>
            </p:cNvSpPr>
            <p:nvPr/>
          </p:nvSpPr>
          <p:spPr bwMode="auto">
            <a:xfrm>
              <a:off x="5158" y="2439"/>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1000" b="1">
                <a:solidFill>
                  <a:srgbClr val="000000"/>
                </a:solidFill>
                <a:latin typeface="Helvetica" pitchFamily="2" charset="0"/>
                <a:ea typeface="Gulim" panose="020B0600000101010101" pitchFamily="34" charset="-127"/>
              </a:endParaRPr>
            </a:p>
          </p:txBody>
        </p:sp>
        <p:sp>
          <p:nvSpPr>
            <p:cNvPr id="122916" name="Rectangle 51">
              <a:extLst>
                <a:ext uri="{FF2B5EF4-FFF2-40B4-BE49-F238E27FC236}">
                  <a16:creationId xmlns:a16="http://schemas.microsoft.com/office/drawing/2014/main" id="{7D4D3A2B-F931-1E48-91E6-14C97609DA84}"/>
                </a:ext>
              </a:extLst>
            </p:cNvPr>
            <p:cNvSpPr>
              <a:spLocks noChangeArrowheads="1"/>
            </p:cNvSpPr>
            <p:nvPr/>
          </p:nvSpPr>
          <p:spPr bwMode="auto">
            <a:xfrm>
              <a:off x="5139" y="2690"/>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1000" b="1">
                <a:solidFill>
                  <a:srgbClr val="000000"/>
                </a:solidFill>
                <a:latin typeface="Helvetica" pitchFamily="2" charset="0"/>
                <a:ea typeface="Gulim" panose="020B0600000101010101" pitchFamily="34" charset="-127"/>
              </a:endParaRPr>
            </a:p>
          </p:txBody>
        </p:sp>
        <p:sp>
          <p:nvSpPr>
            <p:cNvPr id="122917" name="Rectangle 52">
              <a:extLst>
                <a:ext uri="{FF2B5EF4-FFF2-40B4-BE49-F238E27FC236}">
                  <a16:creationId xmlns:a16="http://schemas.microsoft.com/office/drawing/2014/main" id="{7F0965CA-5000-3446-ACD3-FF45E093E79C}"/>
                </a:ext>
              </a:extLst>
            </p:cNvPr>
            <p:cNvSpPr>
              <a:spLocks noChangeArrowheads="1"/>
            </p:cNvSpPr>
            <p:nvPr/>
          </p:nvSpPr>
          <p:spPr bwMode="auto">
            <a:xfrm>
              <a:off x="5135" y="2271"/>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2918" name="Rectangle 53">
              <a:extLst>
                <a:ext uri="{FF2B5EF4-FFF2-40B4-BE49-F238E27FC236}">
                  <a16:creationId xmlns:a16="http://schemas.microsoft.com/office/drawing/2014/main" id="{37E41CF2-8808-0B4F-81B1-333C33A5565B}"/>
                </a:ext>
              </a:extLst>
            </p:cNvPr>
            <p:cNvSpPr>
              <a:spLocks noChangeArrowheads="1"/>
            </p:cNvSpPr>
            <p:nvPr/>
          </p:nvSpPr>
          <p:spPr bwMode="auto">
            <a:xfrm>
              <a:off x="5072" y="2270"/>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sp>
        <p:nvSpPr>
          <p:cNvPr id="122898" name="Rectangle 54">
            <a:extLst>
              <a:ext uri="{FF2B5EF4-FFF2-40B4-BE49-F238E27FC236}">
                <a16:creationId xmlns:a16="http://schemas.microsoft.com/office/drawing/2014/main" id="{829401FE-DA39-8940-B644-37CDBB116118}"/>
              </a:ext>
            </a:extLst>
          </p:cNvPr>
          <p:cNvSpPr>
            <a:spLocks noChangeArrowheads="1"/>
          </p:cNvSpPr>
          <p:nvPr/>
        </p:nvSpPr>
        <p:spPr bwMode="auto">
          <a:xfrm>
            <a:off x="7983538" y="4098925"/>
            <a:ext cx="116046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800" b="1">
              <a:solidFill>
                <a:srgbClr val="000000"/>
              </a:solidFill>
              <a:latin typeface="Helvetica" pitchFamily="2" charset="0"/>
              <a:ea typeface="Gulim" panose="020B0600000101010101" pitchFamily="34" charset="-127"/>
            </a:endParaRPr>
          </a:p>
        </p:txBody>
      </p:sp>
      <p:sp>
        <p:nvSpPr>
          <p:cNvPr id="122899" name="Text Box 55">
            <a:extLst>
              <a:ext uri="{FF2B5EF4-FFF2-40B4-BE49-F238E27FC236}">
                <a16:creationId xmlns:a16="http://schemas.microsoft.com/office/drawing/2014/main" id="{1C2DF159-FAEF-D849-8BDA-AD7664B51F49}"/>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471097" name="Rectangle 57">
            <a:extLst>
              <a:ext uri="{FF2B5EF4-FFF2-40B4-BE49-F238E27FC236}">
                <a16:creationId xmlns:a16="http://schemas.microsoft.com/office/drawing/2014/main" id="{1716DB60-F6C4-E14F-A434-73380755D954}"/>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58</a:t>
            </a:r>
          </a:p>
        </p:txBody>
      </p:sp>
      <p:sp>
        <p:nvSpPr>
          <p:cNvPr id="122901" name="Text Box 58">
            <a:extLst>
              <a:ext uri="{FF2B5EF4-FFF2-40B4-BE49-F238E27FC236}">
                <a16:creationId xmlns:a16="http://schemas.microsoft.com/office/drawing/2014/main" id="{7CB9EE68-F7A3-9C43-AA16-D377AE1D6E46}"/>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37-38</a:t>
            </a:r>
          </a:p>
        </p:txBody>
      </p:sp>
      <p:grpSp>
        <p:nvGrpSpPr>
          <p:cNvPr id="122902" name="Group 60">
            <a:extLst>
              <a:ext uri="{FF2B5EF4-FFF2-40B4-BE49-F238E27FC236}">
                <a16:creationId xmlns:a16="http://schemas.microsoft.com/office/drawing/2014/main" id="{F5271425-A372-CD43-91B9-7567CF57C7C6}"/>
              </a:ext>
            </a:extLst>
          </p:cNvPr>
          <p:cNvGrpSpPr>
            <a:grpSpLocks/>
          </p:cNvGrpSpPr>
          <p:nvPr/>
        </p:nvGrpSpPr>
        <p:grpSpPr bwMode="auto">
          <a:xfrm>
            <a:off x="966788" y="4445000"/>
            <a:ext cx="1749425" cy="1417638"/>
            <a:chOff x="4209" y="388"/>
            <a:chExt cx="1102" cy="893"/>
          </a:xfrm>
        </p:grpSpPr>
        <p:sp>
          <p:nvSpPr>
            <p:cNvPr id="471101" name="Rectangle 61">
              <a:extLst>
                <a:ext uri="{FF2B5EF4-FFF2-40B4-BE49-F238E27FC236}">
                  <a16:creationId xmlns:a16="http://schemas.microsoft.com/office/drawing/2014/main" id="{0F7E2A80-AA43-CD47-BA2F-DBDDF10C4931}"/>
                </a:ext>
              </a:extLst>
            </p:cNvPr>
            <p:cNvSpPr>
              <a:spLocks noChangeArrowheads="1"/>
            </p:cNvSpPr>
            <p:nvPr/>
          </p:nvSpPr>
          <p:spPr bwMode="auto">
            <a:xfrm>
              <a:off x="4347" y="649"/>
              <a:ext cx="964"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ltLang="ko-KR" sz="3600">
                  <a:solidFill>
                    <a:srgbClr val="FFEA18"/>
                  </a:solidFill>
                  <a:latin typeface="Times" charset="0"/>
                  <a:ea typeface="Gulim" pitchFamily="34" charset="-127"/>
                  <a:cs typeface="Gulim" pitchFamily="34" charset="-127"/>
                </a:rPr>
                <a:t>A</a:t>
              </a:r>
              <a:r>
                <a:rPr lang="en-US" altLang="ko-KR" sz="1800">
                  <a:solidFill>
                    <a:srgbClr val="51DC00"/>
                  </a:solidFill>
                  <a:latin typeface="Times" charset="0"/>
                  <a:ea typeface="Gulim" pitchFamily="34" charset="-127"/>
                  <a:cs typeface="Gulim" pitchFamily="34" charset="-127"/>
                </a:rPr>
                <a:t> </a:t>
              </a:r>
              <a:r>
                <a:rPr lang="en-US" altLang="ko-KR" sz="3600">
                  <a:solidFill>
                    <a:schemeClr val="tx2"/>
                  </a:solidFill>
                  <a:latin typeface="Times" charset="0"/>
                  <a:ea typeface="Gulim" pitchFamily="34" charset="-127"/>
                  <a:cs typeface="Gulim" pitchFamily="34" charset="-127"/>
                </a:rPr>
                <a:t>K </a:t>
              </a:r>
              <a:r>
                <a:rPr lang="en-US" altLang="ko-KR" sz="6000">
                  <a:solidFill>
                    <a:srgbClr val="1CFF23"/>
                  </a:solidFill>
                  <a:latin typeface="Times" charset="0"/>
                  <a:ea typeface="Gulim" pitchFamily="34" charset="-127"/>
                  <a:cs typeface="Gulim" pitchFamily="34" charset="-127"/>
                </a:rPr>
                <a:t>P</a:t>
              </a:r>
            </a:p>
          </p:txBody>
        </p:sp>
        <p:pic>
          <p:nvPicPr>
            <p:cNvPr id="471102" name="Picture 62" descr="Kakap">
              <a:extLst>
                <a:ext uri="{FF2B5EF4-FFF2-40B4-BE49-F238E27FC236}">
                  <a16:creationId xmlns:a16="http://schemas.microsoft.com/office/drawing/2014/main" id="{54E79721-2BB0-B54F-ACC1-52C69AB6CED8}"/>
                </a:ext>
              </a:extLst>
            </p:cNvPr>
            <p:cNvPicPr>
              <a:picLocks noChangeAspect="1" noChangeArrowheads="1"/>
            </p:cNvPicPr>
            <p:nvPr/>
          </p:nvPicPr>
          <p:blipFill>
            <a:blip r:embed="rId3"/>
            <a:srcRect/>
            <a:stretch>
              <a:fillRect/>
            </a:stretch>
          </p:blipFill>
          <p:spPr bwMode="auto">
            <a:xfrm>
              <a:off x="4209" y="388"/>
              <a:ext cx="882" cy="482"/>
            </a:xfrm>
            <a:prstGeom prst="rect">
              <a:avLst/>
            </a:prstGeom>
            <a:noFill/>
            <a:effectLst>
              <a:outerShdw blurRad="63500" dist="135003" dir="2471156" algn="ctr" rotWithShape="0">
                <a:schemeClr val="bg2">
                  <a:alpha val="74998"/>
                </a:schemeClr>
              </a:outerShdw>
            </a:effectLst>
          </p:spPr>
        </p:pic>
      </p:grpSp>
    </p:spTree>
  </p:cSld>
  <p:clrMapOvr>
    <a:masterClrMapping/>
  </p:clrMapOvr>
  <p:transition>
    <p:wheel spokes="0"/>
  </p:transition>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29" name="Rectangle 2">
            <a:extLst>
              <a:ext uri="{FF2B5EF4-FFF2-40B4-BE49-F238E27FC236}">
                <a16:creationId xmlns:a16="http://schemas.microsoft.com/office/drawing/2014/main" id="{F35CFE93-2ED1-1C42-9AFA-93BF30ED457C}"/>
              </a:ext>
            </a:extLst>
          </p:cNvPr>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4115" name="Line 3">
            <a:extLst>
              <a:ext uri="{FF2B5EF4-FFF2-40B4-BE49-F238E27FC236}">
                <a16:creationId xmlns:a16="http://schemas.microsoft.com/office/drawing/2014/main" id="{FDFD4940-1D3F-454A-B70A-AAD7F3847EC1}"/>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74116" name="Line 4">
            <a:extLst>
              <a:ext uri="{FF2B5EF4-FFF2-40B4-BE49-F238E27FC236}">
                <a16:creationId xmlns:a16="http://schemas.microsoft.com/office/drawing/2014/main" id="{685C8D11-AABF-9E46-B604-2AAE138AB14A}"/>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pic>
        <p:nvPicPr>
          <p:cNvPr id="124932" name="Picture 5">
            <a:extLst>
              <a:ext uri="{FF2B5EF4-FFF2-40B4-BE49-F238E27FC236}">
                <a16:creationId xmlns:a16="http://schemas.microsoft.com/office/drawing/2014/main" id="{04D95A06-0287-3845-9720-1BA9DC2B42F7}"/>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13" y="5397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474118" name="Rectangle 6">
            <a:extLst>
              <a:ext uri="{FF2B5EF4-FFF2-40B4-BE49-F238E27FC236}">
                <a16:creationId xmlns:a16="http://schemas.microsoft.com/office/drawing/2014/main" id="{65B0C2DC-FC33-274F-8CB2-E650059A0759}"/>
              </a:ext>
            </a:extLst>
          </p:cNvPr>
          <p:cNvSpPr>
            <a:spLocks noChangeArrowheads="1"/>
          </p:cNvSpPr>
          <p:nvPr/>
        </p:nvSpPr>
        <p:spPr bwMode="auto">
          <a:xfrm>
            <a:off x="342900" y="722313"/>
            <a:ext cx="3883025" cy="487362"/>
          </a:xfrm>
          <a:prstGeom prst="rect">
            <a:avLst/>
          </a:prstGeom>
          <a:noFill/>
          <a:ln w="9525">
            <a:noFill/>
            <a:miter lim="800000"/>
            <a:headEnd/>
            <a:tailEnd/>
          </a:ln>
          <a:effectLst>
            <a:outerShdw blurRad="63500" dist="46662" dir="3284183" algn="ctr" rotWithShape="0">
              <a:schemeClr val="bg2">
                <a:alpha val="74998"/>
              </a:schemeClr>
            </a:outerShdw>
          </a:effectLst>
        </p:spPr>
        <p:txBody>
          <a:bodyPr wrap="none" lIns="0" tIns="0" rIns="0" bIns="0">
            <a:spAutoFit/>
          </a:bodyPr>
          <a:lstStyle/>
          <a:p>
            <a:pPr>
              <a:defRPr/>
            </a:pPr>
            <a:r>
              <a:rPr lang="ko-KR" altLang="en-US" sz="3200" b="1">
                <a:solidFill>
                  <a:schemeClr val="accent2"/>
                </a:solidFill>
                <a:latin typeface="Comic Sans MS" charset="0"/>
                <a:ea typeface="Gulim" charset="0"/>
                <a:cs typeface="Gulim" charset="0"/>
              </a:rPr>
              <a:t>    </a:t>
            </a:r>
            <a:r>
              <a:rPr lang="en-US" altLang="ko-KR" sz="3200" b="1">
                <a:solidFill>
                  <a:schemeClr val="accent2"/>
                </a:solidFill>
                <a:latin typeface="Comic Sans MS" charset="0"/>
                <a:ea typeface="Gulim" charset="0"/>
                <a:cs typeface="Gulim" charset="0"/>
              </a:rPr>
              <a:t>Kota Kuno Babel</a:t>
            </a:r>
            <a:endParaRPr lang="en-US" altLang="ko-KR" sz="2400">
              <a:solidFill>
                <a:schemeClr val="accent2"/>
              </a:solidFill>
              <a:latin typeface="Comic Sans MS" charset="0"/>
              <a:ea typeface="Gulim" charset="0"/>
              <a:cs typeface="Gulim" charset="0"/>
            </a:endParaRPr>
          </a:p>
        </p:txBody>
      </p:sp>
      <p:sp>
        <p:nvSpPr>
          <p:cNvPr id="474129" name="Rectangle 17">
            <a:extLst>
              <a:ext uri="{FF2B5EF4-FFF2-40B4-BE49-F238E27FC236}">
                <a16:creationId xmlns:a16="http://schemas.microsoft.com/office/drawing/2014/main" id="{BB045C67-D9D5-874B-9F3A-DCD58BA83273}"/>
              </a:ext>
            </a:extLst>
          </p:cNvPr>
          <p:cNvSpPr>
            <a:spLocks noChangeArrowheads="1"/>
          </p:cNvSpPr>
          <p:nvPr/>
        </p:nvSpPr>
        <p:spPr bwMode="auto">
          <a:xfrm>
            <a:off x="7747000" y="6226175"/>
            <a:ext cx="184150" cy="374650"/>
          </a:xfrm>
          <a:prstGeom prst="rect">
            <a:avLst/>
          </a:prstGeom>
          <a:noFill/>
          <a:ln w="12700">
            <a:noFill/>
            <a:miter lim="800000"/>
            <a:headEnd/>
            <a:tailEnd/>
          </a:ln>
          <a:effectLst/>
        </p:spPr>
        <p:txBody>
          <a:bodyPr wrap="none">
            <a:spAutoFit/>
          </a:bodyPr>
          <a:lstStyle/>
          <a:p>
            <a:pPr>
              <a:defRPr/>
            </a:pPr>
            <a:endParaRPr lang="ko-KR" altLang="en-US" sz="1600" b="1">
              <a:solidFill>
                <a:schemeClr val="hlink"/>
              </a:solidFill>
              <a:effectLst>
                <a:outerShdw blurRad="38100" dist="38100" dir="2700000" algn="tl">
                  <a:srgbClr val="000000"/>
                </a:outerShdw>
              </a:effectLst>
              <a:latin typeface="Comic Sans MS" charset="0"/>
              <a:ea typeface="Gulim" pitchFamily="34" charset="-127"/>
              <a:cs typeface="Gulim" pitchFamily="34" charset="-127"/>
            </a:endParaRPr>
          </a:p>
        </p:txBody>
      </p:sp>
      <p:sp>
        <p:nvSpPr>
          <p:cNvPr id="474132" name="Text Box 20">
            <a:extLst>
              <a:ext uri="{FF2B5EF4-FFF2-40B4-BE49-F238E27FC236}">
                <a16:creationId xmlns:a16="http://schemas.microsoft.com/office/drawing/2014/main" id="{39932D92-D16B-704A-A0C9-195A27649E18}"/>
              </a:ext>
            </a:extLst>
          </p:cNvPr>
          <p:cNvSpPr txBox="1">
            <a:spLocks noChangeArrowheads="1"/>
          </p:cNvSpPr>
          <p:nvPr/>
        </p:nvSpPr>
        <p:spPr bwMode="auto">
          <a:xfrm>
            <a:off x="1752600" y="-22225"/>
            <a:ext cx="1993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Daniel 1</a:t>
            </a:r>
          </a:p>
        </p:txBody>
      </p:sp>
      <p:sp>
        <p:nvSpPr>
          <p:cNvPr id="124936" name="Text Box 76">
            <a:extLst>
              <a:ext uri="{FF2B5EF4-FFF2-40B4-BE49-F238E27FC236}">
                <a16:creationId xmlns:a16="http://schemas.microsoft.com/office/drawing/2014/main" id="{12C1890D-BEF5-5B42-855B-2A415DA790FF}"/>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474190" name="Text Box 78">
            <a:extLst>
              <a:ext uri="{FF2B5EF4-FFF2-40B4-BE49-F238E27FC236}">
                <a16:creationId xmlns:a16="http://schemas.microsoft.com/office/drawing/2014/main" id="{E4ADAE6E-0D6B-7741-BCDB-18214A88E837}"/>
              </a:ext>
            </a:extLst>
          </p:cNvPr>
          <p:cNvSpPr txBox="1">
            <a:spLocks noChangeArrowheads="1"/>
          </p:cNvSpPr>
          <p:nvPr/>
        </p:nvSpPr>
        <p:spPr bwMode="auto">
          <a:xfrm>
            <a:off x="2003425" y="5556250"/>
            <a:ext cx="60579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en-US" altLang="ko-KR" b="1">
                <a:solidFill>
                  <a:srgbClr val="FFF417"/>
                </a:solidFill>
                <a:latin typeface="Comic Sans MS" charset="0"/>
                <a:ea typeface="Gulim" pitchFamily="34" charset="-127"/>
                <a:cs typeface="Gulim" pitchFamily="34" charset="-127"/>
              </a:rPr>
              <a:t>Taman Gantung Babel</a:t>
            </a:r>
          </a:p>
        </p:txBody>
      </p:sp>
      <p:sp>
        <p:nvSpPr>
          <p:cNvPr id="474191" name="Text Box 79">
            <a:extLst>
              <a:ext uri="{FF2B5EF4-FFF2-40B4-BE49-F238E27FC236}">
                <a16:creationId xmlns:a16="http://schemas.microsoft.com/office/drawing/2014/main" id="{30CB2E8D-EB0F-AB4C-8C20-C1C4A9EF36B7}"/>
              </a:ext>
            </a:extLst>
          </p:cNvPr>
          <p:cNvSpPr txBox="1">
            <a:spLocks noChangeArrowheads="1"/>
          </p:cNvSpPr>
          <p:nvPr/>
        </p:nvSpPr>
        <p:spPr bwMode="auto">
          <a:xfrm>
            <a:off x="779463" y="4017963"/>
            <a:ext cx="3706812"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altLang="ko-KR" sz="2400" b="1" i="1">
                <a:solidFill>
                  <a:srgbClr val="FFF417"/>
                </a:solidFill>
                <a:latin typeface="Comic Sans MS" charset="0"/>
                <a:ea typeface="Gulim" pitchFamily="34" charset="-127"/>
                <a:cs typeface="Gulim" pitchFamily="34" charset="-127"/>
              </a:rPr>
              <a:t>Sungai Efrat</a:t>
            </a:r>
          </a:p>
        </p:txBody>
      </p:sp>
      <p:sp>
        <p:nvSpPr>
          <p:cNvPr id="474192" name="Rectangle 80">
            <a:extLst>
              <a:ext uri="{FF2B5EF4-FFF2-40B4-BE49-F238E27FC236}">
                <a16:creationId xmlns:a16="http://schemas.microsoft.com/office/drawing/2014/main" id="{F7E18414-8EDF-604E-8AEF-78C3A8F8FBB9}"/>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59</a:t>
            </a:r>
          </a:p>
        </p:txBody>
      </p:sp>
      <p:sp>
        <p:nvSpPr>
          <p:cNvPr id="124940" name="Text Box 81">
            <a:extLst>
              <a:ext uri="{FF2B5EF4-FFF2-40B4-BE49-F238E27FC236}">
                <a16:creationId xmlns:a16="http://schemas.microsoft.com/office/drawing/2014/main" id="{77A5F72E-30AD-D942-917C-35F5D3BEF21B}"/>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37-38</a:t>
            </a:r>
          </a:p>
        </p:txBody>
      </p:sp>
      <p:sp>
        <p:nvSpPr>
          <p:cNvPr id="124941" name="Text Box 82">
            <a:extLst>
              <a:ext uri="{FF2B5EF4-FFF2-40B4-BE49-F238E27FC236}">
                <a16:creationId xmlns:a16="http://schemas.microsoft.com/office/drawing/2014/main" id="{13A98C2D-529D-3941-B4CC-D3BFA4181E53}"/>
              </a:ext>
            </a:extLst>
          </p:cNvPr>
          <p:cNvSpPr txBox="1">
            <a:spLocks noChangeArrowheads="1"/>
          </p:cNvSpPr>
          <p:nvPr/>
        </p:nvSpPr>
        <p:spPr bwMode="auto">
          <a:xfrm>
            <a:off x="8542338" y="6410325"/>
            <a:ext cx="423862"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ko-KR" altLang="en-US" sz="2000" b="1">
              <a:solidFill>
                <a:schemeClr val="tx1"/>
              </a:solidFill>
              <a:ea typeface="Gulim" panose="020B0600000101010101" pitchFamily="34" charset="-127"/>
            </a:endParaRPr>
          </a:p>
        </p:txBody>
      </p:sp>
      <p:grpSp>
        <p:nvGrpSpPr>
          <p:cNvPr id="124942" name="Group 84">
            <a:extLst>
              <a:ext uri="{FF2B5EF4-FFF2-40B4-BE49-F238E27FC236}">
                <a16:creationId xmlns:a16="http://schemas.microsoft.com/office/drawing/2014/main" id="{3E06FBAE-7515-EB48-B7D2-98345898C48C}"/>
              </a:ext>
            </a:extLst>
          </p:cNvPr>
          <p:cNvGrpSpPr>
            <a:grpSpLocks/>
          </p:cNvGrpSpPr>
          <p:nvPr/>
        </p:nvGrpSpPr>
        <p:grpSpPr bwMode="auto">
          <a:xfrm>
            <a:off x="7970838" y="3435350"/>
            <a:ext cx="1027112" cy="1098550"/>
            <a:chOff x="5021" y="2164"/>
            <a:chExt cx="647" cy="692"/>
          </a:xfrm>
        </p:grpSpPr>
        <p:sp>
          <p:nvSpPr>
            <p:cNvPr id="124943" name="Freeform 85">
              <a:extLst>
                <a:ext uri="{FF2B5EF4-FFF2-40B4-BE49-F238E27FC236}">
                  <a16:creationId xmlns:a16="http://schemas.microsoft.com/office/drawing/2014/main" id="{0366872B-C1D6-5944-8555-E0CF5A170EDD}"/>
                </a:ext>
              </a:extLst>
            </p:cNvPr>
            <p:cNvSpPr>
              <a:spLocks/>
            </p:cNvSpPr>
            <p:nvPr/>
          </p:nvSpPr>
          <p:spPr bwMode="auto">
            <a:xfrm>
              <a:off x="5517" y="2294"/>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4944" name="Freeform 86">
              <a:extLst>
                <a:ext uri="{FF2B5EF4-FFF2-40B4-BE49-F238E27FC236}">
                  <a16:creationId xmlns:a16="http://schemas.microsoft.com/office/drawing/2014/main" id="{0EAA46E3-4BCA-7B42-BBB4-8338367FD092}"/>
                </a:ext>
              </a:extLst>
            </p:cNvPr>
            <p:cNvSpPr>
              <a:spLocks/>
            </p:cNvSpPr>
            <p:nvPr/>
          </p:nvSpPr>
          <p:spPr bwMode="auto">
            <a:xfrm>
              <a:off x="5517" y="228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4945" name="AutoShape 87">
              <a:extLst>
                <a:ext uri="{FF2B5EF4-FFF2-40B4-BE49-F238E27FC236}">
                  <a16:creationId xmlns:a16="http://schemas.microsoft.com/office/drawing/2014/main" id="{D045C4CC-E287-6D48-9DE4-9A891C0EDDCA}"/>
                </a:ext>
              </a:extLst>
            </p:cNvPr>
            <p:cNvSpPr>
              <a:spLocks noChangeArrowheads="1"/>
            </p:cNvSpPr>
            <p:nvPr/>
          </p:nvSpPr>
          <p:spPr bwMode="auto">
            <a:xfrm>
              <a:off x="5058" y="2172"/>
              <a:ext cx="460" cy="265"/>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4946" name="Rectangle 88">
              <a:extLst>
                <a:ext uri="{FF2B5EF4-FFF2-40B4-BE49-F238E27FC236}">
                  <a16:creationId xmlns:a16="http://schemas.microsoft.com/office/drawing/2014/main" id="{B55F2B05-F217-9A48-AF98-F222FDC68D4F}"/>
                </a:ext>
              </a:extLst>
            </p:cNvPr>
            <p:cNvSpPr>
              <a:spLocks noChangeArrowheads="1"/>
            </p:cNvSpPr>
            <p:nvPr/>
          </p:nvSpPr>
          <p:spPr bwMode="auto">
            <a:xfrm>
              <a:off x="5057" y="2285"/>
              <a:ext cx="611" cy="571"/>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4947" name="Line 89">
              <a:extLst>
                <a:ext uri="{FF2B5EF4-FFF2-40B4-BE49-F238E27FC236}">
                  <a16:creationId xmlns:a16="http://schemas.microsoft.com/office/drawing/2014/main" id="{3E12A1DA-B318-D646-B212-C13C316199BA}"/>
                </a:ext>
              </a:extLst>
            </p:cNvPr>
            <p:cNvSpPr>
              <a:spLocks noChangeShapeType="1"/>
            </p:cNvSpPr>
            <p:nvPr/>
          </p:nvSpPr>
          <p:spPr bwMode="auto">
            <a:xfrm>
              <a:off x="5089" y="244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48" name="Line 90">
              <a:extLst>
                <a:ext uri="{FF2B5EF4-FFF2-40B4-BE49-F238E27FC236}">
                  <a16:creationId xmlns:a16="http://schemas.microsoft.com/office/drawing/2014/main" id="{5545CBD6-FD0A-C44C-B001-528507031D55}"/>
                </a:ext>
              </a:extLst>
            </p:cNvPr>
            <p:cNvSpPr>
              <a:spLocks noChangeShapeType="1"/>
            </p:cNvSpPr>
            <p:nvPr/>
          </p:nvSpPr>
          <p:spPr bwMode="auto">
            <a:xfrm>
              <a:off x="5089" y="255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49" name="Rectangle 91">
              <a:extLst>
                <a:ext uri="{FF2B5EF4-FFF2-40B4-BE49-F238E27FC236}">
                  <a16:creationId xmlns:a16="http://schemas.microsoft.com/office/drawing/2014/main" id="{4D3EA140-D4ED-9140-A580-6B94F2528B93}"/>
                </a:ext>
              </a:extLst>
            </p:cNvPr>
            <p:cNvSpPr>
              <a:spLocks noChangeArrowheads="1"/>
            </p:cNvSpPr>
            <p:nvPr/>
          </p:nvSpPr>
          <p:spPr bwMode="auto">
            <a:xfrm>
              <a:off x="5021" y="2164"/>
              <a:ext cx="57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Chicago" charset="0"/>
                  <a:ea typeface="Gulim" panose="020B0600000101010101" pitchFamily="34" charset="-127"/>
                </a:rPr>
                <a:t>PEMBUANGAN</a:t>
              </a:r>
            </a:p>
          </p:txBody>
        </p:sp>
        <p:sp>
          <p:nvSpPr>
            <p:cNvPr id="124950" name="Line 92">
              <a:extLst>
                <a:ext uri="{FF2B5EF4-FFF2-40B4-BE49-F238E27FC236}">
                  <a16:creationId xmlns:a16="http://schemas.microsoft.com/office/drawing/2014/main" id="{78C22335-7A28-ED44-9320-69490E255711}"/>
                </a:ext>
              </a:extLst>
            </p:cNvPr>
            <p:cNvSpPr>
              <a:spLocks noChangeShapeType="1"/>
            </p:cNvSpPr>
            <p:nvPr/>
          </p:nvSpPr>
          <p:spPr bwMode="auto">
            <a:xfrm>
              <a:off x="5089" y="280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51" name="Line 93">
              <a:extLst>
                <a:ext uri="{FF2B5EF4-FFF2-40B4-BE49-F238E27FC236}">
                  <a16:creationId xmlns:a16="http://schemas.microsoft.com/office/drawing/2014/main" id="{43BA52FF-B712-1F46-9738-EBDFB9D0B7B6}"/>
                </a:ext>
              </a:extLst>
            </p:cNvPr>
            <p:cNvSpPr>
              <a:spLocks noChangeShapeType="1"/>
            </p:cNvSpPr>
            <p:nvPr/>
          </p:nvSpPr>
          <p:spPr bwMode="auto">
            <a:xfrm>
              <a:off x="5089" y="267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52" name="Rectangle 94">
              <a:extLst>
                <a:ext uri="{FF2B5EF4-FFF2-40B4-BE49-F238E27FC236}">
                  <a16:creationId xmlns:a16="http://schemas.microsoft.com/office/drawing/2014/main" id="{331CF746-35FF-B44E-AD50-3CBD6DEDA1D7}"/>
                </a:ext>
              </a:extLst>
            </p:cNvPr>
            <p:cNvSpPr>
              <a:spLocks noChangeArrowheads="1"/>
            </p:cNvSpPr>
            <p:nvPr/>
          </p:nvSpPr>
          <p:spPr bwMode="auto">
            <a:xfrm>
              <a:off x="5128" y="2327"/>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1000" b="1">
                <a:solidFill>
                  <a:srgbClr val="000000"/>
                </a:solidFill>
                <a:latin typeface="Helvetica" pitchFamily="2" charset="0"/>
                <a:ea typeface="Gulim" panose="020B0600000101010101" pitchFamily="34" charset="-127"/>
              </a:endParaRPr>
            </a:p>
          </p:txBody>
        </p:sp>
        <p:sp>
          <p:nvSpPr>
            <p:cNvPr id="124953" name="Rectangle 95">
              <a:extLst>
                <a:ext uri="{FF2B5EF4-FFF2-40B4-BE49-F238E27FC236}">
                  <a16:creationId xmlns:a16="http://schemas.microsoft.com/office/drawing/2014/main" id="{4E9F7A52-9DA4-1648-8D75-4226C175BDA8}"/>
                </a:ext>
              </a:extLst>
            </p:cNvPr>
            <p:cNvSpPr>
              <a:spLocks noChangeArrowheads="1"/>
            </p:cNvSpPr>
            <p:nvPr/>
          </p:nvSpPr>
          <p:spPr bwMode="auto">
            <a:xfrm>
              <a:off x="5158" y="2439"/>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1000" b="1">
                <a:solidFill>
                  <a:srgbClr val="000000"/>
                </a:solidFill>
                <a:latin typeface="Helvetica" pitchFamily="2" charset="0"/>
                <a:ea typeface="Gulim" panose="020B0600000101010101" pitchFamily="34" charset="-127"/>
              </a:endParaRPr>
            </a:p>
          </p:txBody>
        </p:sp>
        <p:sp>
          <p:nvSpPr>
            <p:cNvPr id="124954" name="Rectangle 96">
              <a:extLst>
                <a:ext uri="{FF2B5EF4-FFF2-40B4-BE49-F238E27FC236}">
                  <a16:creationId xmlns:a16="http://schemas.microsoft.com/office/drawing/2014/main" id="{5BF5565E-DB06-394E-A6B6-7010242372CF}"/>
                </a:ext>
              </a:extLst>
            </p:cNvPr>
            <p:cNvSpPr>
              <a:spLocks noChangeArrowheads="1"/>
            </p:cNvSpPr>
            <p:nvPr/>
          </p:nvSpPr>
          <p:spPr bwMode="auto">
            <a:xfrm>
              <a:off x="5139" y="2690"/>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1000" b="1">
                <a:solidFill>
                  <a:srgbClr val="000000"/>
                </a:solidFill>
                <a:latin typeface="Helvetica" pitchFamily="2" charset="0"/>
                <a:ea typeface="Gulim" panose="020B0600000101010101" pitchFamily="34" charset="-127"/>
              </a:endParaRPr>
            </a:p>
          </p:txBody>
        </p:sp>
        <p:sp>
          <p:nvSpPr>
            <p:cNvPr id="124955" name="Rectangle 97">
              <a:extLst>
                <a:ext uri="{FF2B5EF4-FFF2-40B4-BE49-F238E27FC236}">
                  <a16:creationId xmlns:a16="http://schemas.microsoft.com/office/drawing/2014/main" id="{B43B5A3A-D5B5-5A40-B090-A59BFCC8A7C3}"/>
                </a:ext>
              </a:extLst>
            </p:cNvPr>
            <p:cNvSpPr>
              <a:spLocks noChangeArrowheads="1"/>
            </p:cNvSpPr>
            <p:nvPr/>
          </p:nvSpPr>
          <p:spPr bwMode="auto">
            <a:xfrm>
              <a:off x="5135" y="2271"/>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4956" name="Rectangle 98">
              <a:extLst>
                <a:ext uri="{FF2B5EF4-FFF2-40B4-BE49-F238E27FC236}">
                  <a16:creationId xmlns:a16="http://schemas.microsoft.com/office/drawing/2014/main" id="{814C199D-59FC-CD4F-8544-B1C1132D7399}"/>
                </a:ext>
              </a:extLst>
            </p:cNvPr>
            <p:cNvSpPr>
              <a:spLocks noChangeArrowheads="1"/>
            </p:cNvSpPr>
            <p:nvPr/>
          </p:nvSpPr>
          <p:spPr bwMode="auto">
            <a:xfrm>
              <a:off x="5072" y="2270"/>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474118"/>
                                        </p:tgtEl>
                                        <p:attrNameLst>
                                          <p:attrName>style.visibility</p:attrName>
                                        </p:attrNameLst>
                                      </p:cBhvr>
                                      <p:to>
                                        <p:strVal val="visible"/>
                                      </p:to>
                                    </p:set>
                                    <p:anim calcmode="lin" valueType="num">
                                      <p:cBhvr>
                                        <p:cTn id="7" dur="500" fill="hold"/>
                                        <p:tgtEl>
                                          <p:spTgt spid="474118"/>
                                        </p:tgtEl>
                                        <p:attrNameLst>
                                          <p:attrName>ppt_w</p:attrName>
                                        </p:attrNameLst>
                                      </p:cBhvr>
                                      <p:tavLst>
                                        <p:tav tm="0">
                                          <p:val>
                                            <p:fltVal val="0"/>
                                          </p:val>
                                        </p:tav>
                                        <p:tav tm="100000">
                                          <p:val>
                                            <p:strVal val="#ppt_w"/>
                                          </p:val>
                                        </p:tav>
                                      </p:tavLst>
                                    </p:anim>
                                    <p:anim calcmode="lin" valueType="num">
                                      <p:cBhvr>
                                        <p:cTn id="8" dur="500" fill="hold"/>
                                        <p:tgtEl>
                                          <p:spTgt spid="474118"/>
                                        </p:tgtEl>
                                        <p:attrNameLst>
                                          <p:attrName>ppt_h</p:attrName>
                                        </p:attrNameLst>
                                      </p:cBhvr>
                                      <p:tavLst>
                                        <p:tav tm="0">
                                          <p:val>
                                            <p:fltVal val="0"/>
                                          </p:val>
                                        </p:tav>
                                        <p:tav tm="100000">
                                          <p:val>
                                            <p:strVal val="#ppt_h"/>
                                          </p:val>
                                        </p:tav>
                                      </p:tavLst>
                                    </p:anim>
                                    <p:anim calcmode="lin" valueType="num">
                                      <p:cBhvr>
                                        <p:cTn id="9" dur="500" fill="hold"/>
                                        <p:tgtEl>
                                          <p:spTgt spid="474118"/>
                                        </p:tgtEl>
                                        <p:attrNameLst>
                                          <p:attrName>ppt_x</p:attrName>
                                        </p:attrNameLst>
                                      </p:cBhvr>
                                      <p:tavLst>
                                        <p:tav tm="0">
                                          <p:val>
                                            <p:fltVal val="0.5"/>
                                          </p:val>
                                        </p:tav>
                                        <p:tav tm="100000">
                                          <p:val>
                                            <p:strVal val="#ppt_x"/>
                                          </p:val>
                                        </p:tav>
                                      </p:tavLst>
                                    </p:anim>
                                    <p:anim calcmode="lin" valueType="num">
                                      <p:cBhvr>
                                        <p:cTn id="10" dur="500" fill="hold"/>
                                        <p:tgtEl>
                                          <p:spTgt spid="47411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9" presetClass="entr" presetSubtype="0" fill="hold" grpId="0" nodeType="afterEffect">
                                  <p:stCondLst>
                                    <p:cond delay="0"/>
                                  </p:stCondLst>
                                  <p:childTnLst>
                                    <p:set>
                                      <p:cBhvr>
                                        <p:cTn id="13" dur="1" fill="hold">
                                          <p:stCondLst>
                                            <p:cond delay="0"/>
                                          </p:stCondLst>
                                        </p:cTn>
                                        <p:tgtEl>
                                          <p:spTgt spid="474191"/>
                                        </p:tgtEl>
                                        <p:attrNameLst>
                                          <p:attrName>style.visibility</p:attrName>
                                        </p:attrNameLst>
                                      </p:cBhvr>
                                      <p:to>
                                        <p:strVal val="visible"/>
                                      </p:to>
                                    </p:set>
                                    <p:animEffect transition="in" filter="dissolve">
                                      <p:cBhvr>
                                        <p:cTn id="14" dur="500"/>
                                        <p:tgtEl>
                                          <p:spTgt spid="474191"/>
                                        </p:tgtEl>
                                      </p:cBhvr>
                                    </p:animEffect>
                                  </p:childTnLst>
                                </p:cTn>
                              </p:par>
                            </p:childTnLst>
                          </p:cTn>
                        </p:par>
                        <p:par>
                          <p:cTn id="15" fill="hold" nodeType="afterGroup">
                            <p:stCondLst>
                              <p:cond delay="1100"/>
                            </p:stCondLst>
                            <p:childTnLst>
                              <p:par>
                                <p:cTn id="16" presetID="9" presetClass="entr" presetSubtype="0" fill="hold" grpId="0" nodeType="afterEffect">
                                  <p:stCondLst>
                                    <p:cond delay="0"/>
                                  </p:stCondLst>
                                  <p:childTnLst>
                                    <p:set>
                                      <p:cBhvr>
                                        <p:cTn id="17" dur="1" fill="hold">
                                          <p:stCondLst>
                                            <p:cond delay="0"/>
                                          </p:stCondLst>
                                        </p:cTn>
                                        <p:tgtEl>
                                          <p:spTgt spid="474190"/>
                                        </p:tgtEl>
                                        <p:attrNameLst>
                                          <p:attrName>style.visibility</p:attrName>
                                        </p:attrNameLst>
                                      </p:cBhvr>
                                      <p:to>
                                        <p:strVal val="visible"/>
                                      </p:to>
                                    </p:set>
                                    <p:animEffect transition="in" filter="dissolve">
                                      <p:cBhvr>
                                        <p:cTn id="18" dur="500"/>
                                        <p:tgtEl>
                                          <p:spTgt spid="474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8" grpId="0" autoUpdateAnimBg="0"/>
      <p:bldP spid="474190" grpId="0" autoUpdateAnimBg="0"/>
      <p:bldP spid="474191"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977" name="Rectangle 2">
            <a:extLst>
              <a:ext uri="{FF2B5EF4-FFF2-40B4-BE49-F238E27FC236}">
                <a16:creationId xmlns:a16="http://schemas.microsoft.com/office/drawing/2014/main" id="{2DED5B34-73F2-6847-BF98-1339FCA96A46}"/>
              </a:ext>
            </a:extLst>
          </p:cNvPr>
          <p:cNvSpPr>
            <a:spLocks noChangeArrowheads="1"/>
          </p:cNvSpPr>
          <p:nvPr/>
        </p:nvSpPr>
        <p:spPr bwMode="auto">
          <a:xfrm>
            <a:off x="2057400" y="685800"/>
            <a:ext cx="6324600" cy="5410200"/>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pic>
        <p:nvPicPr>
          <p:cNvPr id="126978" name="Picture 3">
            <a:extLst>
              <a:ext uri="{FF2B5EF4-FFF2-40B4-BE49-F238E27FC236}">
                <a16:creationId xmlns:a16="http://schemas.microsoft.com/office/drawing/2014/main" id="{4C3B0D4B-3027-1D42-8F0C-DC0F17A6801F}"/>
              </a:ext>
            </a:extLst>
          </p:cNvPr>
          <p:cNvPicPr>
            <a:picLocks noChangeArrowheads="1"/>
          </p:cNvPicPr>
          <p:nvPr/>
        </p:nvPicPr>
        <p:blipFill>
          <a:blip r:embed="rId3">
            <a:extLst>
              <a:ext uri="{28A0092B-C50C-407E-A947-70E740481C1C}">
                <a14:useLocalDpi xmlns:a14="http://schemas.microsoft.com/office/drawing/2010/main" val="0"/>
              </a:ext>
            </a:extLst>
          </a:blip>
          <a:srcRect l="1541" r="1419"/>
          <a:stretch>
            <a:fillRect/>
          </a:stretch>
        </p:blipFill>
        <p:spPr bwMode="auto">
          <a:xfrm>
            <a:off x="2116138" y="709613"/>
            <a:ext cx="61912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126979" name="Rectangle 4">
            <a:extLst>
              <a:ext uri="{FF2B5EF4-FFF2-40B4-BE49-F238E27FC236}">
                <a16:creationId xmlns:a16="http://schemas.microsoft.com/office/drawing/2014/main" id="{B93CAFEA-6AA4-1648-855B-6A84B2DA1E4F}"/>
              </a:ext>
            </a:extLst>
          </p:cNvPr>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6980" name="Line 5">
            <a:extLst>
              <a:ext uri="{FF2B5EF4-FFF2-40B4-BE49-F238E27FC236}">
                <a16:creationId xmlns:a16="http://schemas.microsoft.com/office/drawing/2014/main" id="{47D8B0F1-F239-9D4B-B155-C0A09D2771F5}"/>
              </a:ext>
            </a:extLst>
          </p:cNvPr>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6981" name="Rectangle 6">
            <a:extLst>
              <a:ext uri="{FF2B5EF4-FFF2-40B4-BE49-F238E27FC236}">
                <a16:creationId xmlns:a16="http://schemas.microsoft.com/office/drawing/2014/main" id="{5C883C90-F89E-074E-A13E-518B380EEE6F}"/>
              </a:ext>
            </a:extLst>
          </p:cNvPr>
          <p:cNvSpPr>
            <a:spLocks noChangeArrowheads="1"/>
          </p:cNvSpPr>
          <p:nvPr/>
        </p:nvSpPr>
        <p:spPr bwMode="auto">
          <a:xfrm>
            <a:off x="2063750" y="711200"/>
            <a:ext cx="6350000" cy="5359400"/>
          </a:xfrm>
          <a:prstGeom prst="rect">
            <a:avLst/>
          </a:prstGeom>
          <a:noFill/>
          <a:ln w="508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6982" name="Rectangle 7">
            <a:extLst>
              <a:ext uri="{FF2B5EF4-FFF2-40B4-BE49-F238E27FC236}">
                <a16:creationId xmlns:a16="http://schemas.microsoft.com/office/drawing/2014/main" id="{32EDA2CC-D78E-4D4A-9EBF-D505D12C5A75}"/>
              </a:ext>
            </a:extLst>
          </p:cNvPr>
          <p:cNvSpPr>
            <a:spLocks noChangeArrowheads="1"/>
          </p:cNvSpPr>
          <p:nvPr/>
        </p:nvSpPr>
        <p:spPr bwMode="auto">
          <a:xfrm>
            <a:off x="2647950" y="5502275"/>
            <a:ext cx="536098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a:solidFill>
                  <a:schemeClr val="bg2"/>
                </a:solidFill>
                <a:latin typeface="Times" pitchFamily="2" charset="0"/>
                <a:ea typeface="Gulim" panose="020B0600000101010101" pitchFamily="34" charset="-127"/>
              </a:rPr>
              <a:t>KEMBALI DARI PEMBUANGAN</a:t>
            </a:r>
          </a:p>
        </p:txBody>
      </p:sp>
      <p:sp>
        <p:nvSpPr>
          <p:cNvPr id="473099" name="Rectangle 11">
            <a:extLst>
              <a:ext uri="{FF2B5EF4-FFF2-40B4-BE49-F238E27FC236}">
                <a16:creationId xmlns:a16="http://schemas.microsoft.com/office/drawing/2014/main" id="{734A4B85-EA05-FA42-868B-D050C72B078F}"/>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473100" name="Line 12">
            <a:extLst>
              <a:ext uri="{FF2B5EF4-FFF2-40B4-BE49-F238E27FC236}">
                <a16:creationId xmlns:a16="http://schemas.microsoft.com/office/drawing/2014/main" id="{6F0CB464-178A-E042-934A-7866F834F206}"/>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73112" name="Oval 24">
            <a:extLst>
              <a:ext uri="{FF2B5EF4-FFF2-40B4-BE49-F238E27FC236}">
                <a16:creationId xmlns:a16="http://schemas.microsoft.com/office/drawing/2014/main" id="{EA820376-9D6D-F245-8803-5C1162E88ACB}"/>
              </a:ext>
            </a:extLst>
          </p:cNvPr>
          <p:cNvSpPr>
            <a:spLocks noChangeArrowheads="1"/>
          </p:cNvSpPr>
          <p:nvPr/>
        </p:nvSpPr>
        <p:spPr bwMode="auto">
          <a:xfrm>
            <a:off x="6096000" y="2667000"/>
            <a:ext cx="1371600" cy="4826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73113" name="Oval 25">
            <a:extLst>
              <a:ext uri="{FF2B5EF4-FFF2-40B4-BE49-F238E27FC236}">
                <a16:creationId xmlns:a16="http://schemas.microsoft.com/office/drawing/2014/main" id="{DB50D465-2F1D-394D-A376-76596EA42922}"/>
              </a:ext>
            </a:extLst>
          </p:cNvPr>
          <p:cNvSpPr>
            <a:spLocks noChangeArrowheads="1"/>
          </p:cNvSpPr>
          <p:nvPr/>
        </p:nvSpPr>
        <p:spPr bwMode="auto">
          <a:xfrm>
            <a:off x="7326313" y="3514725"/>
            <a:ext cx="965200" cy="7874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73114" name="Rectangle 26">
            <a:extLst>
              <a:ext uri="{FF2B5EF4-FFF2-40B4-BE49-F238E27FC236}">
                <a16:creationId xmlns:a16="http://schemas.microsoft.com/office/drawing/2014/main" id="{68C38449-D171-D24A-B173-319C9ED60BCE}"/>
              </a:ext>
            </a:extLst>
          </p:cNvPr>
          <p:cNvSpPr>
            <a:spLocks noChangeArrowheads="1"/>
          </p:cNvSpPr>
          <p:nvPr/>
        </p:nvSpPr>
        <p:spPr bwMode="auto">
          <a:xfrm>
            <a:off x="7747000" y="6226175"/>
            <a:ext cx="184150" cy="374650"/>
          </a:xfrm>
          <a:prstGeom prst="rect">
            <a:avLst/>
          </a:prstGeom>
          <a:noFill/>
          <a:ln w="12700">
            <a:noFill/>
            <a:miter lim="800000"/>
            <a:headEnd/>
            <a:tailEnd/>
          </a:ln>
          <a:effectLst/>
        </p:spPr>
        <p:txBody>
          <a:bodyPr wrap="none">
            <a:spAutoFit/>
          </a:bodyPr>
          <a:lstStyle/>
          <a:p>
            <a:pPr>
              <a:defRPr/>
            </a:pPr>
            <a:endParaRPr lang="ko-KR" altLang="en-US" sz="1600" b="1">
              <a:solidFill>
                <a:schemeClr val="hlink"/>
              </a:solidFill>
              <a:effectLst>
                <a:outerShdw blurRad="38100" dist="38100" dir="2700000" algn="tl">
                  <a:srgbClr val="000000"/>
                </a:outerShdw>
              </a:effectLst>
              <a:latin typeface="Comic Sans MS" charset="0"/>
              <a:ea typeface="Gulim" pitchFamily="34" charset="-127"/>
              <a:cs typeface="Gulim" pitchFamily="34" charset="-127"/>
            </a:endParaRPr>
          </a:p>
        </p:txBody>
      </p:sp>
      <p:sp>
        <p:nvSpPr>
          <p:cNvPr id="126988" name="Text Box 98">
            <a:extLst>
              <a:ext uri="{FF2B5EF4-FFF2-40B4-BE49-F238E27FC236}">
                <a16:creationId xmlns:a16="http://schemas.microsoft.com/office/drawing/2014/main" id="{80B46D93-C652-8143-9177-01CF144A8FBA}"/>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473188" name="Rectangle 100">
            <a:extLst>
              <a:ext uri="{FF2B5EF4-FFF2-40B4-BE49-F238E27FC236}">
                <a16:creationId xmlns:a16="http://schemas.microsoft.com/office/drawing/2014/main" id="{1AE69493-DCD1-F640-9AB9-EFFEA37AC33E}"/>
              </a:ext>
            </a:extLst>
          </p:cNvPr>
          <p:cNvSpPr>
            <a:spLocks noChangeArrowheads="1"/>
          </p:cNvSpPr>
          <p:nvPr/>
        </p:nvSpPr>
        <p:spPr bwMode="auto">
          <a:xfrm>
            <a:off x="8085138" y="6526213"/>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60</a:t>
            </a:r>
          </a:p>
        </p:txBody>
      </p:sp>
      <p:sp>
        <p:nvSpPr>
          <p:cNvPr id="126990" name="Text Box 101">
            <a:extLst>
              <a:ext uri="{FF2B5EF4-FFF2-40B4-BE49-F238E27FC236}">
                <a16:creationId xmlns:a16="http://schemas.microsoft.com/office/drawing/2014/main" id="{1A33592C-A11A-1A41-BF7C-DD5710AD6452}"/>
              </a:ext>
            </a:extLst>
          </p:cNvPr>
          <p:cNvSpPr txBox="1">
            <a:spLocks noChangeArrowheads="1"/>
          </p:cNvSpPr>
          <p:nvPr/>
        </p:nvSpPr>
        <p:spPr bwMode="auto">
          <a:xfrm>
            <a:off x="6797675" y="6284913"/>
            <a:ext cx="2032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 37-38</a:t>
            </a:r>
          </a:p>
        </p:txBody>
      </p:sp>
      <p:grpSp>
        <p:nvGrpSpPr>
          <p:cNvPr id="126991" name="Group 102">
            <a:extLst>
              <a:ext uri="{FF2B5EF4-FFF2-40B4-BE49-F238E27FC236}">
                <a16:creationId xmlns:a16="http://schemas.microsoft.com/office/drawing/2014/main" id="{0FCDCEBC-04CB-824F-80F7-F2F9740AC9C4}"/>
              </a:ext>
            </a:extLst>
          </p:cNvPr>
          <p:cNvGrpSpPr>
            <a:grpSpLocks/>
          </p:cNvGrpSpPr>
          <p:nvPr/>
        </p:nvGrpSpPr>
        <p:grpSpPr bwMode="auto">
          <a:xfrm>
            <a:off x="7970838" y="3435350"/>
            <a:ext cx="1027112" cy="1098550"/>
            <a:chOff x="5021" y="2164"/>
            <a:chExt cx="647" cy="692"/>
          </a:xfrm>
        </p:grpSpPr>
        <p:sp>
          <p:nvSpPr>
            <p:cNvPr id="126992" name="Freeform 103">
              <a:extLst>
                <a:ext uri="{FF2B5EF4-FFF2-40B4-BE49-F238E27FC236}">
                  <a16:creationId xmlns:a16="http://schemas.microsoft.com/office/drawing/2014/main" id="{CB319A7F-C0CA-E94B-927C-E4A37D755E65}"/>
                </a:ext>
              </a:extLst>
            </p:cNvPr>
            <p:cNvSpPr>
              <a:spLocks/>
            </p:cNvSpPr>
            <p:nvPr/>
          </p:nvSpPr>
          <p:spPr bwMode="auto">
            <a:xfrm>
              <a:off x="5517" y="2294"/>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6993" name="Freeform 104">
              <a:extLst>
                <a:ext uri="{FF2B5EF4-FFF2-40B4-BE49-F238E27FC236}">
                  <a16:creationId xmlns:a16="http://schemas.microsoft.com/office/drawing/2014/main" id="{0430E320-9895-F641-97B3-0D6A1AEF731D}"/>
                </a:ext>
              </a:extLst>
            </p:cNvPr>
            <p:cNvSpPr>
              <a:spLocks/>
            </p:cNvSpPr>
            <p:nvPr/>
          </p:nvSpPr>
          <p:spPr bwMode="auto">
            <a:xfrm>
              <a:off x="5517" y="228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6994" name="AutoShape 105">
              <a:extLst>
                <a:ext uri="{FF2B5EF4-FFF2-40B4-BE49-F238E27FC236}">
                  <a16:creationId xmlns:a16="http://schemas.microsoft.com/office/drawing/2014/main" id="{2B30D704-591D-6F4A-A376-D1348642EE9F}"/>
                </a:ext>
              </a:extLst>
            </p:cNvPr>
            <p:cNvSpPr>
              <a:spLocks noChangeArrowheads="1"/>
            </p:cNvSpPr>
            <p:nvPr/>
          </p:nvSpPr>
          <p:spPr bwMode="auto">
            <a:xfrm>
              <a:off x="5058" y="2172"/>
              <a:ext cx="460" cy="265"/>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6995" name="Rectangle 106">
              <a:extLst>
                <a:ext uri="{FF2B5EF4-FFF2-40B4-BE49-F238E27FC236}">
                  <a16:creationId xmlns:a16="http://schemas.microsoft.com/office/drawing/2014/main" id="{7B554BEF-6783-9849-86F4-D60FDF2C45D4}"/>
                </a:ext>
              </a:extLst>
            </p:cNvPr>
            <p:cNvSpPr>
              <a:spLocks noChangeArrowheads="1"/>
            </p:cNvSpPr>
            <p:nvPr/>
          </p:nvSpPr>
          <p:spPr bwMode="auto">
            <a:xfrm>
              <a:off x="5057" y="2285"/>
              <a:ext cx="611" cy="571"/>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6996" name="Line 107">
              <a:extLst>
                <a:ext uri="{FF2B5EF4-FFF2-40B4-BE49-F238E27FC236}">
                  <a16:creationId xmlns:a16="http://schemas.microsoft.com/office/drawing/2014/main" id="{78815F70-DAB7-B241-A0A2-75CA2C2542B5}"/>
                </a:ext>
              </a:extLst>
            </p:cNvPr>
            <p:cNvSpPr>
              <a:spLocks noChangeShapeType="1"/>
            </p:cNvSpPr>
            <p:nvPr/>
          </p:nvSpPr>
          <p:spPr bwMode="auto">
            <a:xfrm>
              <a:off x="5089" y="244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6997" name="Line 108">
              <a:extLst>
                <a:ext uri="{FF2B5EF4-FFF2-40B4-BE49-F238E27FC236}">
                  <a16:creationId xmlns:a16="http://schemas.microsoft.com/office/drawing/2014/main" id="{8D1EA469-F475-0E40-B22D-28A3CE63A81C}"/>
                </a:ext>
              </a:extLst>
            </p:cNvPr>
            <p:cNvSpPr>
              <a:spLocks noChangeShapeType="1"/>
            </p:cNvSpPr>
            <p:nvPr/>
          </p:nvSpPr>
          <p:spPr bwMode="auto">
            <a:xfrm>
              <a:off x="5089" y="255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6998" name="Rectangle 109">
              <a:extLst>
                <a:ext uri="{FF2B5EF4-FFF2-40B4-BE49-F238E27FC236}">
                  <a16:creationId xmlns:a16="http://schemas.microsoft.com/office/drawing/2014/main" id="{382972FE-4D88-1840-BA39-6DC75B419644}"/>
                </a:ext>
              </a:extLst>
            </p:cNvPr>
            <p:cNvSpPr>
              <a:spLocks noChangeArrowheads="1"/>
            </p:cNvSpPr>
            <p:nvPr/>
          </p:nvSpPr>
          <p:spPr bwMode="auto">
            <a:xfrm>
              <a:off x="5021" y="2164"/>
              <a:ext cx="57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Chicago" charset="0"/>
                  <a:ea typeface="Gulim" panose="020B0600000101010101" pitchFamily="34" charset="-127"/>
                </a:rPr>
                <a:t>PEMBUANGAN</a:t>
              </a:r>
            </a:p>
          </p:txBody>
        </p:sp>
        <p:sp>
          <p:nvSpPr>
            <p:cNvPr id="126999" name="Line 110">
              <a:extLst>
                <a:ext uri="{FF2B5EF4-FFF2-40B4-BE49-F238E27FC236}">
                  <a16:creationId xmlns:a16="http://schemas.microsoft.com/office/drawing/2014/main" id="{451AFFC5-CA41-5441-B14A-AECC83B330F5}"/>
                </a:ext>
              </a:extLst>
            </p:cNvPr>
            <p:cNvSpPr>
              <a:spLocks noChangeShapeType="1"/>
            </p:cNvSpPr>
            <p:nvPr/>
          </p:nvSpPr>
          <p:spPr bwMode="auto">
            <a:xfrm>
              <a:off x="5089" y="280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7000" name="Line 111">
              <a:extLst>
                <a:ext uri="{FF2B5EF4-FFF2-40B4-BE49-F238E27FC236}">
                  <a16:creationId xmlns:a16="http://schemas.microsoft.com/office/drawing/2014/main" id="{727BDBDE-A7DE-9348-BD99-E92D482B194F}"/>
                </a:ext>
              </a:extLst>
            </p:cNvPr>
            <p:cNvSpPr>
              <a:spLocks noChangeShapeType="1"/>
            </p:cNvSpPr>
            <p:nvPr/>
          </p:nvSpPr>
          <p:spPr bwMode="auto">
            <a:xfrm>
              <a:off x="5089" y="267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7001" name="Rectangle 112">
              <a:extLst>
                <a:ext uri="{FF2B5EF4-FFF2-40B4-BE49-F238E27FC236}">
                  <a16:creationId xmlns:a16="http://schemas.microsoft.com/office/drawing/2014/main" id="{8256EEAF-4DD3-084C-A17F-2627050A0644}"/>
                </a:ext>
              </a:extLst>
            </p:cNvPr>
            <p:cNvSpPr>
              <a:spLocks noChangeArrowheads="1"/>
            </p:cNvSpPr>
            <p:nvPr/>
          </p:nvSpPr>
          <p:spPr bwMode="auto">
            <a:xfrm>
              <a:off x="5128" y="2327"/>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1000" b="1">
                <a:solidFill>
                  <a:srgbClr val="000000"/>
                </a:solidFill>
                <a:latin typeface="Helvetica" pitchFamily="2" charset="0"/>
                <a:ea typeface="Gulim" panose="020B0600000101010101" pitchFamily="34" charset="-127"/>
              </a:endParaRPr>
            </a:p>
          </p:txBody>
        </p:sp>
        <p:sp>
          <p:nvSpPr>
            <p:cNvPr id="127002" name="Rectangle 113">
              <a:extLst>
                <a:ext uri="{FF2B5EF4-FFF2-40B4-BE49-F238E27FC236}">
                  <a16:creationId xmlns:a16="http://schemas.microsoft.com/office/drawing/2014/main" id="{12ED2B07-C6C6-2A4D-BD57-6B077048F442}"/>
                </a:ext>
              </a:extLst>
            </p:cNvPr>
            <p:cNvSpPr>
              <a:spLocks noChangeArrowheads="1"/>
            </p:cNvSpPr>
            <p:nvPr/>
          </p:nvSpPr>
          <p:spPr bwMode="auto">
            <a:xfrm>
              <a:off x="5158" y="2439"/>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1000" b="1">
                <a:solidFill>
                  <a:srgbClr val="000000"/>
                </a:solidFill>
                <a:latin typeface="Helvetica" pitchFamily="2" charset="0"/>
                <a:ea typeface="Gulim" panose="020B0600000101010101" pitchFamily="34" charset="-127"/>
              </a:endParaRPr>
            </a:p>
          </p:txBody>
        </p:sp>
        <p:sp>
          <p:nvSpPr>
            <p:cNvPr id="127003" name="Rectangle 114">
              <a:extLst>
                <a:ext uri="{FF2B5EF4-FFF2-40B4-BE49-F238E27FC236}">
                  <a16:creationId xmlns:a16="http://schemas.microsoft.com/office/drawing/2014/main" id="{6EFD7B3A-7286-CB42-8BDD-C2BFA304AD27}"/>
                </a:ext>
              </a:extLst>
            </p:cNvPr>
            <p:cNvSpPr>
              <a:spLocks noChangeArrowheads="1"/>
            </p:cNvSpPr>
            <p:nvPr/>
          </p:nvSpPr>
          <p:spPr bwMode="auto">
            <a:xfrm>
              <a:off x="5139" y="2690"/>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1000" b="1">
                <a:solidFill>
                  <a:srgbClr val="000000"/>
                </a:solidFill>
                <a:latin typeface="Helvetica" pitchFamily="2" charset="0"/>
                <a:ea typeface="Gulim" panose="020B0600000101010101" pitchFamily="34" charset="-127"/>
              </a:endParaRPr>
            </a:p>
          </p:txBody>
        </p:sp>
        <p:sp>
          <p:nvSpPr>
            <p:cNvPr id="127004" name="Rectangle 115">
              <a:extLst>
                <a:ext uri="{FF2B5EF4-FFF2-40B4-BE49-F238E27FC236}">
                  <a16:creationId xmlns:a16="http://schemas.microsoft.com/office/drawing/2014/main" id="{02DFA176-9C72-604D-B94D-84A7921E24BA}"/>
                </a:ext>
              </a:extLst>
            </p:cNvPr>
            <p:cNvSpPr>
              <a:spLocks noChangeArrowheads="1"/>
            </p:cNvSpPr>
            <p:nvPr/>
          </p:nvSpPr>
          <p:spPr bwMode="auto">
            <a:xfrm>
              <a:off x="5135" y="2271"/>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7005" name="Rectangle 116">
              <a:extLst>
                <a:ext uri="{FF2B5EF4-FFF2-40B4-BE49-F238E27FC236}">
                  <a16:creationId xmlns:a16="http://schemas.microsoft.com/office/drawing/2014/main" id="{79518E6E-A52F-6942-930A-6F9CB6E17C32}"/>
                </a:ext>
              </a:extLst>
            </p:cNvPr>
            <p:cNvSpPr>
              <a:spLocks noChangeArrowheads="1"/>
            </p:cNvSpPr>
            <p:nvPr/>
          </p:nvSpPr>
          <p:spPr bwMode="auto">
            <a:xfrm>
              <a:off x="5072" y="2270"/>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
                                  </p:stCondLst>
                                  <p:childTnLst>
                                    <p:set>
                                      <p:cBhvr>
                                        <p:cTn id="6" dur="1" fill="hold">
                                          <p:stCondLst>
                                            <p:cond delay="0"/>
                                          </p:stCondLst>
                                        </p:cTn>
                                        <p:tgtEl>
                                          <p:spTgt spid="473112"/>
                                        </p:tgtEl>
                                        <p:attrNameLst>
                                          <p:attrName>style.visibility</p:attrName>
                                        </p:attrNameLst>
                                      </p:cBhvr>
                                      <p:to>
                                        <p:strVal val="visible"/>
                                      </p:to>
                                    </p:set>
                                    <p:animEffect transition="in" filter="dissolve">
                                      <p:cBhvr>
                                        <p:cTn id="7" dur="500"/>
                                        <p:tgtEl>
                                          <p:spTgt spid="473112"/>
                                        </p:tgtEl>
                                      </p:cBhvr>
                                    </p:animEffect>
                                  </p:childTnLst>
                                </p:cTn>
                              </p:par>
                            </p:childTnLst>
                          </p:cTn>
                        </p:par>
                        <p:par>
                          <p:cTn id="8" fill="hold" nodeType="afterGroup">
                            <p:stCondLst>
                              <p:cond delay="600"/>
                            </p:stCondLst>
                            <p:childTnLst>
                              <p:par>
                                <p:cTn id="9" presetID="9" presetClass="entr" presetSubtype="0" fill="hold" grpId="0" nodeType="afterEffect">
                                  <p:stCondLst>
                                    <p:cond delay="0"/>
                                  </p:stCondLst>
                                  <p:childTnLst>
                                    <p:set>
                                      <p:cBhvr>
                                        <p:cTn id="10" dur="1" fill="hold">
                                          <p:stCondLst>
                                            <p:cond delay="0"/>
                                          </p:stCondLst>
                                        </p:cTn>
                                        <p:tgtEl>
                                          <p:spTgt spid="473113"/>
                                        </p:tgtEl>
                                        <p:attrNameLst>
                                          <p:attrName>style.visibility</p:attrName>
                                        </p:attrNameLst>
                                      </p:cBhvr>
                                      <p:to>
                                        <p:strVal val="visible"/>
                                      </p:to>
                                    </p:set>
                                    <p:animEffect transition="in" filter="dissolve">
                                      <p:cBhvr>
                                        <p:cTn id="11" dur="500"/>
                                        <p:tgtEl>
                                          <p:spTgt spid="473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112" grpId="0" animBg="1"/>
      <p:bldP spid="473113"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5" name="AutoShape 2">
            <a:extLst>
              <a:ext uri="{FF2B5EF4-FFF2-40B4-BE49-F238E27FC236}">
                <a16:creationId xmlns:a16="http://schemas.microsoft.com/office/drawing/2014/main" id="{50BD0C5C-E2FE-A24D-9D84-7DC9EE6C861A}"/>
              </a:ext>
            </a:extLst>
          </p:cNvPr>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5139" name="Rectangle 3">
            <a:extLst>
              <a:ext uri="{FF2B5EF4-FFF2-40B4-BE49-F238E27FC236}">
                <a16:creationId xmlns:a16="http://schemas.microsoft.com/office/drawing/2014/main" id="{A36D7D4C-06A2-9E4E-B64F-6873D7685E3E}"/>
              </a:ext>
            </a:extLst>
          </p:cNvPr>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29027" name="Rectangle 4">
            <a:extLst>
              <a:ext uri="{FF2B5EF4-FFF2-40B4-BE49-F238E27FC236}">
                <a16:creationId xmlns:a16="http://schemas.microsoft.com/office/drawing/2014/main" id="{144CA3EA-1FE3-1F4C-BD6C-FC1C6E1A48C9}"/>
              </a:ext>
            </a:extLst>
          </p:cNvPr>
          <p:cNvSpPr>
            <a:spLocks noChangeArrowheads="1"/>
          </p:cNvSpPr>
          <p:nvPr/>
        </p:nvSpPr>
        <p:spPr bwMode="auto">
          <a:xfrm>
            <a:off x="3028950" y="996950"/>
            <a:ext cx="18446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800" b="1">
                <a:solidFill>
                  <a:schemeClr val="accent2"/>
                </a:solidFill>
                <a:latin typeface="Times" pitchFamily="2" charset="0"/>
                <a:ea typeface="Gulim" panose="020B0600000101010101" pitchFamily="34" charset="-127"/>
              </a:rPr>
              <a:t>PEMBUANGAN</a:t>
            </a:r>
          </a:p>
        </p:txBody>
      </p:sp>
      <p:sp>
        <p:nvSpPr>
          <p:cNvPr id="475141" name="Rectangle 5">
            <a:extLst>
              <a:ext uri="{FF2B5EF4-FFF2-40B4-BE49-F238E27FC236}">
                <a16:creationId xmlns:a16="http://schemas.microsoft.com/office/drawing/2014/main" id="{4008EE85-616E-B249-AC3B-5B640DCB205C}"/>
              </a:ext>
            </a:extLst>
          </p:cNvPr>
          <p:cNvSpPr>
            <a:spLocks noChangeArrowheads="1"/>
          </p:cNvSpPr>
          <p:nvPr/>
        </p:nvSpPr>
        <p:spPr bwMode="auto">
          <a:xfrm>
            <a:off x="3630613" y="1844675"/>
            <a:ext cx="190976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accent2"/>
                </a:solidFill>
                <a:latin typeface="Times" pitchFamily="2" charset="0"/>
                <a:ea typeface="Gulim" panose="020B0600000101010101" pitchFamily="34" charset="-127"/>
              </a:rPr>
              <a:t>70 TAHUN</a:t>
            </a:r>
          </a:p>
        </p:txBody>
      </p:sp>
      <p:sp>
        <p:nvSpPr>
          <p:cNvPr id="475142" name="Rectangle 6">
            <a:extLst>
              <a:ext uri="{FF2B5EF4-FFF2-40B4-BE49-F238E27FC236}">
                <a16:creationId xmlns:a16="http://schemas.microsoft.com/office/drawing/2014/main" id="{9F58A912-3042-D84C-A028-2D77F390422A}"/>
              </a:ext>
            </a:extLst>
          </p:cNvPr>
          <p:cNvSpPr>
            <a:spLocks noChangeArrowheads="1"/>
          </p:cNvSpPr>
          <p:nvPr/>
        </p:nvSpPr>
        <p:spPr bwMode="auto">
          <a:xfrm>
            <a:off x="3140075" y="2301875"/>
            <a:ext cx="294798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accent2"/>
                </a:solidFill>
                <a:latin typeface="Times" pitchFamily="2" charset="0"/>
                <a:ea typeface="Gulim" panose="020B0600000101010101" pitchFamily="34" charset="-127"/>
              </a:rPr>
              <a:t>3  PERJALANAN</a:t>
            </a:r>
          </a:p>
        </p:txBody>
      </p:sp>
      <p:sp>
        <p:nvSpPr>
          <p:cNvPr id="129030" name="Rectangle 7">
            <a:extLst>
              <a:ext uri="{FF2B5EF4-FFF2-40B4-BE49-F238E27FC236}">
                <a16:creationId xmlns:a16="http://schemas.microsoft.com/office/drawing/2014/main" id="{68185AF6-8E9F-DA4A-BB88-8148DEDC7768}"/>
              </a:ext>
            </a:extLst>
          </p:cNvPr>
          <p:cNvSpPr>
            <a:spLocks noChangeArrowheads="1"/>
          </p:cNvSpPr>
          <p:nvPr/>
        </p:nvSpPr>
        <p:spPr bwMode="auto">
          <a:xfrm>
            <a:off x="3219450" y="2735263"/>
            <a:ext cx="2825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9031" name="Rectangle 8">
            <a:extLst>
              <a:ext uri="{FF2B5EF4-FFF2-40B4-BE49-F238E27FC236}">
                <a16:creationId xmlns:a16="http://schemas.microsoft.com/office/drawing/2014/main" id="{39361221-D291-5A4D-B115-FADBA0661D21}"/>
              </a:ext>
            </a:extLst>
          </p:cNvPr>
          <p:cNvSpPr>
            <a:spLocks noChangeArrowheads="1"/>
          </p:cNvSpPr>
          <p:nvPr/>
        </p:nvSpPr>
        <p:spPr bwMode="auto">
          <a:xfrm>
            <a:off x="3781425" y="3214688"/>
            <a:ext cx="15081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9032" name="Freeform 10">
            <a:extLst>
              <a:ext uri="{FF2B5EF4-FFF2-40B4-BE49-F238E27FC236}">
                <a16:creationId xmlns:a16="http://schemas.microsoft.com/office/drawing/2014/main" id="{6F51E18D-DE71-A248-B749-42CCF53BA6F1}"/>
              </a:ext>
            </a:extLst>
          </p:cNvPr>
          <p:cNvSpPr>
            <a:spLocks/>
          </p:cNvSpPr>
          <p:nvPr/>
        </p:nvSpPr>
        <p:spPr bwMode="auto">
          <a:xfrm>
            <a:off x="1720850" y="2590800"/>
            <a:ext cx="1011238"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9033" name="Rectangle 13">
            <a:extLst>
              <a:ext uri="{FF2B5EF4-FFF2-40B4-BE49-F238E27FC236}">
                <a16:creationId xmlns:a16="http://schemas.microsoft.com/office/drawing/2014/main" id="{CD57B82F-C0FB-0C4A-AAC3-F776231A1474}"/>
              </a:ext>
            </a:extLst>
          </p:cNvPr>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9034" name="Line 14">
            <a:extLst>
              <a:ext uri="{FF2B5EF4-FFF2-40B4-BE49-F238E27FC236}">
                <a16:creationId xmlns:a16="http://schemas.microsoft.com/office/drawing/2014/main" id="{97DEA72D-2D70-1E46-9EE9-2F84389EDDDE}"/>
              </a:ext>
            </a:extLst>
          </p:cNvPr>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35" name="Line 15">
            <a:extLst>
              <a:ext uri="{FF2B5EF4-FFF2-40B4-BE49-F238E27FC236}">
                <a16:creationId xmlns:a16="http://schemas.microsoft.com/office/drawing/2014/main" id="{B5A2243E-E3B4-3140-83DF-03758AE77AC7}"/>
              </a:ext>
            </a:extLst>
          </p:cNvPr>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36" name="Line 16">
            <a:extLst>
              <a:ext uri="{FF2B5EF4-FFF2-40B4-BE49-F238E27FC236}">
                <a16:creationId xmlns:a16="http://schemas.microsoft.com/office/drawing/2014/main" id="{70C7A17F-DD4B-E64D-9235-337FE712616F}"/>
              </a:ext>
            </a:extLst>
          </p:cNvPr>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37" name="Line 17">
            <a:extLst>
              <a:ext uri="{FF2B5EF4-FFF2-40B4-BE49-F238E27FC236}">
                <a16:creationId xmlns:a16="http://schemas.microsoft.com/office/drawing/2014/main" id="{16F46956-4E25-F44E-ADC1-602A5BCD3F1A}"/>
              </a:ext>
            </a:extLst>
          </p:cNvPr>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5154" name="Rectangle 18">
            <a:extLst>
              <a:ext uri="{FF2B5EF4-FFF2-40B4-BE49-F238E27FC236}">
                <a16:creationId xmlns:a16="http://schemas.microsoft.com/office/drawing/2014/main" id="{2A4E0CB1-6732-EA43-A7F8-895114734D98}"/>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475155" name="Line 19">
            <a:extLst>
              <a:ext uri="{FF2B5EF4-FFF2-40B4-BE49-F238E27FC236}">
                <a16:creationId xmlns:a16="http://schemas.microsoft.com/office/drawing/2014/main" id="{55C611B0-7E18-E648-ACBC-476D20F42C12}"/>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75170" name="Rectangle 34">
            <a:extLst>
              <a:ext uri="{FF2B5EF4-FFF2-40B4-BE49-F238E27FC236}">
                <a16:creationId xmlns:a16="http://schemas.microsoft.com/office/drawing/2014/main" id="{3BEF4506-2880-734F-8873-F04235EE8850}"/>
              </a:ext>
            </a:extLst>
          </p:cNvPr>
          <p:cNvSpPr>
            <a:spLocks noChangeArrowheads="1"/>
          </p:cNvSpPr>
          <p:nvPr/>
        </p:nvSpPr>
        <p:spPr bwMode="auto">
          <a:xfrm>
            <a:off x="7747000" y="6226175"/>
            <a:ext cx="184150" cy="374650"/>
          </a:xfrm>
          <a:prstGeom prst="rect">
            <a:avLst/>
          </a:prstGeom>
          <a:noFill/>
          <a:ln w="12700">
            <a:noFill/>
            <a:miter lim="800000"/>
            <a:headEnd/>
            <a:tailEnd/>
          </a:ln>
          <a:effectLst/>
        </p:spPr>
        <p:txBody>
          <a:bodyPr wrap="none">
            <a:spAutoFit/>
          </a:bodyPr>
          <a:lstStyle/>
          <a:p>
            <a:pPr>
              <a:defRPr/>
            </a:pPr>
            <a:endParaRPr lang="ko-KR" altLang="en-US" sz="1600" b="1">
              <a:solidFill>
                <a:schemeClr val="hlink"/>
              </a:solidFill>
              <a:effectLst>
                <a:outerShdw blurRad="38100" dist="38100" dir="2700000" algn="tl">
                  <a:srgbClr val="000000"/>
                </a:outerShdw>
              </a:effectLst>
              <a:latin typeface="Comic Sans MS" charset="0"/>
              <a:ea typeface="Gulim" pitchFamily="34" charset="-127"/>
              <a:cs typeface="Gulim" pitchFamily="34" charset="-127"/>
            </a:endParaRPr>
          </a:p>
        </p:txBody>
      </p:sp>
      <p:sp>
        <p:nvSpPr>
          <p:cNvPr id="475172" name="Text Box 36">
            <a:extLst>
              <a:ext uri="{FF2B5EF4-FFF2-40B4-BE49-F238E27FC236}">
                <a16:creationId xmlns:a16="http://schemas.microsoft.com/office/drawing/2014/main" id="{5F295BCA-6B16-BF4D-9ED2-138C55647721}"/>
              </a:ext>
            </a:extLst>
          </p:cNvPr>
          <p:cNvSpPr txBox="1">
            <a:spLocks noChangeArrowheads="1"/>
          </p:cNvSpPr>
          <p:nvPr/>
        </p:nvSpPr>
        <p:spPr bwMode="auto">
          <a:xfrm>
            <a:off x="1739900" y="-34925"/>
            <a:ext cx="595788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Yer. 29:10; Ezra 3:8; Neh. 2:5-6</a:t>
            </a:r>
          </a:p>
        </p:txBody>
      </p:sp>
      <p:sp>
        <p:nvSpPr>
          <p:cNvPr id="129042" name="Text Box 95">
            <a:extLst>
              <a:ext uri="{FF2B5EF4-FFF2-40B4-BE49-F238E27FC236}">
                <a16:creationId xmlns:a16="http://schemas.microsoft.com/office/drawing/2014/main" id="{C12C21B3-F106-554A-B244-76A6CCA38646}"/>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129043" name="Text Box 96">
            <a:extLst>
              <a:ext uri="{FF2B5EF4-FFF2-40B4-BE49-F238E27FC236}">
                <a16:creationId xmlns:a16="http://schemas.microsoft.com/office/drawing/2014/main" id="{A16D4842-2F7D-A64B-A1C7-484D4A66BCA8}"/>
              </a:ext>
            </a:extLst>
          </p:cNvPr>
          <p:cNvSpPr txBox="1">
            <a:spLocks noChangeArrowheads="1"/>
          </p:cNvSpPr>
          <p:nvPr/>
        </p:nvSpPr>
        <p:spPr bwMode="auto">
          <a:xfrm>
            <a:off x="8586788" y="640080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3</a:t>
            </a:r>
            <a:endParaRPr lang="en-US" altLang="ko-KR" sz="2000">
              <a:solidFill>
                <a:srgbClr val="FFA27C"/>
              </a:solidFill>
              <a:latin typeface="B VAG Rounded Bold" charset="0"/>
              <a:ea typeface="Gulim" panose="020B0600000101010101" pitchFamily="34" charset="-127"/>
            </a:endParaRPr>
          </a:p>
        </p:txBody>
      </p:sp>
      <p:sp>
        <p:nvSpPr>
          <p:cNvPr id="129044" name="Rectangle 12">
            <a:extLst>
              <a:ext uri="{FF2B5EF4-FFF2-40B4-BE49-F238E27FC236}">
                <a16:creationId xmlns:a16="http://schemas.microsoft.com/office/drawing/2014/main" id="{75337D6B-F7D1-BD4E-99BF-C22BE9589284}"/>
              </a:ext>
            </a:extLst>
          </p:cNvPr>
          <p:cNvSpPr>
            <a:spLocks noChangeArrowheads="1"/>
          </p:cNvSpPr>
          <p:nvPr/>
        </p:nvSpPr>
        <p:spPr bwMode="auto">
          <a:xfrm>
            <a:off x="6837363" y="5473700"/>
            <a:ext cx="10953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9045" name="Text Box 98">
            <a:extLst>
              <a:ext uri="{FF2B5EF4-FFF2-40B4-BE49-F238E27FC236}">
                <a16:creationId xmlns:a16="http://schemas.microsoft.com/office/drawing/2014/main" id="{6FFFCD68-A906-D84B-A4DC-048654D36D85}"/>
              </a:ext>
            </a:extLst>
          </p:cNvPr>
          <p:cNvSpPr txBox="1">
            <a:spLocks noChangeArrowheads="1"/>
          </p:cNvSpPr>
          <p:nvPr/>
        </p:nvSpPr>
        <p:spPr bwMode="auto">
          <a:xfrm>
            <a:off x="2071688" y="5248275"/>
            <a:ext cx="53721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ko-KR" altLang="en-US" sz="6600" i="1">
                <a:solidFill>
                  <a:schemeClr val="bg2"/>
                </a:solidFill>
                <a:latin typeface="Kosher-Normal" charset="0"/>
                <a:ea typeface="Gulim" panose="020B0600000101010101" pitchFamily="34" charset="-127"/>
              </a:rPr>
              <a:t>“</a:t>
            </a:r>
            <a:r>
              <a:rPr lang="en-US" altLang="ko-KR" sz="6600" i="1">
                <a:solidFill>
                  <a:schemeClr val="bg2"/>
                </a:solidFill>
                <a:latin typeface="Kosher-Normal" charset="0"/>
                <a:ea typeface="Gulim" panose="020B0600000101010101" pitchFamily="34" charset="-127"/>
              </a:rPr>
              <a:t>SINAGOGE”</a:t>
            </a:r>
          </a:p>
        </p:txBody>
      </p:sp>
      <p:sp>
        <p:nvSpPr>
          <p:cNvPr id="475235" name="Text Box 99">
            <a:extLst>
              <a:ext uri="{FF2B5EF4-FFF2-40B4-BE49-F238E27FC236}">
                <a16:creationId xmlns:a16="http://schemas.microsoft.com/office/drawing/2014/main" id="{DAEF4C94-F549-6D4B-B137-1B382958AEE8}"/>
              </a:ext>
            </a:extLst>
          </p:cNvPr>
          <p:cNvSpPr txBox="1">
            <a:spLocks noChangeArrowheads="1"/>
          </p:cNvSpPr>
          <p:nvPr/>
        </p:nvSpPr>
        <p:spPr bwMode="auto">
          <a:xfrm>
            <a:off x="2003425" y="5210175"/>
            <a:ext cx="55626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ko-KR" altLang="en-US" sz="6600" i="1">
                <a:solidFill>
                  <a:srgbClr val="FCFC06"/>
                </a:solidFill>
                <a:latin typeface="Kosher-Normal" charset="0"/>
                <a:ea typeface="Gulim" panose="020B0600000101010101" pitchFamily="34" charset="-127"/>
              </a:rPr>
              <a:t>“</a:t>
            </a:r>
            <a:r>
              <a:rPr lang="en-US" altLang="ko-KR" sz="6600" i="1">
                <a:solidFill>
                  <a:srgbClr val="FCFC06"/>
                </a:solidFill>
                <a:latin typeface="Kosher-Normal" charset="0"/>
                <a:ea typeface="Gulim" panose="020B0600000101010101" pitchFamily="34" charset="-127"/>
              </a:rPr>
              <a:t>SINAGOGE”</a:t>
            </a:r>
          </a:p>
        </p:txBody>
      </p:sp>
      <p:sp>
        <p:nvSpPr>
          <p:cNvPr id="129047" name="Text Box 101">
            <a:extLst>
              <a:ext uri="{FF2B5EF4-FFF2-40B4-BE49-F238E27FC236}">
                <a16:creationId xmlns:a16="http://schemas.microsoft.com/office/drawing/2014/main" id="{4297187C-C57A-D542-BFF9-F98A0FC280D1}"/>
              </a:ext>
            </a:extLst>
          </p:cNvPr>
          <p:cNvSpPr txBox="1">
            <a:spLocks noChangeArrowheads="1"/>
          </p:cNvSpPr>
          <p:nvPr/>
        </p:nvSpPr>
        <p:spPr bwMode="auto">
          <a:xfrm>
            <a:off x="2633663" y="4324350"/>
            <a:ext cx="4011612"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ko-KR" altLang="en-US" sz="6600" i="1">
                <a:solidFill>
                  <a:schemeClr val="bg2"/>
                </a:solidFill>
                <a:latin typeface="Kosher-Normal" charset="0"/>
                <a:ea typeface="Gulim" panose="020B0600000101010101" pitchFamily="34" charset="-127"/>
              </a:rPr>
              <a:t>“</a:t>
            </a:r>
            <a:r>
              <a:rPr lang="en-US" altLang="ko-KR" sz="6600" i="1">
                <a:solidFill>
                  <a:schemeClr val="bg2"/>
                </a:solidFill>
                <a:latin typeface="Kosher-Normal" charset="0"/>
                <a:ea typeface="Gulim" panose="020B0600000101010101" pitchFamily="34" charset="-127"/>
              </a:rPr>
              <a:t>YAHUDI”</a:t>
            </a:r>
          </a:p>
        </p:txBody>
      </p:sp>
      <p:sp>
        <p:nvSpPr>
          <p:cNvPr id="475238" name="Text Box 102">
            <a:extLst>
              <a:ext uri="{FF2B5EF4-FFF2-40B4-BE49-F238E27FC236}">
                <a16:creationId xmlns:a16="http://schemas.microsoft.com/office/drawing/2014/main" id="{96D8089B-B545-8E48-ACD2-47167C576791}"/>
              </a:ext>
            </a:extLst>
          </p:cNvPr>
          <p:cNvSpPr txBox="1">
            <a:spLocks noChangeArrowheads="1"/>
          </p:cNvSpPr>
          <p:nvPr/>
        </p:nvSpPr>
        <p:spPr bwMode="auto">
          <a:xfrm>
            <a:off x="2555875" y="4284663"/>
            <a:ext cx="4011613"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ko-KR" altLang="en-US" sz="6600" i="1">
                <a:solidFill>
                  <a:srgbClr val="FCFC06"/>
                </a:solidFill>
                <a:latin typeface="Kosher-Normal" charset="0"/>
                <a:ea typeface="Gulim" panose="020B0600000101010101" pitchFamily="34" charset="-127"/>
              </a:rPr>
              <a:t>“</a:t>
            </a:r>
            <a:r>
              <a:rPr lang="en-US" altLang="ko-KR" sz="6600" i="1">
                <a:solidFill>
                  <a:srgbClr val="FCFC06"/>
                </a:solidFill>
                <a:latin typeface="Kosher-Normal" charset="0"/>
                <a:ea typeface="Gulim" panose="020B0600000101010101" pitchFamily="34" charset="-127"/>
              </a:rPr>
              <a:t>YAHUDI” </a:t>
            </a:r>
          </a:p>
        </p:txBody>
      </p:sp>
      <p:sp>
        <p:nvSpPr>
          <p:cNvPr id="475239" name="Rectangle 103">
            <a:extLst>
              <a:ext uri="{FF2B5EF4-FFF2-40B4-BE49-F238E27FC236}">
                <a16:creationId xmlns:a16="http://schemas.microsoft.com/office/drawing/2014/main" id="{58C370A0-D92A-D744-9C44-8107C9808613}"/>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61</a:t>
            </a:r>
          </a:p>
        </p:txBody>
      </p:sp>
      <p:sp>
        <p:nvSpPr>
          <p:cNvPr id="129050" name="Text Box 104">
            <a:extLst>
              <a:ext uri="{FF2B5EF4-FFF2-40B4-BE49-F238E27FC236}">
                <a16:creationId xmlns:a16="http://schemas.microsoft.com/office/drawing/2014/main" id="{08CD5E43-F9BE-AC4F-B8CA-66BCE985C672}"/>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37-38</a:t>
            </a:r>
          </a:p>
        </p:txBody>
      </p:sp>
      <p:grpSp>
        <p:nvGrpSpPr>
          <p:cNvPr id="129051" name="Group 120">
            <a:extLst>
              <a:ext uri="{FF2B5EF4-FFF2-40B4-BE49-F238E27FC236}">
                <a16:creationId xmlns:a16="http://schemas.microsoft.com/office/drawing/2014/main" id="{DA3B42BF-2EE0-9B45-917A-D6C7F08EB1D9}"/>
              </a:ext>
            </a:extLst>
          </p:cNvPr>
          <p:cNvGrpSpPr>
            <a:grpSpLocks/>
          </p:cNvGrpSpPr>
          <p:nvPr/>
        </p:nvGrpSpPr>
        <p:grpSpPr bwMode="auto">
          <a:xfrm>
            <a:off x="7970838" y="3435350"/>
            <a:ext cx="1173162" cy="1098550"/>
            <a:chOff x="5021" y="2164"/>
            <a:chExt cx="739" cy="692"/>
          </a:xfrm>
        </p:grpSpPr>
        <p:sp>
          <p:nvSpPr>
            <p:cNvPr id="129055" name="Rectangle 94">
              <a:extLst>
                <a:ext uri="{FF2B5EF4-FFF2-40B4-BE49-F238E27FC236}">
                  <a16:creationId xmlns:a16="http://schemas.microsoft.com/office/drawing/2014/main" id="{D09F4903-505E-7C4D-8A2F-AE38B413749C}"/>
                </a:ext>
              </a:extLst>
            </p:cNvPr>
            <p:cNvSpPr>
              <a:spLocks noChangeArrowheads="1"/>
            </p:cNvSpPr>
            <p:nvPr/>
          </p:nvSpPr>
          <p:spPr bwMode="auto">
            <a:xfrm>
              <a:off x="5029" y="2582"/>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800" b="1">
                <a:solidFill>
                  <a:srgbClr val="000000"/>
                </a:solidFill>
                <a:latin typeface="Helvetica" pitchFamily="2" charset="0"/>
                <a:ea typeface="Gulim" panose="020B0600000101010101" pitchFamily="34" charset="-127"/>
              </a:endParaRPr>
            </a:p>
          </p:txBody>
        </p:sp>
        <p:grpSp>
          <p:nvGrpSpPr>
            <p:cNvPr id="129056" name="Group 105">
              <a:extLst>
                <a:ext uri="{FF2B5EF4-FFF2-40B4-BE49-F238E27FC236}">
                  <a16:creationId xmlns:a16="http://schemas.microsoft.com/office/drawing/2014/main" id="{FFF08E34-EA1D-C145-B51D-337F1423B31B}"/>
                </a:ext>
              </a:extLst>
            </p:cNvPr>
            <p:cNvGrpSpPr>
              <a:grpSpLocks/>
            </p:cNvGrpSpPr>
            <p:nvPr/>
          </p:nvGrpSpPr>
          <p:grpSpPr bwMode="auto">
            <a:xfrm>
              <a:off x="5021" y="2164"/>
              <a:ext cx="647" cy="692"/>
              <a:chOff x="5021" y="2164"/>
              <a:chExt cx="647" cy="692"/>
            </a:xfrm>
          </p:grpSpPr>
          <p:sp>
            <p:nvSpPr>
              <p:cNvPr id="129059" name="Freeform 106">
                <a:extLst>
                  <a:ext uri="{FF2B5EF4-FFF2-40B4-BE49-F238E27FC236}">
                    <a16:creationId xmlns:a16="http://schemas.microsoft.com/office/drawing/2014/main" id="{58715E8A-1678-894B-9B52-C045C1F8D4C8}"/>
                  </a:ext>
                </a:extLst>
              </p:cNvPr>
              <p:cNvSpPr>
                <a:spLocks/>
              </p:cNvSpPr>
              <p:nvPr/>
            </p:nvSpPr>
            <p:spPr bwMode="auto">
              <a:xfrm>
                <a:off x="5517" y="2294"/>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9060" name="Freeform 107">
                <a:extLst>
                  <a:ext uri="{FF2B5EF4-FFF2-40B4-BE49-F238E27FC236}">
                    <a16:creationId xmlns:a16="http://schemas.microsoft.com/office/drawing/2014/main" id="{B0C56AB3-FABE-A54F-B615-7E0516A19CB8}"/>
                  </a:ext>
                </a:extLst>
              </p:cNvPr>
              <p:cNvSpPr>
                <a:spLocks/>
              </p:cNvSpPr>
              <p:nvPr/>
            </p:nvSpPr>
            <p:spPr bwMode="auto">
              <a:xfrm>
                <a:off x="5517" y="228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9061" name="AutoShape 108">
                <a:extLst>
                  <a:ext uri="{FF2B5EF4-FFF2-40B4-BE49-F238E27FC236}">
                    <a16:creationId xmlns:a16="http://schemas.microsoft.com/office/drawing/2014/main" id="{17ECD64B-B70C-E04C-B785-A9CC1D493495}"/>
                  </a:ext>
                </a:extLst>
              </p:cNvPr>
              <p:cNvSpPr>
                <a:spLocks noChangeArrowheads="1"/>
              </p:cNvSpPr>
              <p:nvPr/>
            </p:nvSpPr>
            <p:spPr bwMode="auto">
              <a:xfrm>
                <a:off x="5058" y="2172"/>
                <a:ext cx="460" cy="265"/>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9062" name="Rectangle 109">
                <a:extLst>
                  <a:ext uri="{FF2B5EF4-FFF2-40B4-BE49-F238E27FC236}">
                    <a16:creationId xmlns:a16="http://schemas.microsoft.com/office/drawing/2014/main" id="{A574C5DA-A594-7840-BEB6-BD19B407785A}"/>
                  </a:ext>
                </a:extLst>
              </p:cNvPr>
              <p:cNvSpPr>
                <a:spLocks noChangeArrowheads="1"/>
              </p:cNvSpPr>
              <p:nvPr/>
            </p:nvSpPr>
            <p:spPr bwMode="auto">
              <a:xfrm>
                <a:off x="5057" y="2285"/>
                <a:ext cx="611" cy="571"/>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9063" name="Line 110">
                <a:extLst>
                  <a:ext uri="{FF2B5EF4-FFF2-40B4-BE49-F238E27FC236}">
                    <a16:creationId xmlns:a16="http://schemas.microsoft.com/office/drawing/2014/main" id="{2EBAE52B-84E5-CE4C-99B7-3971563685FF}"/>
                  </a:ext>
                </a:extLst>
              </p:cNvPr>
              <p:cNvSpPr>
                <a:spLocks noChangeShapeType="1"/>
              </p:cNvSpPr>
              <p:nvPr/>
            </p:nvSpPr>
            <p:spPr bwMode="auto">
              <a:xfrm>
                <a:off x="5089" y="244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64" name="Line 111">
                <a:extLst>
                  <a:ext uri="{FF2B5EF4-FFF2-40B4-BE49-F238E27FC236}">
                    <a16:creationId xmlns:a16="http://schemas.microsoft.com/office/drawing/2014/main" id="{F0EFCB86-0E48-BE47-8B6F-8C35C4C5EFD9}"/>
                  </a:ext>
                </a:extLst>
              </p:cNvPr>
              <p:cNvSpPr>
                <a:spLocks noChangeShapeType="1"/>
              </p:cNvSpPr>
              <p:nvPr/>
            </p:nvSpPr>
            <p:spPr bwMode="auto">
              <a:xfrm>
                <a:off x="5089" y="255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65" name="Rectangle 112">
                <a:extLst>
                  <a:ext uri="{FF2B5EF4-FFF2-40B4-BE49-F238E27FC236}">
                    <a16:creationId xmlns:a16="http://schemas.microsoft.com/office/drawing/2014/main" id="{0B494EA5-59AA-0A4C-BD93-E859F994FCF9}"/>
                  </a:ext>
                </a:extLst>
              </p:cNvPr>
              <p:cNvSpPr>
                <a:spLocks noChangeArrowheads="1"/>
              </p:cNvSpPr>
              <p:nvPr/>
            </p:nvSpPr>
            <p:spPr bwMode="auto">
              <a:xfrm>
                <a:off x="5021" y="2164"/>
                <a:ext cx="57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Chicago" charset="0"/>
                    <a:ea typeface="Gulim" panose="020B0600000101010101" pitchFamily="34" charset="-127"/>
                  </a:rPr>
                  <a:t>PEMBUANGAN</a:t>
                </a:r>
              </a:p>
            </p:txBody>
          </p:sp>
          <p:sp>
            <p:nvSpPr>
              <p:cNvPr id="129066" name="Line 113">
                <a:extLst>
                  <a:ext uri="{FF2B5EF4-FFF2-40B4-BE49-F238E27FC236}">
                    <a16:creationId xmlns:a16="http://schemas.microsoft.com/office/drawing/2014/main" id="{B6356A59-CAED-C740-A81E-36709B480C8D}"/>
                  </a:ext>
                </a:extLst>
              </p:cNvPr>
              <p:cNvSpPr>
                <a:spLocks noChangeShapeType="1"/>
              </p:cNvSpPr>
              <p:nvPr/>
            </p:nvSpPr>
            <p:spPr bwMode="auto">
              <a:xfrm>
                <a:off x="5089" y="280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67" name="Line 114">
                <a:extLst>
                  <a:ext uri="{FF2B5EF4-FFF2-40B4-BE49-F238E27FC236}">
                    <a16:creationId xmlns:a16="http://schemas.microsoft.com/office/drawing/2014/main" id="{C61B21B4-FE65-9546-99F7-EB29830C4D35}"/>
                  </a:ext>
                </a:extLst>
              </p:cNvPr>
              <p:cNvSpPr>
                <a:spLocks noChangeShapeType="1"/>
              </p:cNvSpPr>
              <p:nvPr/>
            </p:nvSpPr>
            <p:spPr bwMode="auto">
              <a:xfrm>
                <a:off x="5089" y="267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9068" name="Rectangle 115">
                <a:extLst>
                  <a:ext uri="{FF2B5EF4-FFF2-40B4-BE49-F238E27FC236}">
                    <a16:creationId xmlns:a16="http://schemas.microsoft.com/office/drawing/2014/main" id="{3EDD38E5-79BC-E940-9E9D-041EB50E4258}"/>
                  </a:ext>
                </a:extLst>
              </p:cNvPr>
              <p:cNvSpPr>
                <a:spLocks noChangeArrowheads="1"/>
              </p:cNvSpPr>
              <p:nvPr/>
            </p:nvSpPr>
            <p:spPr bwMode="auto">
              <a:xfrm>
                <a:off x="5128" y="2327"/>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1000" b="1">
                  <a:solidFill>
                    <a:srgbClr val="000000"/>
                  </a:solidFill>
                  <a:latin typeface="Helvetica" pitchFamily="2" charset="0"/>
                  <a:ea typeface="Gulim" panose="020B0600000101010101" pitchFamily="34" charset="-127"/>
                </a:endParaRPr>
              </a:p>
            </p:txBody>
          </p:sp>
          <p:sp>
            <p:nvSpPr>
              <p:cNvPr id="129069" name="Rectangle 116">
                <a:extLst>
                  <a:ext uri="{FF2B5EF4-FFF2-40B4-BE49-F238E27FC236}">
                    <a16:creationId xmlns:a16="http://schemas.microsoft.com/office/drawing/2014/main" id="{312FFEF4-0FF2-E84E-8283-1E8C7BBD774D}"/>
                  </a:ext>
                </a:extLst>
              </p:cNvPr>
              <p:cNvSpPr>
                <a:spLocks noChangeArrowheads="1"/>
              </p:cNvSpPr>
              <p:nvPr/>
            </p:nvSpPr>
            <p:spPr bwMode="auto">
              <a:xfrm>
                <a:off x="5158" y="2439"/>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1000" b="1">
                  <a:solidFill>
                    <a:srgbClr val="000000"/>
                  </a:solidFill>
                  <a:latin typeface="Helvetica" pitchFamily="2" charset="0"/>
                  <a:ea typeface="Gulim" panose="020B0600000101010101" pitchFamily="34" charset="-127"/>
                </a:endParaRPr>
              </a:p>
            </p:txBody>
          </p:sp>
          <p:sp>
            <p:nvSpPr>
              <p:cNvPr id="129070" name="Rectangle 117">
                <a:extLst>
                  <a:ext uri="{FF2B5EF4-FFF2-40B4-BE49-F238E27FC236}">
                    <a16:creationId xmlns:a16="http://schemas.microsoft.com/office/drawing/2014/main" id="{CEA32B71-2AC8-5A4C-9FAB-009D46776964}"/>
                  </a:ext>
                </a:extLst>
              </p:cNvPr>
              <p:cNvSpPr>
                <a:spLocks noChangeArrowheads="1"/>
              </p:cNvSpPr>
              <p:nvPr/>
            </p:nvSpPr>
            <p:spPr bwMode="auto">
              <a:xfrm>
                <a:off x="5139" y="2690"/>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1000" b="1">
                  <a:solidFill>
                    <a:srgbClr val="000000"/>
                  </a:solidFill>
                  <a:latin typeface="Helvetica" pitchFamily="2" charset="0"/>
                  <a:ea typeface="Gulim" panose="020B0600000101010101" pitchFamily="34" charset="-127"/>
                </a:endParaRPr>
              </a:p>
            </p:txBody>
          </p:sp>
          <p:sp>
            <p:nvSpPr>
              <p:cNvPr id="129071" name="Rectangle 118">
                <a:extLst>
                  <a:ext uri="{FF2B5EF4-FFF2-40B4-BE49-F238E27FC236}">
                    <a16:creationId xmlns:a16="http://schemas.microsoft.com/office/drawing/2014/main" id="{550A05A9-A2B3-4B41-8C5C-81E6E433ACD2}"/>
                  </a:ext>
                </a:extLst>
              </p:cNvPr>
              <p:cNvSpPr>
                <a:spLocks noChangeArrowheads="1"/>
              </p:cNvSpPr>
              <p:nvPr/>
            </p:nvSpPr>
            <p:spPr bwMode="auto">
              <a:xfrm>
                <a:off x="5135" y="2271"/>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9072" name="Rectangle 119">
                <a:extLst>
                  <a:ext uri="{FF2B5EF4-FFF2-40B4-BE49-F238E27FC236}">
                    <a16:creationId xmlns:a16="http://schemas.microsoft.com/office/drawing/2014/main" id="{0C9B42DA-7446-7F44-B84E-C5ED3368D264}"/>
                  </a:ext>
                </a:extLst>
              </p:cNvPr>
              <p:cNvSpPr>
                <a:spLocks noChangeArrowheads="1"/>
              </p:cNvSpPr>
              <p:nvPr/>
            </p:nvSpPr>
            <p:spPr bwMode="auto">
              <a:xfrm>
                <a:off x="5072" y="2270"/>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sp>
          <p:nvSpPr>
            <p:cNvPr id="129057" name="Rectangle 90">
              <a:extLst>
                <a:ext uri="{FF2B5EF4-FFF2-40B4-BE49-F238E27FC236}">
                  <a16:creationId xmlns:a16="http://schemas.microsoft.com/office/drawing/2014/main" id="{91D00C20-A130-3448-9DEB-D4734DD5FEEA}"/>
                </a:ext>
              </a:extLst>
            </p:cNvPr>
            <p:cNvSpPr>
              <a:spLocks noChangeArrowheads="1"/>
            </p:cNvSpPr>
            <p:nvPr/>
          </p:nvSpPr>
          <p:spPr bwMode="auto">
            <a:xfrm>
              <a:off x="5065" y="2426"/>
              <a:ext cx="58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3 Perjalanan</a:t>
              </a:r>
            </a:p>
          </p:txBody>
        </p:sp>
        <p:sp>
          <p:nvSpPr>
            <p:cNvPr id="129058" name="Rectangle 89">
              <a:extLst>
                <a:ext uri="{FF2B5EF4-FFF2-40B4-BE49-F238E27FC236}">
                  <a16:creationId xmlns:a16="http://schemas.microsoft.com/office/drawing/2014/main" id="{397A59CB-C78E-194B-8500-C2D0CCCDFAE7}"/>
                </a:ext>
              </a:extLst>
            </p:cNvPr>
            <p:cNvSpPr>
              <a:spLocks noChangeArrowheads="1"/>
            </p:cNvSpPr>
            <p:nvPr/>
          </p:nvSpPr>
          <p:spPr bwMode="auto">
            <a:xfrm>
              <a:off x="5107" y="2310"/>
              <a:ext cx="46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70 Tahun</a:t>
              </a:r>
            </a:p>
          </p:txBody>
        </p:sp>
      </p:grpSp>
      <p:grpSp>
        <p:nvGrpSpPr>
          <p:cNvPr id="129052" name="Group 123">
            <a:extLst>
              <a:ext uri="{FF2B5EF4-FFF2-40B4-BE49-F238E27FC236}">
                <a16:creationId xmlns:a16="http://schemas.microsoft.com/office/drawing/2014/main" id="{6F8A2002-F071-904B-8035-9F70CA31A9C5}"/>
              </a:ext>
            </a:extLst>
          </p:cNvPr>
          <p:cNvGrpSpPr>
            <a:grpSpLocks/>
          </p:cNvGrpSpPr>
          <p:nvPr/>
        </p:nvGrpSpPr>
        <p:grpSpPr bwMode="auto">
          <a:xfrm>
            <a:off x="952500" y="2430463"/>
            <a:ext cx="1749425" cy="1417637"/>
            <a:chOff x="4209" y="388"/>
            <a:chExt cx="1102" cy="893"/>
          </a:xfrm>
        </p:grpSpPr>
        <p:sp>
          <p:nvSpPr>
            <p:cNvPr id="475260" name="Rectangle 124">
              <a:extLst>
                <a:ext uri="{FF2B5EF4-FFF2-40B4-BE49-F238E27FC236}">
                  <a16:creationId xmlns:a16="http://schemas.microsoft.com/office/drawing/2014/main" id="{D116209F-4204-944A-AE49-816EF54E930D}"/>
                </a:ext>
              </a:extLst>
            </p:cNvPr>
            <p:cNvSpPr>
              <a:spLocks noChangeArrowheads="1"/>
            </p:cNvSpPr>
            <p:nvPr/>
          </p:nvSpPr>
          <p:spPr bwMode="auto">
            <a:xfrm>
              <a:off x="4347" y="649"/>
              <a:ext cx="964"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ltLang="ko-KR" sz="3600">
                  <a:solidFill>
                    <a:srgbClr val="FFEA18"/>
                  </a:solidFill>
                  <a:latin typeface="Times" charset="0"/>
                  <a:ea typeface="Gulim" pitchFamily="34" charset="-127"/>
                  <a:cs typeface="Gulim" pitchFamily="34" charset="-127"/>
                </a:rPr>
                <a:t>A</a:t>
              </a:r>
              <a:r>
                <a:rPr lang="en-US" altLang="ko-KR" sz="1800">
                  <a:solidFill>
                    <a:srgbClr val="51DC00"/>
                  </a:solidFill>
                  <a:latin typeface="Times" charset="0"/>
                  <a:ea typeface="Gulim" pitchFamily="34" charset="-127"/>
                  <a:cs typeface="Gulim" pitchFamily="34" charset="-127"/>
                </a:rPr>
                <a:t> </a:t>
              </a:r>
              <a:r>
                <a:rPr lang="en-US" altLang="ko-KR" sz="3600">
                  <a:solidFill>
                    <a:schemeClr val="tx2"/>
                  </a:solidFill>
                  <a:latin typeface="Times" charset="0"/>
                  <a:ea typeface="Gulim" pitchFamily="34" charset="-127"/>
                  <a:cs typeface="Gulim" pitchFamily="34" charset="-127"/>
                </a:rPr>
                <a:t>K </a:t>
              </a:r>
              <a:r>
                <a:rPr lang="en-US" altLang="ko-KR" sz="6000">
                  <a:solidFill>
                    <a:srgbClr val="1CFF23"/>
                  </a:solidFill>
                  <a:latin typeface="Times" charset="0"/>
                  <a:ea typeface="Gulim" pitchFamily="34" charset="-127"/>
                  <a:cs typeface="Gulim" pitchFamily="34" charset="-127"/>
                </a:rPr>
                <a:t>P</a:t>
              </a:r>
            </a:p>
          </p:txBody>
        </p:sp>
        <p:pic>
          <p:nvPicPr>
            <p:cNvPr id="475261" name="Picture 125" descr="Kakap">
              <a:extLst>
                <a:ext uri="{FF2B5EF4-FFF2-40B4-BE49-F238E27FC236}">
                  <a16:creationId xmlns:a16="http://schemas.microsoft.com/office/drawing/2014/main" id="{495D0C97-9EBC-C54D-874D-D8F2EE9A1AD3}"/>
                </a:ext>
              </a:extLst>
            </p:cNvPr>
            <p:cNvPicPr>
              <a:picLocks noChangeAspect="1" noChangeArrowheads="1"/>
            </p:cNvPicPr>
            <p:nvPr/>
          </p:nvPicPr>
          <p:blipFill>
            <a:blip r:embed="rId3"/>
            <a:srcRect/>
            <a:stretch>
              <a:fillRect/>
            </a:stretch>
          </p:blipFill>
          <p:spPr bwMode="auto">
            <a:xfrm>
              <a:off x="4209" y="388"/>
              <a:ext cx="882" cy="482"/>
            </a:xfrm>
            <a:prstGeom prst="rect">
              <a:avLst/>
            </a:prstGeom>
            <a:noFill/>
            <a:effectLst>
              <a:outerShdw blurRad="63500" dist="135003" dir="2471156" algn="ctr" rotWithShape="0">
                <a:schemeClr val="bg2">
                  <a:alpha val="74998"/>
                </a:schemeClr>
              </a:outerShdw>
            </a:effectLst>
          </p:spPr>
        </p:pic>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475141"/>
                                        </p:tgtEl>
                                        <p:attrNameLst>
                                          <p:attrName>style.visibility</p:attrName>
                                        </p:attrNameLst>
                                      </p:cBhvr>
                                      <p:to>
                                        <p:strVal val="visible"/>
                                      </p:to>
                                    </p:set>
                                    <p:anim calcmode="lin" valueType="num">
                                      <p:cBhvr>
                                        <p:cTn id="7" dur="500" fill="hold"/>
                                        <p:tgtEl>
                                          <p:spTgt spid="475141"/>
                                        </p:tgtEl>
                                        <p:attrNameLst>
                                          <p:attrName>ppt_x</p:attrName>
                                        </p:attrNameLst>
                                      </p:cBhvr>
                                      <p:tavLst>
                                        <p:tav tm="0">
                                          <p:val>
                                            <p:strVal val="#ppt_x-#ppt_w/2"/>
                                          </p:val>
                                        </p:tav>
                                        <p:tav tm="100000">
                                          <p:val>
                                            <p:strVal val="#ppt_x"/>
                                          </p:val>
                                        </p:tav>
                                      </p:tavLst>
                                    </p:anim>
                                    <p:anim calcmode="lin" valueType="num">
                                      <p:cBhvr>
                                        <p:cTn id="8" dur="500" fill="hold"/>
                                        <p:tgtEl>
                                          <p:spTgt spid="475141"/>
                                        </p:tgtEl>
                                        <p:attrNameLst>
                                          <p:attrName>ppt_y</p:attrName>
                                        </p:attrNameLst>
                                      </p:cBhvr>
                                      <p:tavLst>
                                        <p:tav tm="0">
                                          <p:val>
                                            <p:strVal val="#ppt_y"/>
                                          </p:val>
                                        </p:tav>
                                        <p:tav tm="100000">
                                          <p:val>
                                            <p:strVal val="#ppt_y"/>
                                          </p:val>
                                        </p:tav>
                                      </p:tavLst>
                                    </p:anim>
                                    <p:anim calcmode="lin" valueType="num">
                                      <p:cBhvr>
                                        <p:cTn id="9" dur="500" fill="hold"/>
                                        <p:tgtEl>
                                          <p:spTgt spid="475141"/>
                                        </p:tgtEl>
                                        <p:attrNameLst>
                                          <p:attrName>ppt_w</p:attrName>
                                        </p:attrNameLst>
                                      </p:cBhvr>
                                      <p:tavLst>
                                        <p:tav tm="0">
                                          <p:val>
                                            <p:fltVal val="0"/>
                                          </p:val>
                                        </p:tav>
                                        <p:tav tm="100000">
                                          <p:val>
                                            <p:strVal val="#ppt_w"/>
                                          </p:val>
                                        </p:tav>
                                      </p:tavLst>
                                    </p:anim>
                                    <p:anim calcmode="lin" valueType="num">
                                      <p:cBhvr>
                                        <p:cTn id="10" dur="500" fill="hold"/>
                                        <p:tgtEl>
                                          <p:spTgt spid="475141"/>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7" presetClass="entr" presetSubtype="4" fill="hold" grpId="0" nodeType="clickEffect">
                                  <p:stCondLst>
                                    <p:cond delay="0"/>
                                  </p:stCondLst>
                                  <p:childTnLst>
                                    <p:set>
                                      <p:cBhvr>
                                        <p:cTn id="14" dur="1" fill="hold">
                                          <p:stCondLst>
                                            <p:cond delay="0"/>
                                          </p:stCondLst>
                                        </p:cTn>
                                        <p:tgtEl>
                                          <p:spTgt spid="475238"/>
                                        </p:tgtEl>
                                        <p:attrNameLst>
                                          <p:attrName>style.visibility</p:attrName>
                                        </p:attrNameLst>
                                      </p:cBhvr>
                                      <p:to>
                                        <p:strVal val="visible"/>
                                      </p:to>
                                    </p:set>
                                    <p:anim calcmode="lin" valueType="num">
                                      <p:cBhvr additive="base">
                                        <p:cTn id="15" dur="5000" fill="hold"/>
                                        <p:tgtEl>
                                          <p:spTgt spid="475238"/>
                                        </p:tgtEl>
                                        <p:attrNameLst>
                                          <p:attrName>ppt_x</p:attrName>
                                        </p:attrNameLst>
                                      </p:cBhvr>
                                      <p:tavLst>
                                        <p:tav tm="0">
                                          <p:val>
                                            <p:strVal val="#ppt_x"/>
                                          </p:val>
                                        </p:tav>
                                        <p:tav tm="100000">
                                          <p:val>
                                            <p:strVal val="#ppt_x"/>
                                          </p:val>
                                        </p:tav>
                                      </p:tavLst>
                                    </p:anim>
                                    <p:anim calcmode="lin" valueType="num">
                                      <p:cBhvr additive="base">
                                        <p:cTn id="16" dur="5000" fill="hold"/>
                                        <p:tgtEl>
                                          <p:spTgt spid="475238"/>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75235"/>
                                        </p:tgtEl>
                                        <p:attrNameLst>
                                          <p:attrName>style.visibility</p:attrName>
                                        </p:attrNameLst>
                                      </p:cBhvr>
                                      <p:to>
                                        <p:strVal val="visible"/>
                                      </p:to>
                                    </p:set>
                                    <p:anim calcmode="lin" valueType="num">
                                      <p:cBhvr additive="base">
                                        <p:cTn id="21" dur="500" fill="hold"/>
                                        <p:tgtEl>
                                          <p:spTgt spid="475235"/>
                                        </p:tgtEl>
                                        <p:attrNameLst>
                                          <p:attrName>ppt_x</p:attrName>
                                        </p:attrNameLst>
                                      </p:cBhvr>
                                      <p:tavLst>
                                        <p:tav tm="0">
                                          <p:val>
                                            <p:strVal val="#ppt_x"/>
                                          </p:val>
                                        </p:tav>
                                        <p:tav tm="100000">
                                          <p:val>
                                            <p:strVal val="#ppt_x"/>
                                          </p:val>
                                        </p:tav>
                                      </p:tavLst>
                                    </p:anim>
                                    <p:anim calcmode="lin" valueType="num">
                                      <p:cBhvr additive="base">
                                        <p:cTn id="22" dur="500" fill="hold"/>
                                        <p:tgtEl>
                                          <p:spTgt spid="475235"/>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grpId="0" nodeType="clickEffect">
                                  <p:stCondLst>
                                    <p:cond delay="0"/>
                                  </p:stCondLst>
                                  <p:childTnLst>
                                    <p:set>
                                      <p:cBhvr>
                                        <p:cTn id="26" dur="1" fill="hold">
                                          <p:stCondLst>
                                            <p:cond delay="0"/>
                                          </p:stCondLst>
                                        </p:cTn>
                                        <p:tgtEl>
                                          <p:spTgt spid="475142"/>
                                        </p:tgtEl>
                                        <p:attrNameLst>
                                          <p:attrName>style.visibility</p:attrName>
                                        </p:attrNameLst>
                                      </p:cBhvr>
                                      <p:to>
                                        <p:strVal val="visible"/>
                                      </p:to>
                                    </p:set>
                                    <p:anim calcmode="lin" valueType="num">
                                      <p:cBhvr>
                                        <p:cTn id="27" dur="500" fill="hold"/>
                                        <p:tgtEl>
                                          <p:spTgt spid="475142"/>
                                        </p:tgtEl>
                                        <p:attrNameLst>
                                          <p:attrName>ppt_x</p:attrName>
                                        </p:attrNameLst>
                                      </p:cBhvr>
                                      <p:tavLst>
                                        <p:tav tm="0">
                                          <p:val>
                                            <p:strVal val="#ppt_x-#ppt_w/2"/>
                                          </p:val>
                                        </p:tav>
                                        <p:tav tm="100000">
                                          <p:val>
                                            <p:strVal val="#ppt_x"/>
                                          </p:val>
                                        </p:tav>
                                      </p:tavLst>
                                    </p:anim>
                                    <p:anim calcmode="lin" valueType="num">
                                      <p:cBhvr>
                                        <p:cTn id="28" dur="500" fill="hold"/>
                                        <p:tgtEl>
                                          <p:spTgt spid="475142"/>
                                        </p:tgtEl>
                                        <p:attrNameLst>
                                          <p:attrName>ppt_y</p:attrName>
                                        </p:attrNameLst>
                                      </p:cBhvr>
                                      <p:tavLst>
                                        <p:tav tm="0">
                                          <p:val>
                                            <p:strVal val="#ppt_y"/>
                                          </p:val>
                                        </p:tav>
                                        <p:tav tm="100000">
                                          <p:val>
                                            <p:strVal val="#ppt_y"/>
                                          </p:val>
                                        </p:tav>
                                      </p:tavLst>
                                    </p:anim>
                                    <p:anim calcmode="lin" valueType="num">
                                      <p:cBhvr>
                                        <p:cTn id="29" dur="500" fill="hold"/>
                                        <p:tgtEl>
                                          <p:spTgt spid="475142"/>
                                        </p:tgtEl>
                                        <p:attrNameLst>
                                          <p:attrName>ppt_w</p:attrName>
                                        </p:attrNameLst>
                                      </p:cBhvr>
                                      <p:tavLst>
                                        <p:tav tm="0">
                                          <p:val>
                                            <p:fltVal val="0"/>
                                          </p:val>
                                        </p:tav>
                                        <p:tav tm="100000">
                                          <p:val>
                                            <p:strVal val="#ppt_w"/>
                                          </p:val>
                                        </p:tav>
                                      </p:tavLst>
                                    </p:anim>
                                    <p:anim calcmode="lin" valueType="num">
                                      <p:cBhvr>
                                        <p:cTn id="30" dur="500" fill="hold"/>
                                        <p:tgtEl>
                                          <p:spTgt spid="47514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41" grpId="0" autoUpdateAnimBg="0"/>
      <p:bldP spid="475142" grpId="0" autoUpdateAnimBg="0"/>
      <p:bldP spid="475235" grpId="0"/>
      <p:bldP spid="475238" grpId="0"/>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3" name="Rectangle 2">
            <a:extLst>
              <a:ext uri="{FF2B5EF4-FFF2-40B4-BE49-F238E27FC236}">
                <a16:creationId xmlns:a16="http://schemas.microsoft.com/office/drawing/2014/main" id="{30B5ECF4-5796-544C-BB18-EF3C70E9E718}"/>
              </a:ext>
            </a:extLst>
          </p:cNvPr>
          <p:cNvSpPr>
            <a:spLocks noChangeArrowheads="1"/>
          </p:cNvSpPr>
          <p:nvPr/>
        </p:nvSpPr>
        <p:spPr bwMode="auto">
          <a:xfrm>
            <a:off x="2057400" y="685800"/>
            <a:ext cx="6324600" cy="5410200"/>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pic>
        <p:nvPicPr>
          <p:cNvPr id="131074" name="Picture 3">
            <a:extLst>
              <a:ext uri="{FF2B5EF4-FFF2-40B4-BE49-F238E27FC236}">
                <a16:creationId xmlns:a16="http://schemas.microsoft.com/office/drawing/2014/main" id="{0A17D712-606F-964B-BB4F-C83999F5BB24}"/>
              </a:ext>
            </a:extLst>
          </p:cNvPr>
          <p:cNvPicPr>
            <a:picLocks noChangeArrowheads="1"/>
          </p:cNvPicPr>
          <p:nvPr/>
        </p:nvPicPr>
        <p:blipFill>
          <a:blip r:embed="rId3">
            <a:extLst>
              <a:ext uri="{28A0092B-C50C-407E-A947-70E740481C1C}">
                <a14:useLocalDpi xmlns:a14="http://schemas.microsoft.com/office/drawing/2010/main" val="0"/>
              </a:ext>
            </a:extLst>
          </a:blip>
          <a:srcRect l="1541" r="1419"/>
          <a:stretch>
            <a:fillRect/>
          </a:stretch>
        </p:blipFill>
        <p:spPr bwMode="auto">
          <a:xfrm>
            <a:off x="2073275" y="709613"/>
            <a:ext cx="61912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131075" name="Rectangle 4">
            <a:extLst>
              <a:ext uri="{FF2B5EF4-FFF2-40B4-BE49-F238E27FC236}">
                <a16:creationId xmlns:a16="http://schemas.microsoft.com/office/drawing/2014/main" id="{AF42F3C4-8D15-CE49-8A6D-7117B3C55281}"/>
              </a:ext>
            </a:extLst>
          </p:cNvPr>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1076" name="Line 5">
            <a:extLst>
              <a:ext uri="{FF2B5EF4-FFF2-40B4-BE49-F238E27FC236}">
                <a16:creationId xmlns:a16="http://schemas.microsoft.com/office/drawing/2014/main" id="{59F08DE2-A30F-1F4D-A0D5-3A157F2789C2}"/>
              </a:ext>
            </a:extLst>
          </p:cNvPr>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077" name="Rectangle 6">
            <a:extLst>
              <a:ext uri="{FF2B5EF4-FFF2-40B4-BE49-F238E27FC236}">
                <a16:creationId xmlns:a16="http://schemas.microsoft.com/office/drawing/2014/main" id="{4F7676B8-9BEB-404D-8420-00B08D56252C}"/>
              </a:ext>
            </a:extLst>
          </p:cNvPr>
          <p:cNvSpPr>
            <a:spLocks noChangeArrowheads="1"/>
          </p:cNvSpPr>
          <p:nvPr/>
        </p:nvSpPr>
        <p:spPr bwMode="auto">
          <a:xfrm>
            <a:off x="2063750" y="711200"/>
            <a:ext cx="6350000" cy="5359400"/>
          </a:xfrm>
          <a:prstGeom prst="rect">
            <a:avLst/>
          </a:prstGeom>
          <a:noFill/>
          <a:ln w="508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1078" name="Rectangle 7">
            <a:extLst>
              <a:ext uri="{FF2B5EF4-FFF2-40B4-BE49-F238E27FC236}">
                <a16:creationId xmlns:a16="http://schemas.microsoft.com/office/drawing/2014/main" id="{5EDE594A-B5B0-3346-979B-A146DA7A2164}"/>
              </a:ext>
            </a:extLst>
          </p:cNvPr>
          <p:cNvSpPr>
            <a:spLocks noChangeArrowheads="1"/>
          </p:cNvSpPr>
          <p:nvPr/>
        </p:nvSpPr>
        <p:spPr bwMode="auto">
          <a:xfrm>
            <a:off x="2525713" y="5502275"/>
            <a:ext cx="55483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a:solidFill>
                  <a:schemeClr val="bg2"/>
                </a:solidFill>
                <a:latin typeface="Times" pitchFamily="2" charset="0"/>
                <a:ea typeface="Gulim" panose="020B0600000101010101" pitchFamily="34" charset="-127"/>
              </a:rPr>
              <a:t>KEMBALI DARI PEMBUANGAN</a:t>
            </a:r>
          </a:p>
        </p:txBody>
      </p:sp>
      <p:sp>
        <p:nvSpPr>
          <p:cNvPr id="476168" name="Rectangle 8">
            <a:extLst>
              <a:ext uri="{FF2B5EF4-FFF2-40B4-BE49-F238E27FC236}">
                <a16:creationId xmlns:a16="http://schemas.microsoft.com/office/drawing/2014/main" id="{7263E0E3-ABBF-4641-8A71-468383D3C557}"/>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476169" name="Line 9">
            <a:extLst>
              <a:ext uri="{FF2B5EF4-FFF2-40B4-BE49-F238E27FC236}">
                <a16:creationId xmlns:a16="http://schemas.microsoft.com/office/drawing/2014/main" id="{8A3C140C-29AF-B04D-AA68-17C2020375FD}"/>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nvGrpSpPr>
          <p:cNvPr id="2" name="Group 36">
            <a:extLst>
              <a:ext uri="{FF2B5EF4-FFF2-40B4-BE49-F238E27FC236}">
                <a16:creationId xmlns:a16="http://schemas.microsoft.com/office/drawing/2014/main" id="{59A96444-E74D-8444-8634-D984DC069098}"/>
              </a:ext>
            </a:extLst>
          </p:cNvPr>
          <p:cNvGrpSpPr>
            <a:grpSpLocks/>
          </p:cNvGrpSpPr>
          <p:nvPr/>
        </p:nvGrpSpPr>
        <p:grpSpPr bwMode="auto">
          <a:xfrm>
            <a:off x="4025900" y="2019300"/>
            <a:ext cx="2522538" cy="1617663"/>
            <a:chOff x="2536" y="1272"/>
            <a:chExt cx="1589" cy="1019"/>
          </a:xfrm>
        </p:grpSpPr>
        <p:sp>
          <p:nvSpPr>
            <p:cNvPr id="476171" name="Line 11">
              <a:extLst>
                <a:ext uri="{FF2B5EF4-FFF2-40B4-BE49-F238E27FC236}">
                  <a16:creationId xmlns:a16="http://schemas.microsoft.com/office/drawing/2014/main" id="{185FA4D7-B696-BB4C-B659-5992657B8324}"/>
                </a:ext>
              </a:extLst>
            </p:cNvPr>
            <p:cNvSpPr>
              <a:spLocks noChangeShapeType="1"/>
            </p:cNvSpPr>
            <p:nvPr/>
          </p:nvSpPr>
          <p:spPr bwMode="auto">
            <a:xfrm flipH="1" flipV="1">
              <a:off x="3507" y="1843"/>
              <a:ext cx="618" cy="448"/>
            </a:xfrm>
            <a:prstGeom prst="line">
              <a:avLst/>
            </a:prstGeom>
            <a:noFill/>
            <a:ln w="76200">
              <a:solidFill>
                <a:srgbClr val="D83104"/>
              </a:solidFill>
              <a:round/>
              <a:headEnd/>
              <a:tailEnd type="triangle" w="med" len="med"/>
            </a:ln>
            <a:effectLst>
              <a:outerShdw blurRad="63500" dist="81320" dir="3080412"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76172" name="Freeform 12">
              <a:extLst>
                <a:ext uri="{FF2B5EF4-FFF2-40B4-BE49-F238E27FC236}">
                  <a16:creationId xmlns:a16="http://schemas.microsoft.com/office/drawing/2014/main" id="{6732CAFE-754C-7C40-98DB-AFD9AB09A992}"/>
                </a:ext>
              </a:extLst>
            </p:cNvPr>
            <p:cNvSpPr>
              <a:spLocks/>
            </p:cNvSpPr>
            <p:nvPr/>
          </p:nvSpPr>
          <p:spPr bwMode="auto">
            <a:xfrm>
              <a:off x="2536" y="1272"/>
              <a:ext cx="1480" cy="656"/>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D83104"/>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latin typeface="Comic Sans MS" charset="0"/>
                <a:ea typeface="+mn-ea"/>
              </a:endParaRPr>
            </a:p>
          </p:txBody>
        </p:sp>
      </p:grpSp>
      <p:sp>
        <p:nvSpPr>
          <p:cNvPr id="476185" name="Rectangle 25">
            <a:extLst>
              <a:ext uri="{FF2B5EF4-FFF2-40B4-BE49-F238E27FC236}">
                <a16:creationId xmlns:a16="http://schemas.microsoft.com/office/drawing/2014/main" id="{3B531FE4-1409-B142-BCD1-92080087BFAE}"/>
              </a:ext>
            </a:extLst>
          </p:cNvPr>
          <p:cNvSpPr>
            <a:spLocks noChangeArrowheads="1"/>
          </p:cNvSpPr>
          <p:nvPr/>
        </p:nvSpPr>
        <p:spPr bwMode="auto">
          <a:xfrm>
            <a:off x="7747000" y="6226175"/>
            <a:ext cx="184150" cy="374650"/>
          </a:xfrm>
          <a:prstGeom prst="rect">
            <a:avLst/>
          </a:prstGeom>
          <a:noFill/>
          <a:ln w="12700">
            <a:noFill/>
            <a:miter lim="800000"/>
            <a:headEnd/>
            <a:tailEnd/>
          </a:ln>
          <a:effectLst/>
        </p:spPr>
        <p:txBody>
          <a:bodyPr wrap="none">
            <a:spAutoFit/>
          </a:bodyPr>
          <a:lstStyle/>
          <a:p>
            <a:pPr>
              <a:defRPr/>
            </a:pPr>
            <a:endParaRPr lang="ko-KR" altLang="en-US" sz="1600" b="1">
              <a:solidFill>
                <a:schemeClr val="hlink"/>
              </a:solidFill>
              <a:effectLst>
                <a:outerShdw blurRad="38100" dist="38100" dir="2700000" algn="tl">
                  <a:srgbClr val="000000"/>
                </a:outerShdw>
              </a:effectLst>
              <a:latin typeface="Comic Sans MS" charset="0"/>
              <a:ea typeface="Gulim" pitchFamily="34" charset="-127"/>
              <a:cs typeface="Gulim" pitchFamily="34" charset="-127"/>
            </a:endParaRPr>
          </a:p>
        </p:txBody>
      </p:sp>
      <p:sp>
        <p:nvSpPr>
          <p:cNvPr id="131083" name="Text Box 26">
            <a:extLst>
              <a:ext uri="{FF2B5EF4-FFF2-40B4-BE49-F238E27FC236}">
                <a16:creationId xmlns:a16="http://schemas.microsoft.com/office/drawing/2014/main" id="{E600F8AB-29D9-5C45-9575-F0DBAB0B6BCE}"/>
              </a:ext>
            </a:extLst>
          </p:cNvPr>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ko-KR" altLang="en-US" sz="1600" b="1">
              <a:solidFill>
                <a:schemeClr val="tx1"/>
              </a:solidFill>
              <a:ea typeface="Gulim" panose="020B0600000101010101" pitchFamily="34" charset="-127"/>
            </a:endParaRPr>
          </a:p>
        </p:txBody>
      </p:sp>
      <p:sp>
        <p:nvSpPr>
          <p:cNvPr id="476194" name="Freeform 34">
            <a:extLst>
              <a:ext uri="{FF2B5EF4-FFF2-40B4-BE49-F238E27FC236}">
                <a16:creationId xmlns:a16="http://schemas.microsoft.com/office/drawing/2014/main" id="{94ECF8A3-2B84-B64A-A284-7479C740635A}"/>
              </a:ext>
            </a:extLst>
          </p:cNvPr>
          <p:cNvSpPr>
            <a:spLocks/>
          </p:cNvSpPr>
          <p:nvPr/>
        </p:nvSpPr>
        <p:spPr bwMode="auto">
          <a:xfrm>
            <a:off x="4178300" y="21717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chemeClr val="accent1"/>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76195" name="Freeform 35">
            <a:extLst>
              <a:ext uri="{FF2B5EF4-FFF2-40B4-BE49-F238E27FC236}">
                <a16:creationId xmlns:a16="http://schemas.microsoft.com/office/drawing/2014/main" id="{EB840388-F1BB-1E42-B3CF-6DC936C874BE}"/>
              </a:ext>
            </a:extLst>
          </p:cNvPr>
          <p:cNvSpPr>
            <a:spLocks/>
          </p:cNvSpPr>
          <p:nvPr/>
        </p:nvSpPr>
        <p:spPr bwMode="auto">
          <a:xfrm>
            <a:off x="4330700" y="23241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00FF00"/>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31086" name="Text Box 114">
            <a:extLst>
              <a:ext uri="{FF2B5EF4-FFF2-40B4-BE49-F238E27FC236}">
                <a16:creationId xmlns:a16="http://schemas.microsoft.com/office/drawing/2014/main" id="{EB1E8FB5-D6EB-0B49-AB35-92C2F803C48E}"/>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476276" name="Rectangle 116">
            <a:extLst>
              <a:ext uri="{FF2B5EF4-FFF2-40B4-BE49-F238E27FC236}">
                <a16:creationId xmlns:a16="http://schemas.microsoft.com/office/drawing/2014/main" id="{E3200755-673F-8047-AE2D-F8777AB223DE}"/>
              </a:ext>
            </a:extLst>
          </p:cNvPr>
          <p:cNvSpPr>
            <a:spLocks noChangeArrowheads="1"/>
          </p:cNvSpPr>
          <p:nvPr/>
        </p:nvSpPr>
        <p:spPr bwMode="auto">
          <a:xfrm>
            <a:off x="3894138" y="1365250"/>
            <a:ext cx="3813175" cy="63817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altLang="ko-KR" sz="3600" b="1">
                <a:solidFill>
                  <a:srgbClr val="F8131B"/>
                </a:solidFill>
                <a:latin typeface="Helvetica" charset="0"/>
                <a:ea typeface="Gulim" pitchFamily="34" charset="-127"/>
                <a:cs typeface="Gulim" pitchFamily="34" charset="-127"/>
              </a:rPr>
              <a:t>3  PERJALANAN</a:t>
            </a:r>
          </a:p>
        </p:txBody>
      </p:sp>
      <p:sp>
        <p:nvSpPr>
          <p:cNvPr id="476277" name="Rectangle 117">
            <a:extLst>
              <a:ext uri="{FF2B5EF4-FFF2-40B4-BE49-F238E27FC236}">
                <a16:creationId xmlns:a16="http://schemas.microsoft.com/office/drawing/2014/main" id="{08E05E87-176A-F641-9F8C-7F988A290D57}"/>
              </a:ext>
            </a:extLst>
          </p:cNvPr>
          <p:cNvSpPr>
            <a:spLocks noChangeArrowheads="1"/>
          </p:cNvSpPr>
          <p:nvPr/>
        </p:nvSpPr>
        <p:spPr bwMode="auto">
          <a:xfrm>
            <a:off x="8081963" y="6532563"/>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62</a:t>
            </a:r>
          </a:p>
        </p:txBody>
      </p:sp>
      <p:sp>
        <p:nvSpPr>
          <p:cNvPr id="131089" name="Text Box 118">
            <a:extLst>
              <a:ext uri="{FF2B5EF4-FFF2-40B4-BE49-F238E27FC236}">
                <a16:creationId xmlns:a16="http://schemas.microsoft.com/office/drawing/2014/main" id="{9D1AFE91-03F1-2346-8CB1-077E87709E87}"/>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37-38</a:t>
            </a:r>
          </a:p>
        </p:txBody>
      </p:sp>
      <p:grpSp>
        <p:nvGrpSpPr>
          <p:cNvPr id="131090" name="Group 119">
            <a:extLst>
              <a:ext uri="{FF2B5EF4-FFF2-40B4-BE49-F238E27FC236}">
                <a16:creationId xmlns:a16="http://schemas.microsoft.com/office/drawing/2014/main" id="{DE7A8CF2-7FD6-564C-BE76-60192AE8C26E}"/>
              </a:ext>
            </a:extLst>
          </p:cNvPr>
          <p:cNvGrpSpPr>
            <a:grpSpLocks/>
          </p:cNvGrpSpPr>
          <p:nvPr/>
        </p:nvGrpSpPr>
        <p:grpSpPr bwMode="auto">
          <a:xfrm>
            <a:off x="7970838" y="3435350"/>
            <a:ext cx="1173162" cy="1098550"/>
            <a:chOff x="5021" y="2164"/>
            <a:chExt cx="739" cy="692"/>
          </a:xfrm>
        </p:grpSpPr>
        <p:sp>
          <p:nvSpPr>
            <p:cNvPr id="131091" name="Rectangle 120">
              <a:extLst>
                <a:ext uri="{FF2B5EF4-FFF2-40B4-BE49-F238E27FC236}">
                  <a16:creationId xmlns:a16="http://schemas.microsoft.com/office/drawing/2014/main" id="{7141147A-A63A-4940-8714-0341E270C0F2}"/>
                </a:ext>
              </a:extLst>
            </p:cNvPr>
            <p:cNvSpPr>
              <a:spLocks noChangeArrowheads="1"/>
            </p:cNvSpPr>
            <p:nvPr/>
          </p:nvSpPr>
          <p:spPr bwMode="auto">
            <a:xfrm>
              <a:off x="5029" y="2582"/>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800" b="1">
                <a:solidFill>
                  <a:srgbClr val="000000"/>
                </a:solidFill>
                <a:latin typeface="Helvetica" pitchFamily="2" charset="0"/>
                <a:ea typeface="Gulim" panose="020B0600000101010101" pitchFamily="34" charset="-127"/>
              </a:endParaRPr>
            </a:p>
          </p:txBody>
        </p:sp>
        <p:grpSp>
          <p:nvGrpSpPr>
            <p:cNvPr id="131092" name="Group 121">
              <a:extLst>
                <a:ext uri="{FF2B5EF4-FFF2-40B4-BE49-F238E27FC236}">
                  <a16:creationId xmlns:a16="http://schemas.microsoft.com/office/drawing/2014/main" id="{0C33E638-9DDD-9145-9E40-CA642AFC1568}"/>
                </a:ext>
              </a:extLst>
            </p:cNvPr>
            <p:cNvGrpSpPr>
              <a:grpSpLocks/>
            </p:cNvGrpSpPr>
            <p:nvPr/>
          </p:nvGrpSpPr>
          <p:grpSpPr bwMode="auto">
            <a:xfrm>
              <a:off x="5021" y="2164"/>
              <a:ext cx="647" cy="692"/>
              <a:chOff x="5021" y="2164"/>
              <a:chExt cx="647" cy="692"/>
            </a:xfrm>
          </p:grpSpPr>
          <p:sp>
            <p:nvSpPr>
              <p:cNvPr id="131095" name="Freeform 122">
                <a:extLst>
                  <a:ext uri="{FF2B5EF4-FFF2-40B4-BE49-F238E27FC236}">
                    <a16:creationId xmlns:a16="http://schemas.microsoft.com/office/drawing/2014/main" id="{5E06A4FE-222D-AF44-B6C3-9359E7D40F49}"/>
                  </a:ext>
                </a:extLst>
              </p:cNvPr>
              <p:cNvSpPr>
                <a:spLocks/>
              </p:cNvSpPr>
              <p:nvPr/>
            </p:nvSpPr>
            <p:spPr bwMode="auto">
              <a:xfrm>
                <a:off x="5517" y="2294"/>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1096" name="Freeform 123">
                <a:extLst>
                  <a:ext uri="{FF2B5EF4-FFF2-40B4-BE49-F238E27FC236}">
                    <a16:creationId xmlns:a16="http://schemas.microsoft.com/office/drawing/2014/main" id="{FDC4934A-F401-6E40-A3A4-22F4F6924854}"/>
                  </a:ext>
                </a:extLst>
              </p:cNvPr>
              <p:cNvSpPr>
                <a:spLocks/>
              </p:cNvSpPr>
              <p:nvPr/>
            </p:nvSpPr>
            <p:spPr bwMode="auto">
              <a:xfrm>
                <a:off x="5517" y="228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1097" name="AutoShape 124">
                <a:extLst>
                  <a:ext uri="{FF2B5EF4-FFF2-40B4-BE49-F238E27FC236}">
                    <a16:creationId xmlns:a16="http://schemas.microsoft.com/office/drawing/2014/main" id="{DBFD0D42-F003-2B43-9718-E2F2AB63EA25}"/>
                  </a:ext>
                </a:extLst>
              </p:cNvPr>
              <p:cNvSpPr>
                <a:spLocks noChangeArrowheads="1"/>
              </p:cNvSpPr>
              <p:nvPr/>
            </p:nvSpPr>
            <p:spPr bwMode="auto">
              <a:xfrm>
                <a:off x="5058" y="2172"/>
                <a:ext cx="460" cy="265"/>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1098" name="Rectangle 125">
                <a:extLst>
                  <a:ext uri="{FF2B5EF4-FFF2-40B4-BE49-F238E27FC236}">
                    <a16:creationId xmlns:a16="http://schemas.microsoft.com/office/drawing/2014/main" id="{29D4C62B-8509-A04E-9DCA-12F546C9965A}"/>
                  </a:ext>
                </a:extLst>
              </p:cNvPr>
              <p:cNvSpPr>
                <a:spLocks noChangeArrowheads="1"/>
              </p:cNvSpPr>
              <p:nvPr/>
            </p:nvSpPr>
            <p:spPr bwMode="auto">
              <a:xfrm>
                <a:off x="5057" y="2285"/>
                <a:ext cx="611" cy="571"/>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1099" name="Line 126">
                <a:extLst>
                  <a:ext uri="{FF2B5EF4-FFF2-40B4-BE49-F238E27FC236}">
                    <a16:creationId xmlns:a16="http://schemas.microsoft.com/office/drawing/2014/main" id="{046E82CD-4E84-B64B-9372-7C42E31EAD54}"/>
                  </a:ext>
                </a:extLst>
              </p:cNvPr>
              <p:cNvSpPr>
                <a:spLocks noChangeShapeType="1"/>
              </p:cNvSpPr>
              <p:nvPr/>
            </p:nvSpPr>
            <p:spPr bwMode="auto">
              <a:xfrm>
                <a:off x="5089" y="244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100" name="Line 127">
                <a:extLst>
                  <a:ext uri="{FF2B5EF4-FFF2-40B4-BE49-F238E27FC236}">
                    <a16:creationId xmlns:a16="http://schemas.microsoft.com/office/drawing/2014/main" id="{A374A607-5B42-0246-A058-AB7BF56FA9F8}"/>
                  </a:ext>
                </a:extLst>
              </p:cNvPr>
              <p:cNvSpPr>
                <a:spLocks noChangeShapeType="1"/>
              </p:cNvSpPr>
              <p:nvPr/>
            </p:nvSpPr>
            <p:spPr bwMode="auto">
              <a:xfrm>
                <a:off x="5089" y="255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101" name="Rectangle 128">
                <a:extLst>
                  <a:ext uri="{FF2B5EF4-FFF2-40B4-BE49-F238E27FC236}">
                    <a16:creationId xmlns:a16="http://schemas.microsoft.com/office/drawing/2014/main" id="{3F9ECA6E-0F77-CB4B-8DDA-2D97FFD31435}"/>
                  </a:ext>
                </a:extLst>
              </p:cNvPr>
              <p:cNvSpPr>
                <a:spLocks noChangeArrowheads="1"/>
              </p:cNvSpPr>
              <p:nvPr/>
            </p:nvSpPr>
            <p:spPr bwMode="auto">
              <a:xfrm>
                <a:off x="5021" y="2164"/>
                <a:ext cx="57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Chicago" charset="0"/>
                    <a:ea typeface="Gulim" panose="020B0600000101010101" pitchFamily="34" charset="-127"/>
                  </a:rPr>
                  <a:t>PEMBUANGAN</a:t>
                </a:r>
              </a:p>
            </p:txBody>
          </p:sp>
          <p:sp>
            <p:nvSpPr>
              <p:cNvPr id="131102" name="Line 129">
                <a:extLst>
                  <a:ext uri="{FF2B5EF4-FFF2-40B4-BE49-F238E27FC236}">
                    <a16:creationId xmlns:a16="http://schemas.microsoft.com/office/drawing/2014/main" id="{3C64E411-CE0C-3145-ADFC-52D6F998CD3D}"/>
                  </a:ext>
                </a:extLst>
              </p:cNvPr>
              <p:cNvSpPr>
                <a:spLocks noChangeShapeType="1"/>
              </p:cNvSpPr>
              <p:nvPr/>
            </p:nvSpPr>
            <p:spPr bwMode="auto">
              <a:xfrm>
                <a:off x="5089" y="280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103" name="Line 130">
                <a:extLst>
                  <a:ext uri="{FF2B5EF4-FFF2-40B4-BE49-F238E27FC236}">
                    <a16:creationId xmlns:a16="http://schemas.microsoft.com/office/drawing/2014/main" id="{112BBCCE-ED02-1843-95CC-22CA5533C00C}"/>
                  </a:ext>
                </a:extLst>
              </p:cNvPr>
              <p:cNvSpPr>
                <a:spLocks noChangeShapeType="1"/>
              </p:cNvSpPr>
              <p:nvPr/>
            </p:nvSpPr>
            <p:spPr bwMode="auto">
              <a:xfrm>
                <a:off x="5089" y="267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1104" name="Rectangle 131">
                <a:extLst>
                  <a:ext uri="{FF2B5EF4-FFF2-40B4-BE49-F238E27FC236}">
                    <a16:creationId xmlns:a16="http://schemas.microsoft.com/office/drawing/2014/main" id="{28610AA9-81AA-8F44-AF41-E646270860BF}"/>
                  </a:ext>
                </a:extLst>
              </p:cNvPr>
              <p:cNvSpPr>
                <a:spLocks noChangeArrowheads="1"/>
              </p:cNvSpPr>
              <p:nvPr/>
            </p:nvSpPr>
            <p:spPr bwMode="auto">
              <a:xfrm>
                <a:off x="5128" y="2327"/>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1000" b="1">
                  <a:solidFill>
                    <a:srgbClr val="000000"/>
                  </a:solidFill>
                  <a:latin typeface="Helvetica" pitchFamily="2" charset="0"/>
                  <a:ea typeface="Gulim" panose="020B0600000101010101" pitchFamily="34" charset="-127"/>
                </a:endParaRPr>
              </a:p>
            </p:txBody>
          </p:sp>
          <p:sp>
            <p:nvSpPr>
              <p:cNvPr id="131105" name="Rectangle 132">
                <a:extLst>
                  <a:ext uri="{FF2B5EF4-FFF2-40B4-BE49-F238E27FC236}">
                    <a16:creationId xmlns:a16="http://schemas.microsoft.com/office/drawing/2014/main" id="{A50EC2D2-C44A-6440-8435-B6361C68E8C4}"/>
                  </a:ext>
                </a:extLst>
              </p:cNvPr>
              <p:cNvSpPr>
                <a:spLocks noChangeArrowheads="1"/>
              </p:cNvSpPr>
              <p:nvPr/>
            </p:nvSpPr>
            <p:spPr bwMode="auto">
              <a:xfrm>
                <a:off x="5158" y="2439"/>
                <a:ext cx="11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1000" b="1">
                  <a:solidFill>
                    <a:srgbClr val="000000"/>
                  </a:solidFill>
                  <a:latin typeface="Helvetica" pitchFamily="2" charset="0"/>
                  <a:ea typeface="Gulim" panose="020B0600000101010101" pitchFamily="34" charset="-127"/>
                </a:endParaRPr>
              </a:p>
            </p:txBody>
          </p:sp>
          <p:sp>
            <p:nvSpPr>
              <p:cNvPr id="131106" name="Rectangle 133">
                <a:extLst>
                  <a:ext uri="{FF2B5EF4-FFF2-40B4-BE49-F238E27FC236}">
                    <a16:creationId xmlns:a16="http://schemas.microsoft.com/office/drawing/2014/main" id="{83A8647C-F80C-E146-9EDC-E34AD73F06A9}"/>
                  </a:ext>
                </a:extLst>
              </p:cNvPr>
              <p:cNvSpPr>
                <a:spLocks noChangeArrowheads="1"/>
              </p:cNvSpPr>
              <p:nvPr/>
            </p:nvSpPr>
            <p:spPr bwMode="auto">
              <a:xfrm>
                <a:off x="5139" y="2690"/>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1000" b="1">
                  <a:solidFill>
                    <a:srgbClr val="000000"/>
                  </a:solidFill>
                  <a:latin typeface="Helvetica" pitchFamily="2" charset="0"/>
                  <a:ea typeface="Gulim" panose="020B0600000101010101" pitchFamily="34" charset="-127"/>
                </a:endParaRPr>
              </a:p>
            </p:txBody>
          </p:sp>
          <p:sp>
            <p:nvSpPr>
              <p:cNvPr id="131107" name="Rectangle 134">
                <a:extLst>
                  <a:ext uri="{FF2B5EF4-FFF2-40B4-BE49-F238E27FC236}">
                    <a16:creationId xmlns:a16="http://schemas.microsoft.com/office/drawing/2014/main" id="{5DF003AF-6A91-AD44-9B4B-2BC97BB0000E}"/>
                  </a:ext>
                </a:extLst>
              </p:cNvPr>
              <p:cNvSpPr>
                <a:spLocks noChangeArrowheads="1"/>
              </p:cNvSpPr>
              <p:nvPr/>
            </p:nvSpPr>
            <p:spPr bwMode="auto">
              <a:xfrm>
                <a:off x="5135" y="2271"/>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1108" name="Rectangle 135">
                <a:extLst>
                  <a:ext uri="{FF2B5EF4-FFF2-40B4-BE49-F238E27FC236}">
                    <a16:creationId xmlns:a16="http://schemas.microsoft.com/office/drawing/2014/main" id="{0CF65F6F-24FB-5043-A671-73F9C6BF4D99}"/>
                  </a:ext>
                </a:extLst>
              </p:cNvPr>
              <p:cNvSpPr>
                <a:spLocks noChangeArrowheads="1"/>
              </p:cNvSpPr>
              <p:nvPr/>
            </p:nvSpPr>
            <p:spPr bwMode="auto">
              <a:xfrm>
                <a:off x="5072" y="2270"/>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sp>
          <p:nvSpPr>
            <p:cNvPr id="131093" name="Rectangle 136">
              <a:extLst>
                <a:ext uri="{FF2B5EF4-FFF2-40B4-BE49-F238E27FC236}">
                  <a16:creationId xmlns:a16="http://schemas.microsoft.com/office/drawing/2014/main" id="{D069DF9E-4055-3F47-8E7D-81CF853B4D3E}"/>
                </a:ext>
              </a:extLst>
            </p:cNvPr>
            <p:cNvSpPr>
              <a:spLocks noChangeArrowheads="1"/>
            </p:cNvSpPr>
            <p:nvPr/>
          </p:nvSpPr>
          <p:spPr bwMode="auto">
            <a:xfrm>
              <a:off x="5065" y="2426"/>
              <a:ext cx="58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3 Perjalanan</a:t>
              </a:r>
            </a:p>
          </p:txBody>
        </p:sp>
        <p:sp>
          <p:nvSpPr>
            <p:cNvPr id="131094" name="Rectangle 137">
              <a:extLst>
                <a:ext uri="{FF2B5EF4-FFF2-40B4-BE49-F238E27FC236}">
                  <a16:creationId xmlns:a16="http://schemas.microsoft.com/office/drawing/2014/main" id="{9972B13E-0242-1A4C-A215-22C69ECDCD31}"/>
                </a:ext>
              </a:extLst>
            </p:cNvPr>
            <p:cNvSpPr>
              <a:spLocks noChangeArrowheads="1"/>
            </p:cNvSpPr>
            <p:nvPr/>
          </p:nvSpPr>
          <p:spPr bwMode="auto">
            <a:xfrm>
              <a:off x="5107" y="2310"/>
              <a:ext cx="468"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70 Yahun</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76276"/>
                                        </p:tgtEl>
                                        <p:attrNameLst>
                                          <p:attrName>style.visibility</p:attrName>
                                        </p:attrNameLst>
                                      </p:cBhvr>
                                      <p:to>
                                        <p:strVal val="visible"/>
                                      </p:to>
                                    </p:set>
                                    <p:anim calcmode="lin" valueType="num">
                                      <p:cBhvr additive="base">
                                        <p:cTn id="7" dur="500" fill="hold"/>
                                        <p:tgtEl>
                                          <p:spTgt spid="476276"/>
                                        </p:tgtEl>
                                        <p:attrNameLst>
                                          <p:attrName>ppt_x</p:attrName>
                                        </p:attrNameLst>
                                      </p:cBhvr>
                                      <p:tavLst>
                                        <p:tav tm="0">
                                          <p:val>
                                            <p:strVal val="1+#ppt_w/2"/>
                                          </p:val>
                                        </p:tav>
                                        <p:tav tm="100000">
                                          <p:val>
                                            <p:strVal val="#ppt_x"/>
                                          </p:val>
                                        </p:tav>
                                      </p:tavLst>
                                    </p:anim>
                                    <p:anim calcmode="lin" valueType="num">
                                      <p:cBhvr additive="base">
                                        <p:cTn id="8" dur="500" fill="hold"/>
                                        <p:tgtEl>
                                          <p:spTgt spid="4762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par>
                          <p:cTn id="13" fill="hold" nodeType="afterGroup">
                            <p:stCondLst>
                              <p:cond delay="1000"/>
                            </p:stCondLst>
                            <p:childTnLst>
                              <p:par>
                                <p:cTn id="14" presetID="22" presetClass="entr" presetSubtype="2" fill="hold" nodeType="afterEffect">
                                  <p:stCondLst>
                                    <p:cond delay="1000"/>
                                  </p:stCondLst>
                                  <p:childTnLst>
                                    <p:set>
                                      <p:cBhvr>
                                        <p:cTn id="15" dur="1" fill="hold">
                                          <p:stCondLst>
                                            <p:cond delay="0"/>
                                          </p:stCondLst>
                                        </p:cTn>
                                        <p:tgtEl>
                                          <p:spTgt spid="476194"/>
                                        </p:tgtEl>
                                        <p:attrNameLst>
                                          <p:attrName>style.visibility</p:attrName>
                                        </p:attrNameLst>
                                      </p:cBhvr>
                                      <p:to>
                                        <p:strVal val="visible"/>
                                      </p:to>
                                    </p:set>
                                    <p:animEffect transition="in" filter="wipe(right)">
                                      <p:cBhvr>
                                        <p:cTn id="16" dur="500"/>
                                        <p:tgtEl>
                                          <p:spTgt spid="476194"/>
                                        </p:tgtEl>
                                      </p:cBhvr>
                                    </p:animEffect>
                                  </p:childTnLst>
                                </p:cTn>
                              </p:par>
                            </p:childTnLst>
                          </p:cTn>
                        </p:par>
                        <p:par>
                          <p:cTn id="17" fill="hold" nodeType="afterGroup">
                            <p:stCondLst>
                              <p:cond delay="2500"/>
                            </p:stCondLst>
                            <p:childTnLst>
                              <p:par>
                                <p:cTn id="18" presetID="22" presetClass="entr" presetSubtype="2" fill="hold" nodeType="afterEffect">
                                  <p:stCondLst>
                                    <p:cond delay="1000"/>
                                  </p:stCondLst>
                                  <p:childTnLst>
                                    <p:set>
                                      <p:cBhvr>
                                        <p:cTn id="19" dur="1" fill="hold">
                                          <p:stCondLst>
                                            <p:cond delay="0"/>
                                          </p:stCondLst>
                                        </p:cTn>
                                        <p:tgtEl>
                                          <p:spTgt spid="476195"/>
                                        </p:tgtEl>
                                        <p:attrNameLst>
                                          <p:attrName>style.visibility</p:attrName>
                                        </p:attrNameLst>
                                      </p:cBhvr>
                                      <p:to>
                                        <p:strVal val="visible"/>
                                      </p:to>
                                    </p:set>
                                    <p:animEffect transition="in" filter="wipe(right)">
                                      <p:cBhvr>
                                        <p:cTn id="20" dur="500"/>
                                        <p:tgtEl>
                                          <p:spTgt spid="476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276"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21" name="AutoShape 2">
            <a:extLst>
              <a:ext uri="{FF2B5EF4-FFF2-40B4-BE49-F238E27FC236}">
                <a16:creationId xmlns:a16="http://schemas.microsoft.com/office/drawing/2014/main" id="{A79484A4-AF15-5C40-BEFE-2A9E80D62560}"/>
              </a:ext>
            </a:extLst>
          </p:cNvPr>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7187" name="Rectangle 3">
            <a:extLst>
              <a:ext uri="{FF2B5EF4-FFF2-40B4-BE49-F238E27FC236}">
                <a16:creationId xmlns:a16="http://schemas.microsoft.com/office/drawing/2014/main" id="{8167A61D-AF1C-CB4C-9774-36FF29B69B57}"/>
              </a:ext>
            </a:extLst>
          </p:cNvPr>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33123" name="Rectangle 4">
            <a:extLst>
              <a:ext uri="{FF2B5EF4-FFF2-40B4-BE49-F238E27FC236}">
                <a16:creationId xmlns:a16="http://schemas.microsoft.com/office/drawing/2014/main" id="{E14663F6-DD03-E445-945A-82493DFD66D7}"/>
              </a:ext>
            </a:extLst>
          </p:cNvPr>
          <p:cNvSpPr>
            <a:spLocks noChangeArrowheads="1"/>
          </p:cNvSpPr>
          <p:nvPr/>
        </p:nvSpPr>
        <p:spPr bwMode="auto">
          <a:xfrm>
            <a:off x="3006725" y="996950"/>
            <a:ext cx="18446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800" b="1">
                <a:solidFill>
                  <a:schemeClr val="accent2"/>
                </a:solidFill>
                <a:latin typeface="Times" pitchFamily="2" charset="0"/>
                <a:ea typeface="Gulim" panose="020B0600000101010101" pitchFamily="34" charset="-127"/>
              </a:rPr>
              <a:t>PEMBUANGAN</a:t>
            </a:r>
          </a:p>
        </p:txBody>
      </p:sp>
      <p:sp>
        <p:nvSpPr>
          <p:cNvPr id="133124" name="Rectangle 5">
            <a:extLst>
              <a:ext uri="{FF2B5EF4-FFF2-40B4-BE49-F238E27FC236}">
                <a16:creationId xmlns:a16="http://schemas.microsoft.com/office/drawing/2014/main" id="{22E9BE44-DBE0-FB41-A320-31308D5AE121}"/>
              </a:ext>
            </a:extLst>
          </p:cNvPr>
          <p:cNvSpPr>
            <a:spLocks noChangeArrowheads="1"/>
          </p:cNvSpPr>
          <p:nvPr/>
        </p:nvSpPr>
        <p:spPr bwMode="auto">
          <a:xfrm>
            <a:off x="3630613" y="1844675"/>
            <a:ext cx="190976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bg2"/>
                </a:solidFill>
                <a:latin typeface="Times" pitchFamily="2" charset="0"/>
                <a:ea typeface="Gulim" panose="020B0600000101010101" pitchFamily="34" charset="-127"/>
              </a:rPr>
              <a:t>70 TAHUN</a:t>
            </a:r>
          </a:p>
        </p:txBody>
      </p:sp>
      <p:sp>
        <p:nvSpPr>
          <p:cNvPr id="133125" name="Rectangle 6">
            <a:extLst>
              <a:ext uri="{FF2B5EF4-FFF2-40B4-BE49-F238E27FC236}">
                <a16:creationId xmlns:a16="http://schemas.microsoft.com/office/drawing/2014/main" id="{8DA9F4EF-0C32-B642-BE33-B676B26AA22D}"/>
              </a:ext>
            </a:extLst>
          </p:cNvPr>
          <p:cNvSpPr>
            <a:spLocks noChangeArrowheads="1"/>
          </p:cNvSpPr>
          <p:nvPr/>
        </p:nvSpPr>
        <p:spPr bwMode="auto">
          <a:xfrm>
            <a:off x="3240088" y="2301875"/>
            <a:ext cx="29479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bg2"/>
                </a:solidFill>
                <a:latin typeface="Times" pitchFamily="2" charset="0"/>
                <a:ea typeface="Gulim" panose="020B0600000101010101" pitchFamily="34" charset="-127"/>
              </a:rPr>
              <a:t>3  PERJALANAN</a:t>
            </a:r>
          </a:p>
        </p:txBody>
      </p:sp>
      <p:sp>
        <p:nvSpPr>
          <p:cNvPr id="477191" name="Rectangle 7">
            <a:extLst>
              <a:ext uri="{FF2B5EF4-FFF2-40B4-BE49-F238E27FC236}">
                <a16:creationId xmlns:a16="http://schemas.microsoft.com/office/drawing/2014/main" id="{53BD07F4-66FB-1D42-AC5E-9850964B7863}"/>
              </a:ext>
            </a:extLst>
          </p:cNvPr>
          <p:cNvSpPr>
            <a:spLocks noChangeArrowheads="1"/>
          </p:cNvSpPr>
          <p:nvPr/>
        </p:nvSpPr>
        <p:spPr bwMode="auto">
          <a:xfrm>
            <a:off x="3221038" y="2736850"/>
            <a:ext cx="289083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2400" b="1">
                <a:solidFill>
                  <a:schemeClr val="accent2"/>
                </a:solidFill>
                <a:latin typeface="Times" pitchFamily="2" charset="0"/>
                <a:ea typeface="Gulim" panose="020B0600000101010101" pitchFamily="34" charset="-127"/>
              </a:rPr>
              <a:t>100 TAHUN / 50,000</a:t>
            </a:r>
          </a:p>
        </p:txBody>
      </p:sp>
      <p:sp>
        <p:nvSpPr>
          <p:cNvPr id="133127" name="Freeform 10">
            <a:extLst>
              <a:ext uri="{FF2B5EF4-FFF2-40B4-BE49-F238E27FC236}">
                <a16:creationId xmlns:a16="http://schemas.microsoft.com/office/drawing/2014/main" id="{193FB0C8-1645-764F-878A-E87806F9241B}"/>
              </a:ext>
            </a:extLst>
          </p:cNvPr>
          <p:cNvSpPr>
            <a:spLocks/>
          </p:cNvSpPr>
          <p:nvPr/>
        </p:nvSpPr>
        <p:spPr bwMode="auto">
          <a:xfrm>
            <a:off x="1720850" y="2590800"/>
            <a:ext cx="1011238"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3128" name="Rectangle 12">
            <a:extLst>
              <a:ext uri="{FF2B5EF4-FFF2-40B4-BE49-F238E27FC236}">
                <a16:creationId xmlns:a16="http://schemas.microsoft.com/office/drawing/2014/main" id="{1F11E21A-58DE-A341-84AA-2A7976600826}"/>
              </a:ext>
            </a:extLst>
          </p:cNvPr>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3129" name="Rectangle 13">
            <a:extLst>
              <a:ext uri="{FF2B5EF4-FFF2-40B4-BE49-F238E27FC236}">
                <a16:creationId xmlns:a16="http://schemas.microsoft.com/office/drawing/2014/main" id="{C16936E5-D60A-2141-A9EE-C8CAD6DCABEF}"/>
              </a:ext>
            </a:extLst>
          </p:cNvPr>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3130" name="Line 14">
            <a:extLst>
              <a:ext uri="{FF2B5EF4-FFF2-40B4-BE49-F238E27FC236}">
                <a16:creationId xmlns:a16="http://schemas.microsoft.com/office/drawing/2014/main" id="{B6C7553C-E14F-E747-8666-0205F50ACFDD}"/>
              </a:ext>
            </a:extLst>
          </p:cNvPr>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31" name="Line 15">
            <a:extLst>
              <a:ext uri="{FF2B5EF4-FFF2-40B4-BE49-F238E27FC236}">
                <a16:creationId xmlns:a16="http://schemas.microsoft.com/office/drawing/2014/main" id="{76AB338A-863B-B147-96EF-BF20AD3249AD}"/>
              </a:ext>
            </a:extLst>
          </p:cNvPr>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32" name="Line 16">
            <a:extLst>
              <a:ext uri="{FF2B5EF4-FFF2-40B4-BE49-F238E27FC236}">
                <a16:creationId xmlns:a16="http://schemas.microsoft.com/office/drawing/2014/main" id="{A4CAACE5-16D4-1C46-BBC5-963E96BD80A9}"/>
              </a:ext>
            </a:extLst>
          </p:cNvPr>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33" name="Line 17">
            <a:extLst>
              <a:ext uri="{FF2B5EF4-FFF2-40B4-BE49-F238E27FC236}">
                <a16:creationId xmlns:a16="http://schemas.microsoft.com/office/drawing/2014/main" id="{C7A7C444-776F-E047-8CBD-4E30510B82E8}"/>
              </a:ext>
            </a:extLst>
          </p:cNvPr>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77202" name="Rectangle 18">
            <a:extLst>
              <a:ext uri="{FF2B5EF4-FFF2-40B4-BE49-F238E27FC236}">
                <a16:creationId xmlns:a16="http://schemas.microsoft.com/office/drawing/2014/main" id="{F0D6FD41-48F6-0741-80FB-730A63C70D6F}"/>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477203" name="Line 19">
            <a:extLst>
              <a:ext uri="{FF2B5EF4-FFF2-40B4-BE49-F238E27FC236}">
                <a16:creationId xmlns:a16="http://schemas.microsoft.com/office/drawing/2014/main" id="{7F21C731-9069-5249-BE9E-EED2C50923B7}"/>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33136" name="Rectangle 20">
            <a:extLst>
              <a:ext uri="{FF2B5EF4-FFF2-40B4-BE49-F238E27FC236}">
                <a16:creationId xmlns:a16="http://schemas.microsoft.com/office/drawing/2014/main" id="{74D9F8A8-EE4E-454E-A076-051835CFB25E}"/>
              </a:ext>
            </a:extLst>
          </p:cNvPr>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477220" name="Rectangle 36">
            <a:extLst>
              <a:ext uri="{FF2B5EF4-FFF2-40B4-BE49-F238E27FC236}">
                <a16:creationId xmlns:a16="http://schemas.microsoft.com/office/drawing/2014/main" id="{69285705-0779-EC4F-9C2C-23417E903983}"/>
              </a:ext>
            </a:extLst>
          </p:cNvPr>
          <p:cNvSpPr>
            <a:spLocks noChangeArrowheads="1"/>
          </p:cNvSpPr>
          <p:nvPr/>
        </p:nvSpPr>
        <p:spPr bwMode="auto">
          <a:xfrm>
            <a:off x="7759700" y="6226175"/>
            <a:ext cx="184150" cy="374650"/>
          </a:xfrm>
          <a:prstGeom prst="rect">
            <a:avLst/>
          </a:prstGeom>
          <a:noFill/>
          <a:ln w="12700">
            <a:noFill/>
            <a:miter lim="800000"/>
            <a:headEnd/>
            <a:tailEnd/>
          </a:ln>
          <a:effectLst/>
        </p:spPr>
        <p:txBody>
          <a:bodyPr wrap="none">
            <a:spAutoFit/>
          </a:bodyPr>
          <a:lstStyle/>
          <a:p>
            <a:pPr>
              <a:defRPr/>
            </a:pPr>
            <a:endParaRPr lang="ko-KR" altLang="en-US" sz="1600" b="1">
              <a:solidFill>
                <a:schemeClr val="hlink"/>
              </a:solidFill>
              <a:effectLst>
                <a:outerShdw blurRad="38100" dist="38100" dir="2700000" algn="tl">
                  <a:srgbClr val="000000"/>
                </a:outerShdw>
              </a:effectLst>
              <a:latin typeface="Comic Sans MS" charset="0"/>
              <a:ea typeface="Gulim" pitchFamily="34" charset="-127"/>
              <a:cs typeface="Gulim" pitchFamily="34" charset="-127"/>
            </a:endParaRPr>
          </a:p>
        </p:txBody>
      </p:sp>
      <p:sp>
        <p:nvSpPr>
          <p:cNvPr id="133138" name="Text Box 37">
            <a:extLst>
              <a:ext uri="{FF2B5EF4-FFF2-40B4-BE49-F238E27FC236}">
                <a16:creationId xmlns:a16="http://schemas.microsoft.com/office/drawing/2014/main" id="{E5392F7B-29EC-FC41-BA05-2D491EEA465D}"/>
              </a:ext>
            </a:extLst>
          </p:cNvPr>
          <p:cNvSpPr txBox="1">
            <a:spLocks noChangeArrowheads="1"/>
          </p:cNvSpPr>
          <p:nvPr/>
        </p:nvSpPr>
        <p:spPr bwMode="auto">
          <a:xfrm>
            <a:off x="1765300" y="-22225"/>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sz="1600" b="1">
                <a:solidFill>
                  <a:schemeClr val="tx1"/>
                </a:solidFill>
                <a:ea typeface="Gulim" panose="020B0600000101010101" pitchFamily="34" charset="-127"/>
              </a:rPr>
              <a:t>Ezra 1-2</a:t>
            </a:r>
          </a:p>
        </p:txBody>
      </p:sp>
      <p:grpSp>
        <p:nvGrpSpPr>
          <p:cNvPr id="133139" name="Group 151">
            <a:extLst>
              <a:ext uri="{FF2B5EF4-FFF2-40B4-BE49-F238E27FC236}">
                <a16:creationId xmlns:a16="http://schemas.microsoft.com/office/drawing/2014/main" id="{0AE6CC2E-B3FF-A543-8A9E-2844DD044B2D}"/>
              </a:ext>
            </a:extLst>
          </p:cNvPr>
          <p:cNvGrpSpPr>
            <a:grpSpLocks/>
          </p:cNvGrpSpPr>
          <p:nvPr/>
        </p:nvGrpSpPr>
        <p:grpSpPr bwMode="auto">
          <a:xfrm>
            <a:off x="7977188" y="3435350"/>
            <a:ext cx="1016000" cy="1098550"/>
            <a:chOff x="5025" y="2164"/>
            <a:chExt cx="640" cy="692"/>
          </a:xfrm>
        </p:grpSpPr>
        <p:sp>
          <p:nvSpPr>
            <p:cNvPr id="133148" name="Freeform 114">
              <a:extLst>
                <a:ext uri="{FF2B5EF4-FFF2-40B4-BE49-F238E27FC236}">
                  <a16:creationId xmlns:a16="http://schemas.microsoft.com/office/drawing/2014/main" id="{DC89CF68-F70F-BF4B-AB3A-D0DCDBDEBE06}"/>
                </a:ext>
              </a:extLst>
            </p:cNvPr>
            <p:cNvSpPr>
              <a:spLocks/>
            </p:cNvSpPr>
            <p:nvPr/>
          </p:nvSpPr>
          <p:spPr bwMode="auto">
            <a:xfrm>
              <a:off x="5514" y="2294"/>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3149" name="Freeform 115">
              <a:extLst>
                <a:ext uri="{FF2B5EF4-FFF2-40B4-BE49-F238E27FC236}">
                  <a16:creationId xmlns:a16="http://schemas.microsoft.com/office/drawing/2014/main" id="{EF6AA972-69C1-584A-A086-E70FFA21A2C7}"/>
                </a:ext>
              </a:extLst>
            </p:cNvPr>
            <p:cNvSpPr>
              <a:spLocks/>
            </p:cNvSpPr>
            <p:nvPr/>
          </p:nvSpPr>
          <p:spPr bwMode="auto">
            <a:xfrm>
              <a:off x="5514" y="228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3150" name="AutoShape 116">
              <a:extLst>
                <a:ext uri="{FF2B5EF4-FFF2-40B4-BE49-F238E27FC236}">
                  <a16:creationId xmlns:a16="http://schemas.microsoft.com/office/drawing/2014/main" id="{50DAA58A-26A8-9446-AE13-F0816F4414F9}"/>
                </a:ext>
              </a:extLst>
            </p:cNvPr>
            <p:cNvSpPr>
              <a:spLocks noChangeArrowheads="1"/>
            </p:cNvSpPr>
            <p:nvPr/>
          </p:nvSpPr>
          <p:spPr bwMode="auto">
            <a:xfrm>
              <a:off x="5055" y="2172"/>
              <a:ext cx="460" cy="265"/>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3151" name="Rectangle 117">
              <a:extLst>
                <a:ext uri="{FF2B5EF4-FFF2-40B4-BE49-F238E27FC236}">
                  <a16:creationId xmlns:a16="http://schemas.microsoft.com/office/drawing/2014/main" id="{09FD2551-1413-7548-A5AE-AB624C1C2E15}"/>
                </a:ext>
              </a:extLst>
            </p:cNvPr>
            <p:cNvSpPr>
              <a:spLocks noChangeArrowheads="1"/>
            </p:cNvSpPr>
            <p:nvPr/>
          </p:nvSpPr>
          <p:spPr bwMode="auto">
            <a:xfrm>
              <a:off x="5054" y="2285"/>
              <a:ext cx="611" cy="571"/>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3152" name="Line 118">
              <a:extLst>
                <a:ext uri="{FF2B5EF4-FFF2-40B4-BE49-F238E27FC236}">
                  <a16:creationId xmlns:a16="http://schemas.microsoft.com/office/drawing/2014/main" id="{8CE79946-46C0-7C4E-ACF6-5F711A1C1CE2}"/>
                </a:ext>
              </a:extLst>
            </p:cNvPr>
            <p:cNvSpPr>
              <a:spLocks noChangeShapeType="1"/>
            </p:cNvSpPr>
            <p:nvPr/>
          </p:nvSpPr>
          <p:spPr bwMode="auto">
            <a:xfrm>
              <a:off x="5086" y="244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53" name="Line 119">
              <a:extLst>
                <a:ext uri="{FF2B5EF4-FFF2-40B4-BE49-F238E27FC236}">
                  <a16:creationId xmlns:a16="http://schemas.microsoft.com/office/drawing/2014/main" id="{E54516D0-6553-7446-B700-F876AF72E586}"/>
                </a:ext>
              </a:extLst>
            </p:cNvPr>
            <p:cNvSpPr>
              <a:spLocks noChangeShapeType="1"/>
            </p:cNvSpPr>
            <p:nvPr/>
          </p:nvSpPr>
          <p:spPr bwMode="auto">
            <a:xfrm>
              <a:off x="5086" y="255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54" name="Rectangle 120">
              <a:extLst>
                <a:ext uri="{FF2B5EF4-FFF2-40B4-BE49-F238E27FC236}">
                  <a16:creationId xmlns:a16="http://schemas.microsoft.com/office/drawing/2014/main" id="{25891C7E-9BE0-FD41-BE34-1D4092CE8898}"/>
                </a:ext>
              </a:extLst>
            </p:cNvPr>
            <p:cNvSpPr>
              <a:spLocks noChangeArrowheads="1"/>
            </p:cNvSpPr>
            <p:nvPr/>
          </p:nvSpPr>
          <p:spPr bwMode="auto">
            <a:xfrm>
              <a:off x="5025" y="2164"/>
              <a:ext cx="57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Chicago" charset="0"/>
                  <a:ea typeface="Gulim" panose="020B0600000101010101" pitchFamily="34" charset="-127"/>
                </a:rPr>
                <a:t>PEMBUANGAN</a:t>
              </a:r>
            </a:p>
          </p:txBody>
        </p:sp>
        <p:sp>
          <p:nvSpPr>
            <p:cNvPr id="133155" name="Line 121">
              <a:extLst>
                <a:ext uri="{FF2B5EF4-FFF2-40B4-BE49-F238E27FC236}">
                  <a16:creationId xmlns:a16="http://schemas.microsoft.com/office/drawing/2014/main" id="{93C3BB3C-CF6E-244E-B462-F24BFC5929AB}"/>
                </a:ext>
              </a:extLst>
            </p:cNvPr>
            <p:cNvSpPr>
              <a:spLocks noChangeShapeType="1"/>
            </p:cNvSpPr>
            <p:nvPr/>
          </p:nvSpPr>
          <p:spPr bwMode="auto">
            <a:xfrm>
              <a:off x="5086" y="280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56" name="Line 122">
              <a:extLst>
                <a:ext uri="{FF2B5EF4-FFF2-40B4-BE49-F238E27FC236}">
                  <a16:creationId xmlns:a16="http://schemas.microsoft.com/office/drawing/2014/main" id="{EBD769DB-9ACD-4A4A-83EA-F4B39409CA08}"/>
                </a:ext>
              </a:extLst>
            </p:cNvPr>
            <p:cNvSpPr>
              <a:spLocks noChangeShapeType="1"/>
            </p:cNvSpPr>
            <p:nvPr/>
          </p:nvSpPr>
          <p:spPr bwMode="auto">
            <a:xfrm>
              <a:off x="5086" y="267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3157" name="Rectangle 123">
              <a:extLst>
                <a:ext uri="{FF2B5EF4-FFF2-40B4-BE49-F238E27FC236}">
                  <a16:creationId xmlns:a16="http://schemas.microsoft.com/office/drawing/2014/main" id="{9F14A1E8-17E1-CF44-B0BA-D326A96B5DF4}"/>
                </a:ext>
              </a:extLst>
            </p:cNvPr>
            <p:cNvSpPr>
              <a:spLocks noChangeArrowheads="1"/>
            </p:cNvSpPr>
            <p:nvPr/>
          </p:nvSpPr>
          <p:spPr bwMode="auto">
            <a:xfrm>
              <a:off x="5125" y="2327"/>
              <a:ext cx="46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70 Tahun</a:t>
              </a:r>
            </a:p>
          </p:txBody>
        </p:sp>
        <p:sp>
          <p:nvSpPr>
            <p:cNvPr id="133158" name="Rectangle 124">
              <a:extLst>
                <a:ext uri="{FF2B5EF4-FFF2-40B4-BE49-F238E27FC236}">
                  <a16:creationId xmlns:a16="http://schemas.microsoft.com/office/drawing/2014/main" id="{C92A8CF3-0280-A944-8098-39A797677A89}"/>
                </a:ext>
              </a:extLst>
            </p:cNvPr>
            <p:cNvSpPr>
              <a:spLocks noChangeArrowheads="1"/>
            </p:cNvSpPr>
            <p:nvPr/>
          </p:nvSpPr>
          <p:spPr bwMode="auto">
            <a:xfrm>
              <a:off x="5064" y="2439"/>
              <a:ext cx="58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3 Perjalanan</a:t>
              </a:r>
            </a:p>
          </p:txBody>
        </p:sp>
        <p:sp>
          <p:nvSpPr>
            <p:cNvPr id="133159" name="Rectangle 125">
              <a:extLst>
                <a:ext uri="{FF2B5EF4-FFF2-40B4-BE49-F238E27FC236}">
                  <a16:creationId xmlns:a16="http://schemas.microsoft.com/office/drawing/2014/main" id="{DF797D90-F6C5-7643-88AB-BB928BABFCF6}"/>
                </a:ext>
              </a:extLst>
            </p:cNvPr>
            <p:cNvSpPr>
              <a:spLocks noChangeArrowheads="1"/>
            </p:cNvSpPr>
            <p:nvPr/>
          </p:nvSpPr>
          <p:spPr bwMode="auto">
            <a:xfrm>
              <a:off x="5136" y="2690"/>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1000" b="1">
                <a:solidFill>
                  <a:srgbClr val="000000"/>
                </a:solidFill>
                <a:latin typeface="Helvetica" pitchFamily="2" charset="0"/>
                <a:ea typeface="Gulim" panose="020B0600000101010101" pitchFamily="34" charset="-127"/>
              </a:endParaRPr>
            </a:p>
          </p:txBody>
        </p:sp>
        <p:sp>
          <p:nvSpPr>
            <p:cNvPr id="133160" name="Rectangle 126">
              <a:extLst>
                <a:ext uri="{FF2B5EF4-FFF2-40B4-BE49-F238E27FC236}">
                  <a16:creationId xmlns:a16="http://schemas.microsoft.com/office/drawing/2014/main" id="{E52A4C0E-C4DE-C74C-87DF-40F941FB4C91}"/>
                </a:ext>
              </a:extLst>
            </p:cNvPr>
            <p:cNvSpPr>
              <a:spLocks noChangeArrowheads="1"/>
            </p:cNvSpPr>
            <p:nvPr/>
          </p:nvSpPr>
          <p:spPr bwMode="auto">
            <a:xfrm>
              <a:off x="5132" y="2271"/>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3161" name="Rectangle 127">
              <a:extLst>
                <a:ext uri="{FF2B5EF4-FFF2-40B4-BE49-F238E27FC236}">
                  <a16:creationId xmlns:a16="http://schemas.microsoft.com/office/drawing/2014/main" id="{6C7E0979-E032-0746-B45A-F7DD875B37DE}"/>
                </a:ext>
              </a:extLst>
            </p:cNvPr>
            <p:cNvSpPr>
              <a:spLocks noChangeArrowheads="1"/>
            </p:cNvSpPr>
            <p:nvPr/>
          </p:nvSpPr>
          <p:spPr bwMode="auto">
            <a:xfrm>
              <a:off x="5069" y="2270"/>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sp>
        <p:nvSpPr>
          <p:cNvPr id="133140" name="Rectangle 128">
            <a:extLst>
              <a:ext uri="{FF2B5EF4-FFF2-40B4-BE49-F238E27FC236}">
                <a16:creationId xmlns:a16="http://schemas.microsoft.com/office/drawing/2014/main" id="{846F7147-ED07-2E43-982F-916ED2326B09}"/>
              </a:ext>
            </a:extLst>
          </p:cNvPr>
          <p:cNvSpPr>
            <a:spLocks noChangeArrowheads="1"/>
          </p:cNvSpPr>
          <p:nvPr/>
        </p:nvSpPr>
        <p:spPr bwMode="auto">
          <a:xfrm>
            <a:off x="7978775" y="4098925"/>
            <a:ext cx="1160463"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100 Tahun / 50,000</a:t>
            </a:r>
          </a:p>
        </p:txBody>
      </p:sp>
      <p:sp>
        <p:nvSpPr>
          <p:cNvPr id="133141" name="Text Box 129">
            <a:extLst>
              <a:ext uri="{FF2B5EF4-FFF2-40B4-BE49-F238E27FC236}">
                <a16:creationId xmlns:a16="http://schemas.microsoft.com/office/drawing/2014/main" id="{AE24D34A-5D26-F845-A5AA-C11E19F293D7}"/>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477331" name="Rectangle 147">
            <a:extLst>
              <a:ext uri="{FF2B5EF4-FFF2-40B4-BE49-F238E27FC236}">
                <a16:creationId xmlns:a16="http://schemas.microsoft.com/office/drawing/2014/main" id="{B27C42EA-28C1-0448-945D-68298905B95C}"/>
              </a:ext>
            </a:extLst>
          </p:cNvPr>
          <p:cNvSpPr>
            <a:spLocks noChangeArrowheads="1"/>
          </p:cNvSpPr>
          <p:nvPr/>
        </p:nvSpPr>
        <p:spPr bwMode="auto">
          <a:xfrm>
            <a:off x="8081963" y="6532563"/>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63</a:t>
            </a:r>
          </a:p>
        </p:txBody>
      </p:sp>
      <p:sp>
        <p:nvSpPr>
          <p:cNvPr id="133143" name="Text Box 148">
            <a:extLst>
              <a:ext uri="{FF2B5EF4-FFF2-40B4-BE49-F238E27FC236}">
                <a16:creationId xmlns:a16="http://schemas.microsoft.com/office/drawing/2014/main" id="{E207F857-D759-9745-970C-E68D49C3E555}"/>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37-38</a:t>
            </a:r>
          </a:p>
        </p:txBody>
      </p:sp>
      <p:grpSp>
        <p:nvGrpSpPr>
          <p:cNvPr id="133144" name="Group 152">
            <a:extLst>
              <a:ext uri="{FF2B5EF4-FFF2-40B4-BE49-F238E27FC236}">
                <a16:creationId xmlns:a16="http://schemas.microsoft.com/office/drawing/2014/main" id="{F429B8D4-2254-6E4D-B1A9-9DDC77D3B9B4}"/>
              </a:ext>
            </a:extLst>
          </p:cNvPr>
          <p:cNvGrpSpPr>
            <a:grpSpLocks/>
          </p:cNvGrpSpPr>
          <p:nvPr/>
        </p:nvGrpSpPr>
        <p:grpSpPr bwMode="auto">
          <a:xfrm>
            <a:off x="952500" y="2430463"/>
            <a:ext cx="1749425" cy="1417637"/>
            <a:chOff x="4209" y="388"/>
            <a:chExt cx="1102" cy="893"/>
          </a:xfrm>
        </p:grpSpPr>
        <p:sp>
          <p:nvSpPr>
            <p:cNvPr id="477337" name="Rectangle 153">
              <a:extLst>
                <a:ext uri="{FF2B5EF4-FFF2-40B4-BE49-F238E27FC236}">
                  <a16:creationId xmlns:a16="http://schemas.microsoft.com/office/drawing/2014/main" id="{336561D5-94E5-884F-B2A5-5B76F95625F7}"/>
                </a:ext>
              </a:extLst>
            </p:cNvPr>
            <p:cNvSpPr>
              <a:spLocks noChangeArrowheads="1"/>
            </p:cNvSpPr>
            <p:nvPr/>
          </p:nvSpPr>
          <p:spPr bwMode="auto">
            <a:xfrm>
              <a:off x="4347" y="649"/>
              <a:ext cx="964"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ltLang="ko-KR" sz="3600">
                  <a:solidFill>
                    <a:srgbClr val="FFEA18"/>
                  </a:solidFill>
                  <a:latin typeface="Times" charset="0"/>
                  <a:ea typeface="Gulim" pitchFamily="34" charset="-127"/>
                  <a:cs typeface="Gulim" pitchFamily="34" charset="-127"/>
                </a:rPr>
                <a:t>A</a:t>
              </a:r>
              <a:r>
                <a:rPr lang="en-US" altLang="ko-KR" sz="1800">
                  <a:solidFill>
                    <a:srgbClr val="51DC00"/>
                  </a:solidFill>
                  <a:latin typeface="Times" charset="0"/>
                  <a:ea typeface="Gulim" pitchFamily="34" charset="-127"/>
                  <a:cs typeface="Gulim" pitchFamily="34" charset="-127"/>
                </a:rPr>
                <a:t> </a:t>
              </a:r>
              <a:r>
                <a:rPr lang="en-US" altLang="ko-KR" sz="3600">
                  <a:solidFill>
                    <a:schemeClr val="tx2"/>
                  </a:solidFill>
                  <a:latin typeface="Times" charset="0"/>
                  <a:ea typeface="Gulim" pitchFamily="34" charset="-127"/>
                  <a:cs typeface="Gulim" pitchFamily="34" charset="-127"/>
                </a:rPr>
                <a:t>K </a:t>
              </a:r>
              <a:r>
                <a:rPr lang="en-US" altLang="ko-KR" sz="6000">
                  <a:solidFill>
                    <a:srgbClr val="1CFF23"/>
                  </a:solidFill>
                  <a:latin typeface="Times" charset="0"/>
                  <a:ea typeface="Gulim" pitchFamily="34" charset="-127"/>
                  <a:cs typeface="Gulim" pitchFamily="34" charset="-127"/>
                </a:rPr>
                <a:t>P</a:t>
              </a:r>
            </a:p>
          </p:txBody>
        </p:sp>
        <p:pic>
          <p:nvPicPr>
            <p:cNvPr id="477338" name="Picture 154" descr="Kakap">
              <a:extLst>
                <a:ext uri="{FF2B5EF4-FFF2-40B4-BE49-F238E27FC236}">
                  <a16:creationId xmlns:a16="http://schemas.microsoft.com/office/drawing/2014/main" id="{1CA08366-B058-DC4C-A6F3-0344CDB76FB6}"/>
                </a:ext>
              </a:extLst>
            </p:cNvPr>
            <p:cNvPicPr>
              <a:picLocks noChangeAspect="1" noChangeArrowheads="1"/>
            </p:cNvPicPr>
            <p:nvPr/>
          </p:nvPicPr>
          <p:blipFill>
            <a:blip r:embed="rId3"/>
            <a:srcRect/>
            <a:stretch>
              <a:fillRect/>
            </a:stretch>
          </p:blipFill>
          <p:spPr bwMode="auto">
            <a:xfrm>
              <a:off x="4209" y="388"/>
              <a:ext cx="882" cy="482"/>
            </a:xfrm>
            <a:prstGeom prst="rect">
              <a:avLst/>
            </a:prstGeom>
            <a:noFill/>
            <a:effectLst>
              <a:outerShdw blurRad="63500" dist="135003" dir="2471156" algn="ctr" rotWithShape="0">
                <a:schemeClr val="bg2">
                  <a:alpha val="74998"/>
                </a:schemeClr>
              </a:outerShdw>
            </a:effectLst>
          </p:spPr>
        </p:pic>
      </p:grpSp>
      <p:sp>
        <p:nvSpPr>
          <p:cNvPr id="42" name="Oval 160">
            <a:extLst>
              <a:ext uri="{FF2B5EF4-FFF2-40B4-BE49-F238E27FC236}">
                <a16:creationId xmlns:a16="http://schemas.microsoft.com/office/drawing/2014/main" id="{048BDC63-4929-D145-9521-997F4380D0D8}"/>
              </a:ext>
            </a:extLst>
          </p:cNvPr>
          <p:cNvSpPr>
            <a:spLocks noChangeArrowheads="1"/>
          </p:cNvSpPr>
          <p:nvPr/>
        </p:nvSpPr>
        <p:spPr bwMode="auto">
          <a:xfrm>
            <a:off x="3063875" y="2662238"/>
            <a:ext cx="31321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477191"/>
                                        </p:tgtEl>
                                        <p:attrNameLst>
                                          <p:attrName>style.visibility</p:attrName>
                                        </p:attrNameLst>
                                      </p:cBhvr>
                                      <p:to>
                                        <p:strVal val="visible"/>
                                      </p:to>
                                    </p:set>
                                    <p:anim calcmode="lin" valueType="num">
                                      <p:cBhvr>
                                        <p:cTn id="7" dur="500" fill="hold"/>
                                        <p:tgtEl>
                                          <p:spTgt spid="477191"/>
                                        </p:tgtEl>
                                        <p:attrNameLst>
                                          <p:attrName>ppt_x</p:attrName>
                                        </p:attrNameLst>
                                      </p:cBhvr>
                                      <p:tavLst>
                                        <p:tav tm="0">
                                          <p:val>
                                            <p:strVal val="#ppt_x-#ppt_w/2"/>
                                          </p:val>
                                        </p:tav>
                                        <p:tav tm="100000">
                                          <p:val>
                                            <p:strVal val="#ppt_x"/>
                                          </p:val>
                                        </p:tav>
                                      </p:tavLst>
                                    </p:anim>
                                    <p:anim calcmode="lin" valueType="num">
                                      <p:cBhvr>
                                        <p:cTn id="8" dur="500" fill="hold"/>
                                        <p:tgtEl>
                                          <p:spTgt spid="477191"/>
                                        </p:tgtEl>
                                        <p:attrNameLst>
                                          <p:attrName>ppt_y</p:attrName>
                                        </p:attrNameLst>
                                      </p:cBhvr>
                                      <p:tavLst>
                                        <p:tav tm="0">
                                          <p:val>
                                            <p:strVal val="#ppt_y"/>
                                          </p:val>
                                        </p:tav>
                                        <p:tav tm="100000">
                                          <p:val>
                                            <p:strVal val="#ppt_y"/>
                                          </p:val>
                                        </p:tav>
                                      </p:tavLst>
                                    </p:anim>
                                    <p:anim calcmode="lin" valueType="num">
                                      <p:cBhvr>
                                        <p:cTn id="9" dur="500" fill="hold"/>
                                        <p:tgtEl>
                                          <p:spTgt spid="477191"/>
                                        </p:tgtEl>
                                        <p:attrNameLst>
                                          <p:attrName>ppt_w</p:attrName>
                                        </p:attrNameLst>
                                      </p:cBhvr>
                                      <p:tavLst>
                                        <p:tav tm="0">
                                          <p:val>
                                            <p:fltVal val="0"/>
                                          </p:val>
                                        </p:tav>
                                        <p:tav tm="100000">
                                          <p:val>
                                            <p:strVal val="#ppt_w"/>
                                          </p:val>
                                        </p:tav>
                                      </p:tavLst>
                                    </p:anim>
                                    <p:anim calcmode="lin" valueType="num">
                                      <p:cBhvr>
                                        <p:cTn id="10" dur="500" fill="hold"/>
                                        <p:tgtEl>
                                          <p:spTgt spid="47719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91" grpId="0" autoUpdateAnimBg="0"/>
      <p:bldP spid="42"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169" name="Rectangle 2">
            <a:extLst>
              <a:ext uri="{FF2B5EF4-FFF2-40B4-BE49-F238E27FC236}">
                <a16:creationId xmlns:a16="http://schemas.microsoft.com/office/drawing/2014/main" id="{1C4218F5-CCE5-2A4D-BF5A-7D63BF0290A4}"/>
              </a:ext>
            </a:extLst>
          </p:cNvPr>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6819" name="Line 3">
            <a:extLst>
              <a:ext uri="{FF2B5EF4-FFF2-40B4-BE49-F238E27FC236}">
                <a16:creationId xmlns:a16="http://schemas.microsoft.com/office/drawing/2014/main" id="{DF409DAF-03B4-264A-9D45-DC6A1F164D37}"/>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46820" name="Line 4">
            <a:extLst>
              <a:ext uri="{FF2B5EF4-FFF2-40B4-BE49-F238E27FC236}">
                <a16:creationId xmlns:a16="http://schemas.microsoft.com/office/drawing/2014/main" id="{D812C7BE-CD72-C247-8433-0705D53EEB9A}"/>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pic>
        <p:nvPicPr>
          <p:cNvPr id="135172" name="Picture 5">
            <a:extLst>
              <a:ext uri="{FF2B5EF4-FFF2-40B4-BE49-F238E27FC236}">
                <a16:creationId xmlns:a16="http://schemas.microsoft.com/office/drawing/2014/main" id="{E8B044FD-4005-3B45-BA3F-89C988B461A3}"/>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538" y="5651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35173" name="Rectangle 19">
            <a:extLst>
              <a:ext uri="{FF2B5EF4-FFF2-40B4-BE49-F238E27FC236}">
                <a16:creationId xmlns:a16="http://schemas.microsoft.com/office/drawing/2014/main" id="{D8FB08A7-1C95-B549-8132-7F862769A945}"/>
              </a:ext>
            </a:extLst>
          </p:cNvPr>
          <p:cNvSpPr>
            <a:spLocks noChangeArrowheads="1"/>
          </p:cNvSpPr>
          <p:nvPr/>
        </p:nvSpPr>
        <p:spPr bwMode="auto">
          <a:xfrm>
            <a:off x="604838" y="558800"/>
            <a:ext cx="7956550" cy="5740400"/>
          </a:xfrm>
          <a:prstGeom prst="rect">
            <a:avLst/>
          </a:prstGeom>
          <a:solidFill>
            <a:srgbClr val="022A9A">
              <a:alpha val="50195"/>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endParaRPr lang="ko-KR" altLang="en-US" sz="2000">
              <a:ea typeface="Gulim" panose="020B0600000101010101" pitchFamily="34" charset="-127"/>
            </a:endParaRPr>
          </a:p>
        </p:txBody>
      </p:sp>
      <p:sp>
        <p:nvSpPr>
          <p:cNvPr id="546833" name="Text Box 17">
            <a:extLst>
              <a:ext uri="{FF2B5EF4-FFF2-40B4-BE49-F238E27FC236}">
                <a16:creationId xmlns:a16="http://schemas.microsoft.com/office/drawing/2014/main" id="{CF46D2A9-0941-8F48-AB86-C0A234D821DB}"/>
              </a:ext>
            </a:extLst>
          </p:cNvPr>
          <p:cNvSpPr txBox="1">
            <a:spLocks noChangeArrowheads="1"/>
          </p:cNvSpPr>
          <p:nvPr/>
        </p:nvSpPr>
        <p:spPr bwMode="auto">
          <a:xfrm>
            <a:off x="1252538" y="930275"/>
            <a:ext cx="7059612" cy="9144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altLang="ko-KR" sz="5400" b="1">
                <a:solidFill>
                  <a:srgbClr val="25F7FA"/>
                </a:solidFill>
                <a:latin typeface="Comic Sans MS" charset="0"/>
                <a:ea typeface="Gulim" pitchFamily="34" charset="-127"/>
                <a:cs typeface="Gulim" pitchFamily="34" charset="-127"/>
              </a:rPr>
              <a:t>50,000 KEMBALI!</a:t>
            </a:r>
          </a:p>
        </p:txBody>
      </p:sp>
      <p:sp>
        <p:nvSpPr>
          <p:cNvPr id="546834" name="Text Box 18">
            <a:extLst>
              <a:ext uri="{FF2B5EF4-FFF2-40B4-BE49-F238E27FC236}">
                <a16:creationId xmlns:a16="http://schemas.microsoft.com/office/drawing/2014/main" id="{372F6195-760A-7A4E-B0D6-0C9EF78280CD}"/>
              </a:ext>
            </a:extLst>
          </p:cNvPr>
          <p:cNvSpPr txBox="1">
            <a:spLocks noChangeArrowheads="1"/>
          </p:cNvSpPr>
          <p:nvPr/>
        </p:nvSpPr>
        <p:spPr bwMode="auto">
          <a:xfrm>
            <a:off x="1320800" y="2044700"/>
            <a:ext cx="6477000" cy="42037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en-US" altLang="ko-KR" sz="5400" b="1">
                <a:solidFill>
                  <a:srgbClr val="FFFF00"/>
                </a:solidFill>
                <a:latin typeface="Comic Sans MS" charset="0"/>
                <a:ea typeface="Gulim" pitchFamily="34" charset="-127"/>
                <a:cs typeface="Gulim" pitchFamily="34" charset="-127"/>
              </a:rPr>
              <a:t>TETAPI LEBIH BANYAK YANG TINGGAL UNTUK  </a:t>
            </a:r>
            <a:r>
              <a:rPr lang="en-US" altLang="ko-KR" sz="5400" b="1" i="1" u="sng">
                <a:solidFill>
                  <a:srgbClr val="1CFF23"/>
                </a:solidFill>
                <a:latin typeface="Comic Sans MS" charset="0"/>
                <a:ea typeface="Gulim" pitchFamily="34" charset="-127"/>
                <a:cs typeface="Gulim" pitchFamily="34" charset="-127"/>
              </a:rPr>
              <a:t>MEMBIAYAI</a:t>
            </a:r>
            <a:r>
              <a:rPr lang="en-US" altLang="ko-KR" sz="5400" b="1">
                <a:solidFill>
                  <a:srgbClr val="FFFF00"/>
                </a:solidFill>
                <a:latin typeface="Comic Sans MS" charset="0"/>
                <a:ea typeface="Gulim" pitchFamily="34" charset="-127"/>
                <a:cs typeface="Gulim" pitchFamily="34" charset="-127"/>
              </a:rPr>
              <a:t> KEPULANGAN.</a:t>
            </a:r>
          </a:p>
        </p:txBody>
      </p:sp>
      <p:sp>
        <p:nvSpPr>
          <p:cNvPr id="546849" name="Rectangle 33">
            <a:extLst>
              <a:ext uri="{FF2B5EF4-FFF2-40B4-BE49-F238E27FC236}">
                <a16:creationId xmlns:a16="http://schemas.microsoft.com/office/drawing/2014/main" id="{F81677FC-8AE7-CD44-95D9-F158E1F51A28}"/>
              </a:ext>
            </a:extLst>
          </p:cNvPr>
          <p:cNvSpPr>
            <a:spLocks noChangeArrowheads="1"/>
          </p:cNvSpPr>
          <p:nvPr/>
        </p:nvSpPr>
        <p:spPr bwMode="auto">
          <a:xfrm>
            <a:off x="7759700" y="6226175"/>
            <a:ext cx="184150" cy="374650"/>
          </a:xfrm>
          <a:prstGeom prst="rect">
            <a:avLst/>
          </a:prstGeom>
          <a:noFill/>
          <a:ln w="12700">
            <a:noFill/>
            <a:miter lim="800000"/>
            <a:headEnd/>
            <a:tailEnd/>
          </a:ln>
          <a:effectLst/>
        </p:spPr>
        <p:txBody>
          <a:bodyPr wrap="none">
            <a:spAutoFit/>
          </a:bodyPr>
          <a:lstStyle/>
          <a:p>
            <a:pPr>
              <a:defRPr/>
            </a:pPr>
            <a:endParaRPr lang="ko-KR" altLang="en-US" sz="1600" b="1">
              <a:solidFill>
                <a:schemeClr val="hlink"/>
              </a:solidFill>
              <a:effectLst>
                <a:outerShdw blurRad="38100" dist="38100" dir="2700000" algn="tl">
                  <a:srgbClr val="000000"/>
                </a:outerShdw>
              </a:effectLst>
              <a:latin typeface="Comic Sans MS" charset="0"/>
              <a:ea typeface="Gulim" pitchFamily="34" charset="-127"/>
              <a:cs typeface="Gulim" pitchFamily="34" charset="-127"/>
            </a:endParaRPr>
          </a:p>
        </p:txBody>
      </p:sp>
      <p:sp>
        <p:nvSpPr>
          <p:cNvPr id="135177" name="Text Box 34">
            <a:extLst>
              <a:ext uri="{FF2B5EF4-FFF2-40B4-BE49-F238E27FC236}">
                <a16:creationId xmlns:a16="http://schemas.microsoft.com/office/drawing/2014/main" id="{7733B43D-E954-CD48-B78C-B264FE1DFD73}"/>
              </a:ext>
            </a:extLst>
          </p:cNvPr>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ko-KR" altLang="en-US" sz="1600" b="1">
              <a:solidFill>
                <a:schemeClr val="tx1"/>
              </a:solidFill>
              <a:ea typeface="Gulim" panose="020B0600000101010101" pitchFamily="34" charset="-127"/>
            </a:endParaRPr>
          </a:p>
        </p:txBody>
      </p:sp>
      <p:sp>
        <p:nvSpPr>
          <p:cNvPr id="135178" name="Text Box 98">
            <a:extLst>
              <a:ext uri="{FF2B5EF4-FFF2-40B4-BE49-F238E27FC236}">
                <a16:creationId xmlns:a16="http://schemas.microsoft.com/office/drawing/2014/main" id="{8BD2F5D9-5446-1C4D-B47C-211CF8835EC7}"/>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546916" name="Rectangle 100">
            <a:extLst>
              <a:ext uri="{FF2B5EF4-FFF2-40B4-BE49-F238E27FC236}">
                <a16:creationId xmlns:a16="http://schemas.microsoft.com/office/drawing/2014/main" id="{C26FAE48-5737-B249-AADD-9B23035D1AE1}"/>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64</a:t>
            </a:r>
          </a:p>
        </p:txBody>
      </p:sp>
      <p:sp>
        <p:nvSpPr>
          <p:cNvPr id="135180" name="Text Box 101">
            <a:extLst>
              <a:ext uri="{FF2B5EF4-FFF2-40B4-BE49-F238E27FC236}">
                <a16:creationId xmlns:a16="http://schemas.microsoft.com/office/drawing/2014/main" id="{E92D8D87-D59D-9349-B0A7-A23A2F6F6BB4}"/>
              </a:ext>
            </a:extLst>
          </p:cNvPr>
          <p:cNvSpPr txBox="1">
            <a:spLocks noChangeArrowheads="1"/>
          </p:cNvSpPr>
          <p:nvPr/>
        </p:nvSpPr>
        <p:spPr bwMode="auto">
          <a:xfrm>
            <a:off x="1765300" y="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sz="1600" b="1">
                <a:solidFill>
                  <a:schemeClr val="tx1"/>
                </a:solidFill>
                <a:ea typeface="Gulim" panose="020B0600000101010101" pitchFamily="34" charset="-127"/>
              </a:rPr>
              <a:t>Ezra 1:4</a:t>
            </a:r>
          </a:p>
        </p:txBody>
      </p:sp>
      <p:sp>
        <p:nvSpPr>
          <p:cNvPr id="135181" name="Text Box 102">
            <a:extLst>
              <a:ext uri="{FF2B5EF4-FFF2-40B4-BE49-F238E27FC236}">
                <a16:creationId xmlns:a16="http://schemas.microsoft.com/office/drawing/2014/main" id="{6CCCA95D-9E17-784F-B334-A0F15A9A6F15}"/>
              </a:ext>
            </a:extLst>
          </p:cNvPr>
          <p:cNvSpPr txBox="1">
            <a:spLocks noChangeArrowheads="1"/>
          </p:cNvSpPr>
          <p:nvPr/>
        </p:nvSpPr>
        <p:spPr bwMode="auto">
          <a:xfrm>
            <a:off x="6823075" y="6284913"/>
            <a:ext cx="1981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37-38</a:t>
            </a:r>
          </a:p>
        </p:txBody>
      </p:sp>
      <p:sp>
        <p:nvSpPr>
          <p:cNvPr id="135182" name="Text Box 104">
            <a:extLst>
              <a:ext uri="{FF2B5EF4-FFF2-40B4-BE49-F238E27FC236}">
                <a16:creationId xmlns:a16="http://schemas.microsoft.com/office/drawing/2014/main" id="{27018FC2-6F54-CD4F-9B46-40CCB1E35E2A}"/>
              </a:ext>
            </a:extLst>
          </p:cNvPr>
          <p:cNvSpPr txBox="1">
            <a:spLocks noChangeArrowheads="1"/>
          </p:cNvSpPr>
          <p:nvPr/>
        </p:nvSpPr>
        <p:spPr bwMode="auto">
          <a:xfrm>
            <a:off x="8586788" y="640080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1</a:t>
            </a:r>
            <a:endParaRPr lang="en-US" altLang="ko-KR" sz="2000">
              <a:solidFill>
                <a:srgbClr val="FFA27C"/>
              </a:solidFill>
              <a:latin typeface="B VAG Rounded Bold" charset="0"/>
              <a:ea typeface="Gulim" panose="020B0600000101010101" pitchFamily="34" charset="-127"/>
            </a:endParaRPr>
          </a:p>
        </p:txBody>
      </p:sp>
      <p:grpSp>
        <p:nvGrpSpPr>
          <p:cNvPr id="135183" name="Group 136">
            <a:extLst>
              <a:ext uri="{FF2B5EF4-FFF2-40B4-BE49-F238E27FC236}">
                <a16:creationId xmlns:a16="http://schemas.microsoft.com/office/drawing/2014/main" id="{75FDAFB9-CFA6-D94D-9C3F-E2029AFFB1A3}"/>
              </a:ext>
            </a:extLst>
          </p:cNvPr>
          <p:cNvGrpSpPr>
            <a:grpSpLocks/>
          </p:cNvGrpSpPr>
          <p:nvPr/>
        </p:nvGrpSpPr>
        <p:grpSpPr bwMode="auto">
          <a:xfrm>
            <a:off x="7977188" y="3435350"/>
            <a:ext cx="1162050" cy="1098550"/>
            <a:chOff x="5025" y="2164"/>
            <a:chExt cx="732" cy="692"/>
          </a:xfrm>
        </p:grpSpPr>
        <p:grpSp>
          <p:nvGrpSpPr>
            <p:cNvPr id="135184" name="Group 120">
              <a:extLst>
                <a:ext uri="{FF2B5EF4-FFF2-40B4-BE49-F238E27FC236}">
                  <a16:creationId xmlns:a16="http://schemas.microsoft.com/office/drawing/2014/main" id="{A01F8A19-D711-534F-B7F6-6E4EE7CF7E6F}"/>
                </a:ext>
              </a:extLst>
            </p:cNvPr>
            <p:cNvGrpSpPr>
              <a:grpSpLocks/>
            </p:cNvGrpSpPr>
            <p:nvPr/>
          </p:nvGrpSpPr>
          <p:grpSpPr bwMode="auto">
            <a:xfrm>
              <a:off x="5025" y="2164"/>
              <a:ext cx="640" cy="692"/>
              <a:chOff x="5025" y="2164"/>
              <a:chExt cx="640" cy="692"/>
            </a:xfrm>
          </p:grpSpPr>
          <p:sp>
            <p:nvSpPr>
              <p:cNvPr id="135186" name="Freeform 121">
                <a:extLst>
                  <a:ext uri="{FF2B5EF4-FFF2-40B4-BE49-F238E27FC236}">
                    <a16:creationId xmlns:a16="http://schemas.microsoft.com/office/drawing/2014/main" id="{A8553877-952B-2340-832E-8AE1545F6F60}"/>
                  </a:ext>
                </a:extLst>
              </p:cNvPr>
              <p:cNvSpPr>
                <a:spLocks/>
              </p:cNvSpPr>
              <p:nvPr/>
            </p:nvSpPr>
            <p:spPr bwMode="auto">
              <a:xfrm>
                <a:off x="5514" y="2294"/>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5187" name="Freeform 122">
                <a:extLst>
                  <a:ext uri="{FF2B5EF4-FFF2-40B4-BE49-F238E27FC236}">
                    <a16:creationId xmlns:a16="http://schemas.microsoft.com/office/drawing/2014/main" id="{ED7852CF-985F-4C4D-A4E2-0744C6DBAA54}"/>
                  </a:ext>
                </a:extLst>
              </p:cNvPr>
              <p:cNvSpPr>
                <a:spLocks/>
              </p:cNvSpPr>
              <p:nvPr/>
            </p:nvSpPr>
            <p:spPr bwMode="auto">
              <a:xfrm>
                <a:off x="5514" y="228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5188" name="AutoShape 123">
                <a:extLst>
                  <a:ext uri="{FF2B5EF4-FFF2-40B4-BE49-F238E27FC236}">
                    <a16:creationId xmlns:a16="http://schemas.microsoft.com/office/drawing/2014/main" id="{A6639583-EE96-ED44-852D-BBDCF8DE1F9F}"/>
                  </a:ext>
                </a:extLst>
              </p:cNvPr>
              <p:cNvSpPr>
                <a:spLocks noChangeArrowheads="1"/>
              </p:cNvSpPr>
              <p:nvPr/>
            </p:nvSpPr>
            <p:spPr bwMode="auto">
              <a:xfrm>
                <a:off x="5055" y="2172"/>
                <a:ext cx="460" cy="265"/>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5189" name="Rectangle 124">
                <a:extLst>
                  <a:ext uri="{FF2B5EF4-FFF2-40B4-BE49-F238E27FC236}">
                    <a16:creationId xmlns:a16="http://schemas.microsoft.com/office/drawing/2014/main" id="{80ED0C3D-F37A-9D44-BF4B-E951CA480B23}"/>
                  </a:ext>
                </a:extLst>
              </p:cNvPr>
              <p:cNvSpPr>
                <a:spLocks noChangeArrowheads="1"/>
              </p:cNvSpPr>
              <p:nvPr/>
            </p:nvSpPr>
            <p:spPr bwMode="auto">
              <a:xfrm>
                <a:off x="5054" y="2285"/>
                <a:ext cx="611" cy="571"/>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5190" name="Line 125">
                <a:extLst>
                  <a:ext uri="{FF2B5EF4-FFF2-40B4-BE49-F238E27FC236}">
                    <a16:creationId xmlns:a16="http://schemas.microsoft.com/office/drawing/2014/main" id="{E813C1DF-F774-BB46-9B77-A65B019C8F2C}"/>
                  </a:ext>
                </a:extLst>
              </p:cNvPr>
              <p:cNvSpPr>
                <a:spLocks noChangeShapeType="1"/>
              </p:cNvSpPr>
              <p:nvPr/>
            </p:nvSpPr>
            <p:spPr bwMode="auto">
              <a:xfrm>
                <a:off x="5086" y="244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91" name="Line 126">
                <a:extLst>
                  <a:ext uri="{FF2B5EF4-FFF2-40B4-BE49-F238E27FC236}">
                    <a16:creationId xmlns:a16="http://schemas.microsoft.com/office/drawing/2014/main" id="{FAB4B373-DB7C-F345-BB1A-B1899E528A6A}"/>
                  </a:ext>
                </a:extLst>
              </p:cNvPr>
              <p:cNvSpPr>
                <a:spLocks noChangeShapeType="1"/>
              </p:cNvSpPr>
              <p:nvPr/>
            </p:nvSpPr>
            <p:spPr bwMode="auto">
              <a:xfrm>
                <a:off x="5086" y="255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92" name="Rectangle 127">
                <a:extLst>
                  <a:ext uri="{FF2B5EF4-FFF2-40B4-BE49-F238E27FC236}">
                    <a16:creationId xmlns:a16="http://schemas.microsoft.com/office/drawing/2014/main" id="{63FA090D-A80B-1E49-852D-D91798A3C76C}"/>
                  </a:ext>
                </a:extLst>
              </p:cNvPr>
              <p:cNvSpPr>
                <a:spLocks noChangeArrowheads="1"/>
              </p:cNvSpPr>
              <p:nvPr/>
            </p:nvSpPr>
            <p:spPr bwMode="auto">
              <a:xfrm>
                <a:off x="5025" y="2164"/>
                <a:ext cx="57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Chicago" charset="0"/>
                    <a:ea typeface="Gulim" panose="020B0600000101010101" pitchFamily="34" charset="-127"/>
                  </a:rPr>
                  <a:t>PEMBUANGAN</a:t>
                </a:r>
              </a:p>
            </p:txBody>
          </p:sp>
          <p:sp>
            <p:nvSpPr>
              <p:cNvPr id="135193" name="Line 128">
                <a:extLst>
                  <a:ext uri="{FF2B5EF4-FFF2-40B4-BE49-F238E27FC236}">
                    <a16:creationId xmlns:a16="http://schemas.microsoft.com/office/drawing/2014/main" id="{7B6E138C-405A-CB41-A22D-4A4DC1CB87F5}"/>
                  </a:ext>
                </a:extLst>
              </p:cNvPr>
              <p:cNvSpPr>
                <a:spLocks noChangeShapeType="1"/>
              </p:cNvSpPr>
              <p:nvPr/>
            </p:nvSpPr>
            <p:spPr bwMode="auto">
              <a:xfrm>
                <a:off x="5086" y="280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94" name="Line 129">
                <a:extLst>
                  <a:ext uri="{FF2B5EF4-FFF2-40B4-BE49-F238E27FC236}">
                    <a16:creationId xmlns:a16="http://schemas.microsoft.com/office/drawing/2014/main" id="{8E7CA52F-0AC5-AB49-8C0F-03A9F5332BF0}"/>
                  </a:ext>
                </a:extLst>
              </p:cNvPr>
              <p:cNvSpPr>
                <a:spLocks noChangeShapeType="1"/>
              </p:cNvSpPr>
              <p:nvPr/>
            </p:nvSpPr>
            <p:spPr bwMode="auto">
              <a:xfrm>
                <a:off x="5086" y="267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95" name="Rectangle 130">
                <a:extLst>
                  <a:ext uri="{FF2B5EF4-FFF2-40B4-BE49-F238E27FC236}">
                    <a16:creationId xmlns:a16="http://schemas.microsoft.com/office/drawing/2014/main" id="{CD672E47-C1F7-FC40-801C-27F29D34DB27}"/>
                  </a:ext>
                </a:extLst>
              </p:cNvPr>
              <p:cNvSpPr>
                <a:spLocks noChangeArrowheads="1"/>
              </p:cNvSpPr>
              <p:nvPr/>
            </p:nvSpPr>
            <p:spPr bwMode="auto">
              <a:xfrm>
                <a:off x="5125" y="2327"/>
                <a:ext cx="46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70 Tahun</a:t>
                </a:r>
              </a:p>
            </p:txBody>
          </p:sp>
          <p:sp>
            <p:nvSpPr>
              <p:cNvPr id="135196" name="Rectangle 131">
                <a:extLst>
                  <a:ext uri="{FF2B5EF4-FFF2-40B4-BE49-F238E27FC236}">
                    <a16:creationId xmlns:a16="http://schemas.microsoft.com/office/drawing/2014/main" id="{6CF91F00-73CC-454B-B7D3-8D12851CA52A}"/>
                  </a:ext>
                </a:extLst>
              </p:cNvPr>
              <p:cNvSpPr>
                <a:spLocks noChangeArrowheads="1"/>
              </p:cNvSpPr>
              <p:nvPr/>
            </p:nvSpPr>
            <p:spPr bwMode="auto">
              <a:xfrm>
                <a:off x="5064" y="2439"/>
                <a:ext cx="58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3 Perjalanan</a:t>
                </a:r>
              </a:p>
            </p:txBody>
          </p:sp>
          <p:sp>
            <p:nvSpPr>
              <p:cNvPr id="135197" name="Rectangle 132">
                <a:extLst>
                  <a:ext uri="{FF2B5EF4-FFF2-40B4-BE49-F238E27FC236}">
                    <a16:creationId xmlns:a16="http://schemas.microsoft.com/office/drawing/2014/main" id="{264CBF4A-5B3E-8940-9FEA-3E37DB6E2444}"/>
                  </a:ext>
                </a:extLst>
              </p:cNvPr>
              <p:cNvSpPr>
                <a:spLocks noChangeArrowheads="1"/>
              </p:cNvSpPr>
              <p:nvPr/>
            </p:nvSpPr>
            <p:spPr bwMode="auto">
              <a:xfrm>
                <a:off x="5136" y="2690"/>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1000" b="1">
                  <a:solidFill>
                    <a:srgbClr val="000000"/>
                  </a:solidFill>
                  <a:latin typeface="Helvetica" pitchFamily="2" charset="0"/>
                  <a:ea typeface="Gulim" panose="020B0600000101010101" pitchFamily="34" charset="-127"/>
                </a:endParaRPr>
              </a:p>
            </p:txBody>
          </p:sp>
          <p:sp>
            <p:nvSpPr>
              <p:cNvPr id="135198" name="Rectangle 133">
                <a:extLst>
                  <a:ext uri="{FF2B5EF4-FFF2-40B4-BE49-F238E27FC236}">
                    <a16:creationId xmlns:a16="http://schemas.microsoft.com/office/drawing/2014/main" id="{6DB346E2-FA38-614F-A739-01A571C77815}"/>
                  </a:ext>
                </a:extLst>
              </p:cNvPr>
              <p:cNvSpPr>
                <a:spLocks noChangeArrowheads="1"/>
              </p:cNvSpPr>
              <p:nvPr/>
            </p:nvSpPr>
            <p:spPr bwMode="auto">
              <a:xfrm>
                <a:off x="5132" y="2271"/>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5199" name="Rectangle 134">
                <a:extLst>
                  <a:ext uri="{FF2B5EF4-FFF2-40B4-BE49-F238E27FC236}">
                    <a16:creationId xmlns:a16="http://schemas.microsoft.com/office/drawing/2014/main" id="{D43234A8-6463-A74D-88F6-286800E60DF2}"/>
                  </a:ext>
                </a:extLst>
              </p:cNvPr>
              <p:cNvSpPr>
                <a:spLocks noChangeArrowheads="1"/>
              </p:cNvSpPr>
              <p:nvPr/>
            </p:nvSpPr>
            <p:spPr bwMode="auto">
              <a:xfrm>
                <a:off x="5069" y="2270"/>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sp>
          <p:nvSpPr>
            <p:cNvPr id="135185" name="Rectangle 135">
              <a:extLst>
                <a:ext uri="{FF2B5EF4-FFF2-40B4-BE49-F238E27FC236}">
                  <a16:creationId xmlns:a16="http://schemas.microsoft.com/office/drawing/2014/main" id="{201178D1-F439-AE4E-BDC2-3C87EE18B501}"/>
                </a:ext>
              </a:extLst>
            </p:cNvPr>
            <p:cNvSpPr>
              <a:spLocks noChangeArrowheads="1"/>
            </p:cNvSpPr>
            <p:nvPr/>
          </p:nvSpPr>
          <p:spPr bwMode="auto">
            <a:xfrm>
              <a:off x="5026" y="2582"/>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100 Tahun / 50,000</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46833"/>
                                        </p:tgtEl>
                                        <p:attrNameLst>
                                          <p:attrName>style.visibility</p:attrName>
                                        </p:attrNameLst>
                                      </p:cBhvr>
                                      <p:to>
                                        <p:strVal val="visible"/>
                                      </p:to>
                                    </p:set>
                                    <p:animEffect transition="in" filter="dissolve">
                                      <p:cBhvr>
                                        <p:cTn id="7" dur="500"/>
                                        <p:tgtEl>
                                          <p:spTgt spid="5468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46834"/>
                                        </p:tgtEl>
                                        <p:attrNameLst>
                                          <p:attrName>style.visibility</p:attrName>
                                        </p:attrNameLst>
                                      </p:cBhvr>
                                      <p:to>
                                        <p:strVal val="visible"/>
                                      </p:to>
                                    </p:set>
                                    <p:animEffect transition="in" filter="dissolve">
                                      <p:cBhvr>
                                        <p:cTn id="12" dur="500"/>
                                        <p:tgtEl>
                                          <p:spTgt spid="546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33" grpId="0" autoUpdateAnimBg="0"/>
      <p:bldP spid="546834"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7217" name="AutoShape 2">
            <a:extLst>
              <a:ext uri="{FF2B5EF4-FFF2-40B4-BE49-F238E27FC236}">
                <a16:creationId xmlns:a16="http://schemas.microsoft.com/office/drawing/2014/main" id="{AE631ADE-3718-0D40-A7E3-3D823F8296CB}"/>
              </a:ext>
            </a:extLst>
          </p:cNvPr>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5795" name="Rectangle 3">
            <a:extLst>
              <a:ext uri="{FF2B5EF4-FFF2-40B4-BE49-F238E27FC236}">
                <a16:creationId xmlns:a16="http://schemas.microsoft.com/office/drawing/2014/main" id="{6F126A29-68BA-564A-BFE8-63536C0CA077}"/>
              </a:ext>
            </a:extLst>
          </p:cNvPr>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37219" name="Rectangle 4">
            <a:extLst>
              <a:ext uri="{FF2B5EF4-FFF2-40B4-BE49-F238E27FC236}">
                <a16:creationId xmlns:a16="http://schemas.microsoft.com/office/drawing/2014/main" id="{FFA46CA5-2D55-7346-B638-ADA2CF135B5C}"/>
              </a:ext>
            </a:extLst>
          </p:cNvPr>
          <p:cNvSpPr>
            <a:spLocks noChangeArrowheads="1"/>
          </p:cNvSpPr>
          <p:nvPr/>
        </p:nvSpPr>
        <p:spPr bwMode="auto">
          <a:xfrm>
            <a:off x="3006725" y="996950"/>
            <a:ext cx="18446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800" b="1">
                <a:solidFill>
                  <a:schemeClr val="accent2"/>
                </a:solidFill>
                <a:latin typeface="Times" pitchFamily="2" charset="0"/>
                <a:ea typeface="Gulim" panose="020B0600000101010101" pitchFamily="34" charset="-127"/>
              </a:rPr>
              <a:t>PEMBUANGAN</a:t>
            </a:r>
          </a:p>
        </p:txBody>
      </p:sp>
      <p:sp>
        <p:nvSpPr>
          <p:cNvPr id="137220" name="Rectangle 5">
            <a:extLst>
              <a:ext uri="{FF2B5EF4-FFF2-40B4-BE49-F238E27FC236}">
                <a16:creationId xmlns:a16="http://schemas.microsoft.com/office/drawing/2014/main" id="{BC9D259E-412D-0C4B-8B23-C8DAF1B1E87D}"/>
              </a:ext>
            </a:extLst>
          </p:cNvPr>
          <p:cNvSpPr>
            <a:spLocks noChangeArrowheads="1"/>
          </p:cNvSpPr>
          <p:nvPr/>
        </p:nvSpPr>
        <p:spPr bwMode="auto">
          <a:xfrm>
            <a:off x="3630613" y="1844675"/>
            <a:ext cx="190976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bg2"/>
                </a:solidFill>
                <a:latin typeface="Times" pitchFamily="2" charset="0"/>
                <a:ea typeface="Gulim" panose="020B0600000101010101" pitchFamily="34" charset="-127"/>
              </a:rPr>
              <a:t>70 TAHUN</a:t>
            </a:r>
          </a:p>
        </p:txBody>
      </p:sp>
      <p:sp>
        <p:nvSpPr>
          <p:cNvPr id="137221" name="Rectangle 6">
            <a:extLst>
              <a:ext uri="{FF2B5EF4-FFF2-40B4-BE49-F238E27FC236}">
                <a16:creationId xmlns:a16="http://schemas.microsoft.com/office/drawing/2014/main" id="{49DAC24D-2BB8-FA4C-B09F-06189FBE2C92}"/>
              </a:ext>
            </a:extLst>
          </p:cNvPr>
          <p:cNvSpPr>
            <a:spLocks noChangeArrowheads="1"/>
          </p:cNvSpPr>
          <p:nvPr/>
        </p:nvSpPr>
        <p:spPr bwMode="auto">
          <a:xfrm>
            <a:off x="3162300" y="2301875"/>
            <a:ext cx="294798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bg2"/>
                </a:solidFill>
                <a:latin typeface="Times" pitchFamily="2" charset="0"/>
                <a:ea typeface="Gulim" panose="020B0600000101010101" pitchFamily="34" charset="-127"/>
              </a:rPr>
              <a:t>3  PERJALANAN</a:t>
            </a:r>
          </a:p>
        </p:txBody>
      </p:sp>
      <p:sp>
        <p:nvSpPr>
          <p:cNvPr id="137222" name="Rectangle 7">
            <a:extLst>
              <a:ext uri="{FF2B5EF4-FFF2-40B4-BE49-F238E27FC236}">
                <a16:creationId xmlns:a16="http://schemas.microsoft.com/office/drawing/2014/main" id="{854E9D1C-C524-A54F-86FB-CB86D49FBB98}"/>
              </a:ext>
            </a:extLst>
          </p:cNvPr>
          <p:cNvSpPr>
            <a:spLocks noChangeArrowheads="1"/>
          </p:cNvSpPr>
          <p:nvPr/>
        </p:nvSpPr>
        <p:spPr bwMode="auto">
          <a:xfrm>
            <a:off x="3221038" y="2736850"/>
            <a:ext cx="289083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2400" b="1">
                <a:solidFill>
                  <a:schemeClr val="bg2"/>
                </a:solidFill>
                <a:latin typeface="Times" pitchFamily="2" charset="0"/>
                <a:ea typeface="Gulim" panose="020B0600000101010101" pitchFamily="34" charset="-127"/>
              </a:rPr>
              <a:t>100 TAHUN / 50,000</a:t>
            </a:r>
          </a:p>
        </p:txBody>
      </p:sp>
      <p:sp>
        <p:nvSpPr>
          <p:cNvPr id="545800" name="Rectangle 8">
            <a:extLst>
              <a:ext uri="{FF2B5EF4-FFF2-40B4-BE49-F238E27FC236}">
                <a16:creationId xmlns:a16="http://schemas.microsoft.com/office/drawing/2014/main" id="{AA29909D-86DB-2945-A406-5C1927246FC4}"/>
              </a:ext>
            </a:extLst>
          </p:cNvPr>
          <p:cNvSpPr>
            <a:spLocks noChangeArrowheads="1"/>
          </p:cNvSpPr>
          <p:nvPr/>
        </p:nvSpPr>
        <p:spPr bwMode="auto">
          <a:xfrm>
            <a:off x="3783013" y="3216275"/>
            <a:ext cx="15049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accent2"/>
                </a:solidFill>
                <a:latin typeface="Times" pitchFamily="2" charset="0"/>
                <a:ea typeface="Gulim" panose="020B0600000101010101" pitchFamily="34" charset="-127"/>
              </a:rPr>
              <a:t>Z - E - N</a:t>
            </a:r>
          </a:p>
        </p:txBody>
      </p:sp>
      <p:sp>
        <p:nvSpPr>
          <p:cNvPr id="137224" name="Freeform 10">
            <a:extLst>
              <a:ext uri="{FF2B5EF4-FFF2-40B4-BE49-F238E27FC236}">
                <a16:creationId xmlns:a16="http://schemas.microsoft.com/office/drawing/2014/main" id="{AA141368-78EF-FA4A-885F-DD5F634B5AD8}"/>
              </a:ext>
            </a:extLst>
          </p:cNvPr>
          <p:cNvSpPr>
            <a:spLocks/>
          </p:cNvSpPr>
          <p:nvPr/>
        </p:nvSpPr>
        <p:spPr bwMode="auto">
          <a:xfrm>
            <a:off x="1720850" y="2590800"/>
            <a:ext cx="1011238"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676767"/>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7225" name="Rectangle 12">
            <a:extLst>
              <a:ext uri="{FF2B5EF4-FFF2-40B4-BE49-F238E27FC236}">
                <a16:creationId xmlns:a16="http://schemas.microsoft.com/office/drawing/2014/main" id="{675ACB12-3687-DD4F-812C-2951523E7A4E}"/>
              </a:ext>
            </a:extLst>
          </p:cNvPr>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7226" name="Rectangle 13">
            <a:extLst>
              <a:ext uri="{FF2B5EF4-FFF2-40B4-BE49-F238E27FC236}">
                <a16:creationId xmlns:a16="http://schemas.microsoft.com/office/drawing/2014/main" id="{E7C20C32-CA69-724D-9A2A-3EAE222C5ED9}"/>
              </a:ext>
            </a:extLst>
          </p:cNvPr>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7227" name="Line 14">
            <a:extLst>
              <a:ext uri="{FF2B5EF4-FFF2-40B4-BE49-F238E27FC236}">
                <a16:creationId xmlns:a16="http://schemas.microsoft.com/office/drawing/2014/main" id="{9CA6FE6F-D43D-004B-B5E4-F6F60B53AA50}"/>
              </a:ext>
            </a:extLst>
          </p:cNvPr>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28" name="Line 15">
            <a:extLst>
              <a:ext uri="{FF2B5EF4-FFF2-40B4-BE49-F238E27FC236}">
                <a16:creationId xmlns:a16="http://schemas.microsoft.com/office/drawing/2014/main" id="{5574D658-2647-524E-A6DE-3B81E56520E8}"/>
              </a:ext>
            </a:extLst>
          </p:cNvPr>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29" name="Line 16">
            <a:extLst>
              <a:ext uri="{FF2B5EF4-FFF2-40B4-BE49-F238E27FC236}">
                <a16:creationId xmlns:a16="http://schemas.microsoft.com/office/drawing/2014/main" id="{ADF316E8-3159-8448-AB81-114F02432A8E}"/>
              </a:ext>
            </a:extLst>
          </p:cNvPr>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30" name="Line 17">
            <a:extLst>
              <a:ext uri="{FF2B5EF4-FFF2-40B4-BE49-F238E27FC236}">
                <a16:creationId xmlns:a16="http://schemas.microsoft.com/office/drawing/2014/main" id="{0AD36369-BF00-C941-BF77-B7A2FB301C06}"/>
              </a:ext>
            </a:extLst>
          </p:cNvPr>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5810" name="Rectangle 18">
            <a:extLst>
              <a:ext uri="{FF2B5EF4-FFF2-40B4-BE49-F238E27FC236}">
                <a16:creationId xmlns:a16="http://schemas.microsoft.com/office/drawing/2014/main" id="{5B6C878F-31E6-3741-90DF-DFEFA55AE569}"/>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545811" name="Line 19">
            <a:extLst>
              <a:ext uri="{FF2B5EF4-FFF2-40B4-BE49-F238E27FC236}">
                <a16:creationId xmlns:a16="http://schemas.microsoft.com/office/drawing/2014/main" id="{649F54B8-94F6-0A4A-AF26-1DA861BA1A0E}"/>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37233" name="Rectangle 20">
            <a:extLst>
              <a:ext uri="{FF2B5EF4-FFF2-40B4-BE49-F238E27FC236}">
                <a16:creationId xmlns:a16="http://schemas.microsoft.com/office/drawing/2014/main" id="{E2563521-47D3-4C41-B0B1-165DB7E8C0AB}"/>
              </a:ext>
            </a:extLst>
          </p:cNvPr>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7234" name="Text Box 36">
            <a:extLst>
              <a:ext uri="{FF2B5EF4-FFF2-40B4-BE49-F238E27FC236}">
                <a16:creationId xmlns:a16="http://schemas.microsoft.com/office/drawing/2014/main" id="{DCE95947-18CF-2C44-A634-D28C4D6F35FC}"/>
              </a:ext>
            </a:extLst>
          </p:cNvPr>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ko-KR" altLang="en-US" sz="1600" b="1">
              <a:solidFill>
                <a:schemeClr val="tx1"/>
              </a:solidFill>
              <a:ea typeface="Gulim" panose="020B0600000101010101" pitchFamily="34" charset="-127"/>
            </a:endParaRPr>
          </a:p>
        </p:txBody>
      </p:sp>
      <p:sp>
        <p:nvSpPr>
          <p:cNvPr id="545829" name="Text Box 37">
            <a:extLst>
              <a:ext uri="{FF2B5EF4-FFF2-40B4-BE49-F238E27FC236}">
                <a16:creationId xmlns:a16="http://schemas.microsoft.com/office/drawing/2014/main" id="{6AAE0C1B-23F9-D843-B885-8DE01F651C3F}"/>
              </a:ext>
            </a:extLst>
          </p:cNvPr>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Yer. 29:10; Ezra 3:8; Neh. 2:5-6</a:t>
            </a:r>
          </a:p>
        </p:txBody>
      </p:sp>
      <p:sp>
        <p:nvSpPr>
          <p:cNvPr id="545832" name="Text Box 40">
            <a:extLst>
              <a:ext uri="{FF2B5EF4-FFF2-40B4-BE49-F238E27FC236}">
                <a16:creationId xmlns:a16="http://schemas.microsoft.com/office/drawing/2014/main" id="{980425F3-D605-5A4B-827F-4BC196EA70A7}"/>
              </a:ext>
            </a:extLst>
          </p:cNvPr>
          <p:cNvSpPr txBox="1">
            <a:spLocks noChangeArrowheads="1"/>
          </p:cNvSpPr>
          <p:nvPr/>
        </p:nvSpPr>
        <p:spPr bwMode="auto">
          <a:xfrm>
            <a:off x="2582863" y="501650"/>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altLang="ko-KR" sz="3200" b="1">
                <a:solidFill>
                  <a:schemeClr val="tx1"/>
                </a:solidFill>
                <a:latin typeface="Comic Sans MS" charset="0"/>
                <a:ea typeface="Gulim" pitchFamily="34" charset="-127"/>
                <a:cs typeface="Gulim" pitchFamily="34" charset="-127"/>
              </a:rPr>
              <a:t>ZERUBABEL</a:t>
            </a:r>
          </a:p>
        </p:txBody>
      </p:sp>
      <p:sp>
        <p:nvSpPr>
          <p:cNvPr id="545833" name="Text Box 41">
            <a:extLst>
              <a:ext uri="{FF2B5EF4-FFF2-40B4-BE49-F238E27FC236}">
                <a16:creationId xmlns:a16="http://schemas.microsoft.com/office/drawing/2014/main" id="{7ABAC958-6433-BF41-9642-AC6680E063A1}"/>
              </a:ext>
            </a:extLst>
          </p:cNvPr>
          <p:cNvSpPr txBox="1">
            <a:spLocks noChangeArrowheads="1"/>
          </p:cNvSpPr>
          <p:nvPr/>
        </p:nvSpPr>
        <p:spPr bwMode="auto">
          <a:xfrm>
            <a:off x="1573213" y="1851025"/>
            <a:ext cx="2822575" cy="65881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altLang="ko-KR" sz="3200" b="1">
                <a:solidFill>
                  <a:schemeClr val="tx1"/>
                </a:solidFill>
                <a:latin typeface="Comic Sans MS" charset="0"/>
                <a:ea typeface="Gulim" pitchFamily="34" charset="-127"/>
                <a:cs typeface="Gulim" pitchFamily="34" charset="-127"/>
              </a:rPr>
              <a:t>EZRA</a:t>
            </a:r>
          </a:p>
        </p:txBody>
      </p:sp>
      <p:sp>
        <p:nvSpPr>
          <p:cNvPr id="545834" name="Text Box 42">
            <a:extLst>
              <a:ext uri="{FF2B5EF4-FFF2-40B4-BE49-F238E27FC236}">
                <a16:creationId xmlns:a16="http://schemas.microsoft.com/office/drawing/2014/main" id="{D0692664-F2D5-C140-A20A-23A71DE9231D}"/>
              </a:ext>
            </a:extLst>
          </p:cNvPr>
          <p:cNvSpPr txBox="1">
            <a:spLocks noChangeArrowheads="1"/>
          </p:cNvSpPr>
          <p:nvPr/>
        </p:nvSpPr>
        <p:spPr bwMode="auto">
          <a:xfrm>
            <a:off x="674688" y="3787775"/>
            <a:ext cx="407193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altLang="ko-KR" sz="3200" b="1">
                <a:solidFill>
                  <a:schemeClr val="tx1"/>
                </a:solidFill>
                <a:latin typeface="Comic Sans MS" charset="0"/>
                <a:ea typeface="Gulim" pitchFamily="34" charset="-127"/>
                <a:cs typeface="Gulim" pitchFamily="34" charset="-127"/>
              </a:rPr>
              <a:t>NEHEMIA</a:t>
            </a:r>
          </a:p>
        </p:txBody>
      </p:sp>
      <p:sp>
        <p:nvSpPr>
          <p:cNvPr id="137239" name="Freeform 43">
            <a:extLst>
              <a:ext uri="{FF2B5EF4-FFF2-40B4-BE49-F238E27FC236}">
                <a16:creationId xmlns:a16="http://schemas.microsoft.com/office/drawing/2014/main" id="{F5BB3307-6699-1442-A1AD-C52ED420B19E}"/>
              </a:ext>
            </a:extLst>
          </p:cNvPr>
          <p:cNvSpPr>
            <a:spLocks/>
          </p:cNvSpPr>
          <p:nvPr/>
        </p:nvSpPr>
        <p:spPr bwMode="auto">
          <a:xfrm>
            <a:off x="1816100" y="2859088"/>
            <a:ext cx="642938" cy="565150"/>
          </a:xfrm>
          <a:custGeom>
            <a:avLst/>
            <a:gdLst>
              <a:gd name="T0" fmla="*/ 160338 w 405"/>
              <a:gd name="T1" fmla="*/ 315913 h 356"/>
              <a:gd name="T2" fmla="*/ 368300 w 405"/>
              <a:gd name="T3" fmla="*/ 501650 h 356"/>
              <a:gd name="T4" fmla="*/ 427038 w 405"/>
              <a:gd name="T5" fmla="*/ 511175 h 356"/>
              <a:gd name="T6" fmla="*/ 465138 w 405"/>
              <a:gd name="T7" fmla="*/ 549275 h 356"/>
              <a:gd name="T8" fmla="*/ 503238 w 405"/>
              <a:gd name="T9" fmla="*/ 565150 h 356"/>
              <a:gd name="T10" fmla="*/ 528638 w 405"/>
              <a:gd name="T11" fmla="*/ 561975 h 356"/>
              <a:gd name="T12" fmla="*/ 554038 w 405"/>
              <a:gd name="T13" fmla="*/ 552450 h 356"/>
              <a:gd name="T14" fmla="*/ 604838 w 405"/>
              <a:gd name="T15" fmla="*/ 557213 h 356"/>
              <a:gd name="T16" fmla="*/ 642938 w 405"/>
              <a:gd name="T17" fmla="*/ 527050 h 356"/>
              <a:gd name="T18" fmla="*/ 601663 w 405"/>
              <a:gd name="T19" fmla="*/ 425450 h 356"/>
              <a:gd name="T20" fmla="*/ 558800 w 405"/>
              <a:gd name="T21" fmla="*/ 384175 h 356"/>
              <a:gd name="T22" fmla="*/ 461963 w 405"/>
              <a:gd name="T23" fmla="*/ 222250 h 356"/>
              <a:gd name="T24" fmla="*/ 431800 w 405"/>
              <a:gd name="T25" fmla="*/ 196850 h 356"/>
              <a:gd name="T26" fmla="*/ 220663 w 405"/>
              <a:gd name="T27" fmla="*/ 49213 h 356"/>
              <a:gd name="T28" fmla="*/ 144463 w 405"/>
              <a:gd name="T29" fmla="*/ 15875 h 356"/>
              <a:gd name="T30" fmla="*/ 101600 w 405"/>
              <a:gd name="T31" fmla="*/ 3175 h 356"/>
              <a:gd name="T32" fmla="*/ 33338 w 405"/>
              <a:gd name="T33" fmla="*/ 28575 h 356"/>
              <a:gd name="T34" fmla="*/ 12700 w 405"/>
              <a:gd name="T35" fmla="*/ 95250 h 356"/>
              <a:gd name="T36" fmla="*/ 38100 w 405"/>
              <a:gd name="T37" fmla="*/ 244475 h 356"/>
              <a:gd name="T38" fmla="*/ 55563 w 405"/>
              <a:gd name="T39" fmla="*/ 282575 h 356"/>
              <a:gd name="T40" fmla="*/ 38100 w 405"/>
              <a:gd name="T41" fmla="*/ 346075 h 356"/>
              <a:gd name="T42" fmla="*/ 106363 w 405"/>
              <a:gd name="T43" fmla="*/ 455613 h 356"/>
              <a:gd name="T44" fmla="*/ 144463 w 405"/>
              <a:gd name="T45" fmla="*/ 425450 h 356"/>
              <a:gd name="T46" fmla="*/ 160338 w 405"/>
              <a:gd name="T47" fmla="*/ 400050 h 356"/>
              <a:gd name="T48" fmla="*/ 160338 w 405"/>
              <a:gd name="T49" fmla="*/ 315913 h 3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5"/>
              <a:gd name="T76" fmla="*/ 0 h 356"/>
              <a:gd name="T77" fmla="*/ 405 w 405"/>
              <a:gd name="T78" fmla="*/ 356 h 3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5" h="356">
                <a:moveTo>
                  <a:pt x="101" y="199"/>
                </a:moveTo>
                <a:cubicBezTo>
                  <a:pt x="144" y="234"/>
                  <a:pt x="181" y="290"/>
                  <a:pt x="232" y="316"/>
                </a:cubicBezTo>
                <a:cubicBezTo>
                  <a:pt x="243" y="321"/>
                  <a:pt x="255" y="320"/>
                  <a:pt x="269" y="322"/>
                </a:cubicBezTo>
                <a:cubicBezTo>
                  <a:pt x="279" y="328"/>
                  <a:pt x="284" y="340"/>
                  <a:pt x="293" y="346"/>
                </a:cubicBezTo>
                <a:cubicBezTo>
                  <a:pt x="300" y="350"/>
                  <a:pt x="309" y="351"/>
                  <a:pt x="317" y="356"/>
                </a:cubicBezTo>
                <a:cubicBezTo>
                  <a:pt x="322" y="355"/>
                  <a:pt x="327" y="355"/>
                  <a:pt x="333" y="354"/>
                </a:cubicBezTo>
                <a:cubicBezTo>
                  <a:pt x="338" y="352"/>
                  <a:pt x="349" y="348"/>
                  <a:pt x="349" y="348"/>
                </a:cubicBezTo>
                <a:cubicBezTo>
                  <a:pt x="358" y="340"/>
                  <a:pt x="370" y="346"/>
                  <a:pt x="381" y="351"/>
                </a:cubicBezTo>
                <a:cubicBezTo>
                  <a:pt x="402" y="347"/>
                  <a:pt x="400" y="349"/>
                  <a:pt x="405" y="332"/>
                </a:cubicBezTo>
                <a:cubicBezTo>
                  <a:pt x="402" y="308"/>
                  <a:pt x="394" y="286"/>
                  <a:pt x="379" y="268"/>
                </a:cubicBezTo>
                <a:cubicBezTo>
                  <a:pt x="373" y="252"/>
                  <a:pt x="366" y="248"/>
                  <a:pt x="352" y="242"/>
                </a:cubicBezTo>
                <a:cubicBezTo>
                  <a:pt x="343" y="203"/>
                  <a:pt x="318" y="167"/>
                  <a:pt x="291" y="140"/>
                </a:cubicBezTo>
                <a:cubicBezTo>
                  <a:pt x="287" y="129"/>
                  <a:pt x="282" y="127"/>
                  <a:pt x="272" y="124"/>
                </a:cubicBezTo>
                <a:cubicBezTo>
                  <a:pt x="230" y="82"/>
                  <a:pt x="195" y="52"/>
                  <a:pt x="139" y="31"/>
                </a:cubicBezTo>
                <a:cubicBezTo>
                  <a:pt x="125" y="19"/>
                  <a:pt x="107" y="15"/>
                  <a:pt x="91" y="10"/>
                </a:cubicBezTo>
                <a:cubicBezTo>
                  <a:pt x="82" y="7"/>
                  <a:pt x="64" y="2"/>
                  <a:pt x="64" y="2"/>
                </a:cubicBezTo>
                <a:cubicBezTo>
                  <a:pt x="37" y="3"/>
                  <a:pt x="34" y="0"/>
                  <a:pt x="21" y="18"/>
                </a:cubicBezTo>
                <a:cubicBezTo>
                  <a:pt x="17" y="32"/>
                  <a:pt x="12" y="46"/>
                  <a:pt x="8" y="60"/>
                </a:cubicBezTo>
                <a:cubicBezTo>
                  <a:pt x="9" y="100"/>
                  <a:pt x="0" y="126"/>
                  <a:pt x="24" y="154"/>
                </a:cubicBezTo>
                <a:cubicBezTo>
                  <a:pt x="27" y="162"/>
                  <a:pt x="31" y="169"/>
                  <a:pt x="35" y="178"/>
                </a:cubicBezTo>
                <a:cubicBezTo>
                  <a:pt x="29" y="191"/>
                  <a:pt x="28" y="204"/>
                  <a:pt x="24" y="218"/>
                </a:cubicBezTo>
                <a:cubicBezTo>
                  <a:pt x="29" y="245"/>
                  <a:pt x="39" y="274"/>
                  <a:pt x="67" y="287"/>
                </a:cubicBezTo>
                <a:cubicBezTo>
                  <a:pt x="97" y="281"/>
                  <a:pt x="76" y="290"/>
                  <a:pt x="91" y="268"/>
                </a:cubicBezTo>
                <a:cubicBezTo>
                  <a:pt x="94" y="262"/>
                  <a:pt x="101" y="252"/>
                  <a:pt x="101" y="252"/>
                </a:cubicBezTo>
                <a:cubicBezTo>
                  <a:pt x="105" y="235"/>
                  <a:pt x="101" y="216"/>
                  <a:pt x="101" y="199"/>
                </a:cubicBezTo>
                <a:close/>
              </a:path>
            </a:pathLst>
          </a:custGeom>
          <a:solidFill>
            <a:srgbClr val="676767"/>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37240" name="Text Box 109">
            <a:extLst>
              <a:ext uri="{FF2B5EF4-FFF2-40B4-BE49-F238E27FC236}">
                <a16:creationId xmlns:a16="http://schemas.microsoft.com/office/drawing/2014/main" id="{8B3C4312-ECEB-784D-85D7-D20E58F52840}"/>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137241" name="Text Box 110">
            <a:extLst>
              <a:ext uri="{FF2B5EF4-FFF2-40B4-BE49-F238E27FC236}">
                <a16:creationId xmlns:a16="http://schemas.microsoft.com/office/drawing/2014/main" id="{A1DC1C9E-C593-5B44-985E-8434F7F71138}"/>
              </a:ext>
            </a:extLst>
          </p:cNvPr>
          <p:cNvSpPr txBox="1">
            <a:spLocks noChangeArrowheads="1"/>
          </p:cNvSpPr>
          <p:nvPr/>
        </p:nvSpPr>
        <p:spPr bwMode="auto">
          <a:xfrm>
            <a:off x="8594725" y="6405563"/>
            <a:ext cx="323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4</a:t>
            </a:r>
            <a:endParaRPr lang="en-US" altLang="ko-KR" sz="2000">
              <a:solidFill>
                <a:srgbClr val="FFA27C"/>
              </a:solidFill>
              <a:latin typeface="B VAG Rounded Bold" charset="0"/>
              <a:ea typeface="Gulim" panose="020B0600000101010101" pitchFamily="34" charset="-127"/>
            </a:endParaRPr>
          </a:p>
        </p:txBody>
      </p:sp>
      <p:sp>
        <p:nvSpPr>
          <p:cNvPr id="545904" name="Rectangle 112">
            <a:extLst>
              <a:ext uri="{FF2B5EF4-FFF2-40B4-BE49-F238E27FC236}">
                <a16:creationId xmlns:a16="http://schemas.microsoft.com/office/drawing/2014/main" id="{F90F0107-84F5-D641-A864-EF603519516B}"/>
              </a:ext>
            </a:extLst>
          </p:cNvPr>
          <p:cNvSpPr>
            <a:spLocks noChangeArrowheads="1"/>
          </p:cNvSpPr>
          <p:nvPr/>
        </p:nvSpPr>
        <p:spPr bwMode="auto">
          <a:xfrm>
            <a:off x="8081963" y="6526213"/>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65</a:t>
            </a:r>
          </a:p>
        </p:txBody>
      </p:sp>
      <p:sp>
        <p:nvSpPr>
          <p:cNvPr id="137243" name="Text Box 113">
            <a:extLst>
              <a:ext uri="{FF2B5EF4-FFF2-40B4-BE49-F238E27FC236}">
                <a16:creationId xmlns:a16="http://schemas.microsoft.com/office/drawing/2014/main" id="{24DCC74D-46DC-CB48-A8F3-32DB2E224DF6}"/>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37-38</a:t>
            </a:r>
          </a:p>
        </p:txBody>
      </p:sp>
      <p:grpSp>
        <p:nvGrpSpPr>
          <p:cNvPr id="137244" name="Group 131">
            <a:extLst>
              <a:ext uri="{FF2B5EF4-FFF2-40B4-BE49-F238E27FC236}">
                <a16:creationId xmlns:a16="http://schemas.microsoft.com/office/drawing/2014/main" id="{EAA3A750-B720-0442-B12E-2387B6FEED8D}"/>
              </a:ext>
            </a:extLst>
          </p:cNvPr>
          <p:cNvGrpSpPr>
            <a:grpSpLocks/>
          </p:cNvGrpSpPr>
          <p:nvPr/>
        </p:nvGrpSpPr>
        <p:grpSpPr bwMode="auto">
          <a:xfrm>
            <a:off x="7977188" y="3435350"/>
            <a:ext cx="1162050" cy="1098550"/>
            <a:chOff x="5025" y="2164"/>
            <a:chExt cx="732" cy="692"/>
          </a:xfrm>
        </p:grpSpPr>
        <p:grpSp>
          <p:nvGrpSpPr>
            <p:cNvPr id="137246" name="Group 114">
              <a:extLst>
                <a:ext uri="{FF2B5EF4-FFF2-40B4-BE49-F238E27FC236}">
                  <a16:creationId xmlns:a16="http://schemas.microsoft.com/office/drawing/2014/main" id="{EBA4D049-1FA2-BD44-8542-CA75F774E0F8}"/>
                </a:ext>
              </a:extLst>
            </p:cNvPr>
            <p:cNvGrpSpPr>
              <a:grpSpLocks/>
            </p:cNvGrpSpPr>
            <p:nvPr/>
          </p:nvGrpSpPr>
          <p:grpSpPr bwMode="auto">
            <a:xfrm>
              <a:off x="5025" y="2164"/>
              <a:ext cx="732" cy="692"/>
              <a:chOff x="5025" y="2164"/>
              <a:chExt cx="732" cy="692"/>
            </a:xfrm>
          </p:grpSpPr>
          <p:grpSp>
            <p:nvGrpSpPr>
              <p:cNvPr id="137248" name="Group 115">
                <a:extLst>
                  <a:ext uri="{FF2B5EF4-FFF2-40B4-BE49-F238E27FC236}">
                    <a16:creationId xmlns:a16="http://schemas.microsoft.com/office/drawing/2014/main" id="{204E2597-A279-694C-803F-8F8FF722E236}"/>
                  </a:ext>
                </a:extLst>
              </p:cNvPr>
              <p:cNvGrpSpPr>
                <a:grpSpLocks/>
              </p:cNvGrpSpPr>
              <p:nvPr/>
            </p:nvGrpSpPr>
            <p:grpSpPr bwMode="auto">
              <a:xfrm>
                <a:off x="5025" y="2164"/>
                <a:ext cx="640" cy="692"/>
                <a:chOff x="5025" y="2164"/>
                <a:chExt cx="640" cy="692"/>
              </a:xfrm>
            </p:grpSpPr>
            <p:sp>
              <p:nvSpPr>
                <p:cNvPr id="137250" name="Freeform 116">
                  <a:extLst>
                    <a:ext uri="{FF2B5EF4-FFF2-40B4-BE49-F238E27FC236}">
                      <a16:creationId xmlns:a16="http://schemas.microsoft.com/office/drawing/2014/main" id="{BC71E5E1-D100-3E4B-9B74-E1A56985F9A0}"/>
                    </a:ext>
                  </a:extLst>
                </p:cNvPr>
                <p:cNvSpPr>
                  <a:spLocks/>
                </p:cNvSpPr>
                <p:nvPr/>
              </p:nvSpPr>
              <p:spPr bwMode="auto">
                <a:xfrm>
                  <a:off x="5514" y="2294"/>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7251" name="Freeform 117">
                  <a:extLst>
                    <a:ext uri="{FF2B5EF4-FFF2-40B4-BE49-F238E27FC236}">
                      <a16:creationId xmlns:a16="http://schemas.microsoft.com/office/drawing/2014/main" id="{6D79F5AE-2561-4C42-8C54-9EF1EE3A3AF4}"/>
                    </a:ext>
                  </a:extLst>
                </p:cNvPr>
                <p:cNvSpPr>
                  <a:spLocks/>
                </p:cNvSpPr>
                <p:nvPr/>
              </p:nvSpPr>
              <p:spPr bwMode="auto">
                <a:xfrm>
                  <a:off x="5514" y="228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7252" name="AutoShape 118">
                  <a:extLst>
                    <a:ext uri="{FF2B5EF4-FFF2-40B4-BE49-F238E27FC236}">
                      <a16:creationId xmlns:a16="http://schemas.microsoft.com/office/drawing/2014/main" id="{3091F1A5-AE51-4C46-8FED-A84543A1C340}"/>
                    </a:ext>
                  </a:extLst>
                </p:cNvPr>
                <p:cNvSpPr>
                  <a:spLocks noChangeArrowheads="1"/>
                </p:cNvSpPr>
                <p:nvPr/>
              </p:nvSpPr>
              <p:spPr bwMode="auto">
                <a:xfrm>
                  <a:off x="5055" y="2172"/>
                  <a:ext cx="460" cy="265"/>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7253" name="Rectangle 119">
                  <a:extLst>
                    <a:ext uri="{FF2B5EF4-FFF2-40B4-BE49-F238E27FC236}">
                      <a16:creationId xmlns:a16="http://schemas.microsoft.com/office/drawing/2014/main" id="{966D12EE-5627-424B-BD57-E9F7DCF601F5}"/>
                    </a:ext>
                  </a:extLst>
                </p:cNvPr>
                <p:cNvSpPr>
                  <a:spLocks noChangeArrowheads="1"/>
                </p:cNvSpPr>
                <p:nvPr/>
              </p:nvSpPr>
              <p:spPr bwMode="auto">
                <a:xfrm>
                  <a:off x="5054" y="2285"/>
                  <a:ext cx="611" cy="571"/>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7254" name="Line 120">
                  <a:extLst>
                    <a:ext uri="{FF2B5EF4-FFF2-40B4-BE49-F238E27FC236}">
                      <a16:creationId xmlns:a16="http://schemas.microsoft.com/office/drawing/2014/main" id="{DF79EB37-A4B2-D841-A09B-8D221161FE3D}"/>
                    </a:ext>
                  </a:extLst>
                </p:cNvPr>
                <p:cNvSpPr>
                  <a:spLocks noChangeShapeType="1"/>
                </p:cNvSpPr>
                <p:nvPr/>
              </p:nvSpPr>
              <p:spPr bwMode="auto">
                <a:xfrm>
                  <a:off x="5086" y="244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55" name="Line 121">
                  <a:extLst>
                    <a:ext uri="{FF2B5EF4-FFF2-40B4-BE49-F238E27FC236}">
                      <a16:creationId xmlns:a16="http://schemas.microsoft.com/office/drawing/2014/main" id="{BAE1D490-CCF5-0647-B4B7-EA7AC304156E}"/>
                    </a:ext>
                  </a:extLst>
                </p:cNvPr>
                <p:cNvSpPr>
                  <a:spLocks noChangeShapeType="1"/>
                </p:cNvSpPr>
                <p:nvPr/>
              </p:nvSpPr>
              <p:spPr bwMode="auto">
                <a:xfrm>
                  <a:off x="5086" y="255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56" name="Rectangle 122">
                  <a:extLst>
                    <a:ext uri="{FF2B5EF4-FFF2-40B4-BE49-F238E27FC236}">
                      <a16:creationId xmlns:a16="http://schemas.microsoft.com/office/drawing/2014/main" id="{E95B8A2F-9E3E-E94C-BD28-47C680E3C72C}"/>
                    </a:ext>
                  </a:extLst>
                </p:cNvPr>
                <p:cNvSpPr>
                  <a:spLocks noChangeArrowheads="1"/>
                </p:cNvSpPr>
                <p:nvPr/>
              </p:nvSpPr>
              <p:spPr bwMode="auto">
                <a:xfrm>
                  <a:off x="5025" y="2164"/>
                  <a:ext cx="57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Chicago" charset="0"/>
                      <a:ea typeface="Gulim" panose="020B0600000101010101" pitchFamily="34" charset="-127"/>
                    </a:rPr>
                    <a:t>PEMBUANGAN</a:t>
                  </a:r>
                </a:p>
              </p:txBody>
            </p:sp>
            <p:sp>
              <p:nvSpPr>
                <p:cNvPr id="137257" name="Line 123">
                  <a:extLst>
                    <a:ext uri="{FF2B5EF4-FFF2-40B4-BE49-F238E27FC236}">
                      <a16:creationId xmlns:a16="http://schemas.microsoft.com/office/drawing/2014/main" id="{F4FFDF2B-D161-7B48-93F6-B49A25B42F8C}"/>
                    </a:ext>
                  </a:extLst>
                </p:cNvPr>
                <p:cNvSpPr>
                  <a:spLocks noChangeShapeType="1"/>
                </p:cNvSpPr>
                <p:nvPr/>
              </p:nvSpPr>
              <p:spPr bwMode="auto">
                <a:xfrm>
                  <a:off x="5086" y="280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58" name="Line 124">
                  <a:extLst>
                    <a:ext uri="{FF2B5EF4-FFF2-40B4-BE49-F238E27FC236}">
                      <a16:creationId xmlns:a16="http://schemas.microsoft.com/office/drawing/2014/main" id="{26C9C3B5-EC8C-F744-88D7-1D37FA125ADC}"/>
                    </a:ext>
                  </a:extLst>
                </p:cNvPr>
                <p:cNvSpPr>
                  <a:spLocks noChangeShapeType="1"/>
                </p:cNvSpPr>
                <p:nvPr/>
              </p:nvSpPr>
              <p:spPr bwMode="auto">
                <a:xfrm>
                  <a:off x="5086" y="267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7259" name="Rectangle 125">
                  <a:extLst>
                    <a:ext uri="{FF2B5EF4-FFF2-40B4-BE49-F238E27FC236}">
                      <a16:creationId xmlns:a16="http://schemas.microsoft.com/office/drawing/2014/main" id="{9110944B-474E-EA4C-8079-9FB849BE968D}"/>
                    </a:ext>
                  </a:extLst>
                </p:cNvPr>
                <p:cNvSpPr>
                  <a:spLocks noChangeArrowheads="1"/>
                </p:cNvSpPr>
                <p:nvPr/>
              </p:nvSpPr>
              <p:spPr bwMode="auto">
                <a:xfrm>
                  <a:off x="5125" y="2327"/>
                  <a:ext cx="46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70 Tahun</a:t>
                  </a:r>
                </a:p>
              </p:txBody>
            </p:sp>
            <p:sp>
              <p:nvSpPr>
                <p:cNvPr id="137260" name="Rectangle 126">
                  <a:extLst>
                    <a:ext uri="{FF2B5EF4-FFF2-40B4-BE49-F238E27FC236}">
                      <a16:creationId xmlns:a16="http://schemas.microsoft.com/office/drawing/2014/main" id="{9DBDC76C-93AA-FF49-A24B-BF310E384BC6}"/>
                    </a:ext>
                  </a:extLst>
                </p:cNvPr>
                <p:cNvSpPr>
                  <a:spLocks noChangeArrowheads="1"/>
                </p:cNvSpPr>
                <p:nvPr/>
              </p:nvSpPr>
              <p:spPr bwMode="auto">
                <a:xfrm>
                  <a:off x="5064" y="2439"/>
                  <a:ext cx="58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3 Perjalanan</a:t>
                  </a:r>
                </a:p>
              </p:txBody>
            </p:sp>
            <p:sp>
              <p:nvSpPr>
                <p:cNvPr id="137261" name="Rectangle 127">
                  <a:extLst>
                    <a:ext uri="{FF2B5EF4-FFF2-40B4-BE49-F238E27FC236}">
                      <a16:creationId xmlns:a16="http://schemas.microsoft.com/office/drawing/2014/main" id="{9740060C-C195-BB43-A975-A41238580BC1}"/>
                    </a:ext>
                  </a:extLst>
                </p:cNvPr>
                <p:cNvSpPr>
                  <a:spLocks noChangeArrowheads="1"/>
                </p:cNvSpPr>
                <p:nvPr/>
              </p:nvSpPr>
              <p:spPr bwMode="auto">
                <a:xfrm>
                  <a:off x="5136" y="2690"/>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1000" b="1">
                    <a:solidFill>
                      <a:srgbClr val="000000"/>
                    </a:solidFill>
                    <a:latin typeface="Helvetica" pitchFamily="2" charset="0"/>
                    <a:ea typeface="Gulim" panose="020B0600000101010101" pitchFamily="34" charset="-127"/>
                  </a:endParaRPr>
                </a:p>
              </p:txBody>
            </p:sp>
            <p:sp>
              <p:nvSpPr>
                <p:cNvPr id="137262" name="Rectangle 128">
                  <a:extLst>
                    <a:ext uri="{FF2B5EF4-FFF2-40B4-BE49-F238E27FC236}">
                      <a16:creationId xmlns:a16="http://schemas.microsoft.com/office/drawing/2014/main" id="{4A8B231B-7565-E34B-A202-E284452232B2}"/>
                    </a:ext>
                  </a:extLst>
                </p:cNvPr>
                <p:cNvSpPr>
                  <a:spLocks noChangeArrowheads="1"/>
                </p:cNvSpPr>
                <p:nvPr/>
              </p:nvSpPr>
              <p:spPr bwMode="auto">
                <a:xfrm>
                  <a:off x="5132" y="2271"/>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7263" name="Rectangle 129">
                  <a:extLst>
                    <a:ext uri="{FF2B5EF4-FFF2-40B4-BE49-F238E27FC236}">
                      <a16:creationId xmlns:a16="http://schemas.microsoft.com/office/drawing/2014/main" id="{90D20E87-9162-8D4A-8545-552929999DCC}"/>
                    </a:ext>
                  </a:extLst>
                </p:cNvPr>
                <p:cNvSpPr>
                  <a:spLocks noChangeArrowheads="1"/>
                </p:cNvSpPr>
                <p:nvPr/>
              </p:nvSpPr>
              <p:spPr bwMode="auto">
                <a:xfrm>
                  <a:off x="5069" y="2270"/>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sp>
            <p:nvSpPr>
              <p:cNvPr id="137249" name="Rectangle 130">
                <a:extLst>
                  <a:ext uri="{FF2B5EF4-FFF2-40B4-BE49-F238E27FC236}">
                    <a16:creationId xmlns:a16="http://schemas.microsoft.com/office/drawing/2014/main" id="{0AF242B2-EF0C-BC42-A713-62037612B8A6}"/>
                  </a:ext>
                </a:extLst>
              </p:cNvPr>
              <p:cNvSpPr>
                <a:spLocks noChangeArrowheads="1"/>
              </p:cNvSpPr>
              <p:nvPr/>
            </p:nvSpPr>
            <p:spPr bwMode="auto">
              <a:xfrm>
                <a:off x="5026" y="2582"/>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100 Tahun / 50,000</a:t>
                </a:r>
              </a:p>
            </p:txBody>
          </p:sp>
        </p:grpSp>
        <p:sp>
          <p:nvSpPr>
            <p:cNvPr id="137247" name="Rectangle 105">
              <a:extLst>
                <a:ext uri="{FF2B5EF4-FFF2-40B4-BE49-F238E27FC236}">
                  <a16:creationId xmlns:a16="http://schemas.microsoft.com/office/drawing/2014/main" id="{670C3FD4-15FD-0646-8368-8B8E44203D13}"/>
                </a:ext>
              </a:extLst>
            </p:cNvPr>
            <p:cNvSpPr>
              <a:spLocks noChangeArrowheads="1"/>
            </p:cNvSpPr>
            <p:nvPr/>
          </p:nvSpPr>
          <p:spPr bwMode="auto">
            <a:xfrm>
              <a:off x="5141" y="2676"/>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Z - E - N</a:t>
              </a:r>
            </a:p>
          </p:txBody>
        </p:sp>
      </p:grpSp>
      <p:sp>
        <p:nvSpPr>
          <p:cNvPr id="48" name="Oval 124">
            <a:extLst>
              <a:ext uri="{FF2B5EF4-FFF2-40B4-BE49-F238E27FC236}">
                <a16:creationId xmlns:a16="http://schemas.microsoft.com/office/drawing/2014/main" id="{BF5FE51C-29A7-F543-97C6-FC96E4358237}"/>
              </a:ext>
            </a:extLst>
          </p:cNvPr>
          <p:cNvSpPr>
            <a:spLocks noChangeArrowheads="1"/>
          </p:cNvSpPr>
          <p:nvPr/>
        </p:nvSpPr>
        <p:spPr bwMode="auto">
          <a:xfrm>
            <a:off x="3238500" y="3154363"/>
            <a:ext cx="25733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545800"/>
                                        </p:tgtEl>
                                        <p:attrNameLst>
                                          <p:attrName>style.visibility</p:attrName>
                                        </p:attrNameLst>
                                      </p:cBhvr>
                                      <p:to>
                                        <p:strVal val="visible"/>
                                      </p:to>
                                    </p:set>
                                    <p:anim calcmode="lin" valueType="num">
                                      <p:cBhvr>
                                        <p:cTn id="7" dur="500" fill="hold"/>
                                        <p:tgtEl>
                                          <p:spTgt spid="545800"/>
                                        </p:tgtEl>
                                        <p:attrNameLst>
                                          <p:attrName>ppt_x</p:attrName>
                                        </p:attrNameLst>
                                      </p:cBhvr>
                                      <p:tavLst>
                                        <p:tav tm="0">
                                          <p:val>
                                            <p:strVal val="#ppt_x-#ppt_w/2"/>
                                          </p:val>
                                        </p:tav>
                                        <p:tav tm="100000">
                                          <p:val>
                                            <p:strVal val="#ppt_x"/>
                                          </p:val>
                                        </p:tav>
                                      </p:tavLst>
                                    </p:anim>
                                    <p:anim calcmode="lin" valueType="num">
                                      <p:cBhvr>
                                        <p:cTn id="8" dur="500" fill="hold"/>
                                        <p:tgtEl>
                                          <p:spTgt spid="545800"/>
                                        </p:tgtEl>
                                        <p:attrNameLst>
                                          <p:attrName>ppt_y</p:attrName>
                                        </p:attrNameLst>
                                      </p:cBhvr>
                                      <p:tavLst>
                                        <p:tav tm="0">
                                          <p:val>
                                            <p:strVal val="#ppt_y"/>
                                          </p:val>
                                        </p:tav>
                                        <p:tav tm="100000">
                                          <p:val>
                                            <p:strVal val="#ppt_y"/>
                                          </p:val>
                                        </p:tav>
                                      </p:tavLst>
                                    </p:anim>
                                    <p:anim calcmode="lin" valueType="num">
                                      <p:cBhvr>
                                        <p:cTn id="9" dur="500" fill="hold"/>
                                        <p:tgtEl>
                                          <p:spTgt spid="545800"/>
                                        </p:tgtEl>
                                        <p:attrNameLst>
                                          <p:attrName>ppt_w</p:attrName>
                                        </p:attrNameLst>
                                      </p:cBhvr>
                                      <p:tavLst>
                                        <p:tav tm="0">
                                          <p:val>
                                            <p:fltVal val="0"/>
                                          </p:val>
                                        </p:tav>
                                        <p:tav tm="100000">
                                          <p:val>
                                            <p:strVal val="#ppt_w"/>
                                          </p:val>
                                        </p:tav>
                                      </p:tavLst>
                                    </p:anim>
                                    <p:anim calcmode="lin" valueType="num">
                                      <p:cBhvr>
                                        <p:cTn id="10" dur="500" fill="hold"/>
                                        <p:tgtEl>
                                          <p:spTgt spid="545800"/>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545832"/>
                                        </p:tgtEl>
                                        <p:attrNameLst>
                                          <p:attrName>style.visibility</p:attrName>
                                        </p:attrNameLst>
                                      </p:cBhvr>
                                      <p:to>
                                        <p:strVal val="visible"/>
                                      </p:to>
                                    </p:set>
                                    <p:anim calcmode="lin" valueType="num">
                                      <p:cBhvr>
                                        <p:cTn id="15" dur="500" fill="hold"/>
                                        <p:tgtEl>
                                          <p:spTgt spid="545832"/>
                                        </p:tgtEl>
                                        <p:attrNameLst>
                                          <p:attrName>ppt_w</p:attrName>
                                        </p:attrNameLst>
                                      </p:cBhvr>
                                      <p:tavLst>
                                        <p:tav tm="0">
                                          <p:val>
                                            <p:fltVal val="0"/>
                                          </p:val>
                                        </p:tav>
                                        <p:tav tm="100000">
                                          <p:val>
                                            <p:strVal val="#ppt_w"/>
                                          </p:val>
                                        </p:tav>
                                      </p:tavLst>
                                    </p:anim>
                                    <p:anim calcmode="lin" valueType="num">
                                      <p:cBhvr>
                                        <p:cTn id="16" dur="500" fill="hold"/>
                                        <p:tgtEl>
                                          <p:spTgt spid="545832"/>
                                        </p:tgtEl>
                                        <p:attrNameLst>
                                          <p:attrName>ppt_h</p:attrName>
                                        </p:attrNameLst>
                                      </p:cBhvr>
                                      <p:tavLst>
                                        <p:tav tm="0">
                                          <p:val>
                                            <p:fltVal val="0"/>
                                          </p:val>
                                        </p:tav>
                                        <p:tav tm="100000">
                                          <p:val>
                                            <p:strVal val="#ppt_h"/>
                                          </p:val>
                                        </p:tav>
                                      </p:tavLst>
                                    </p:anim>
                                    <p:anim calcmode="lin" valueType="num">
                                      <p:cBhvr>
                                        <p:cTn id="17" dur="500" fill="hold"/>
                                        <p:tgtEl>
                                          <p:spTgt spid="545832"/>
                                        </p:tgtEl>
                                        <p:attrNameLst>
                                          <p:attrName>ppt_x</p:attrName>
                                        </p:attrNameLst>
                                      </p:cBhvr>
                                      <p:tavLst>
                                        <p:tav tm="0">
                                          <p:val>
                                            <p:fltVal val="0.5"/>
                                          </p:val>
                                        </p:tav>
                                        <p:tav tm="100000">
                                          <p:val>
                                            <p:strVal val="#ppt_x"/>
                                          </p:val>
                                        </p:tav>
                                      </p:tavLst>
                                    </p:anim>
                                    <p:anim calcmode="lin" valueType="num">
                                      <p:cBhvr>
                                        <p:cTn id="18" dur="500" fill="hold"/>
                                        <p:tgtEl>
                                          <p:spTgt spid="545832"/>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545833"/>
                                        </p:tgtEl>
                                        <p:attrNameLst>
                                          <p:attrName>style.visibility</p:attrName>
                                        </p:attrNameLst>
                                      </p:cBhvr>
                                      <p:to>
                                        <p:strVal val="visible"/>
                                      </p:to>
                                    </p:set>
                                    <p:anim calcmode="lin" valueType="num">
                                      <p:cBhvr>
                                        <p:cTn id="23" dur="500" fill="hold"/>
                                        <p:tgtEl>
                                          <p:spTgt spid="545833"/>
                                        </p:tgtEl>
                                        <p:attrNameLst>
                                          <p:attrName>ppt_w</p:attrName>
                                        </p:attrNameLst>
                                      </p:cBhvr>
                                      <p:tavLst>
                                        <p:tav tm="0">
                                          <p:val>
                                            <p:fltVal val="0"/>
                                          </p:val>
                                        </p:tav>
                                        <p:tav tm="100000">
                                          <p:val>
                                            <p:strVal val="#ppt_w"/>
                                          </p:val>
                                        </p:tav>
                                      </p:tavLst>
                                    </p:anim>
                                    <p:anim calcmode="lin" valueType="num">
                                      <p:cBhvr>
                                        <p:cTn id="24" dur="500" fill="hold"/>
                                        <p:tgtEl>
                                          <p:spTgt spid="545833"/>
                                        </p:tgtEl>
                                        <p:attrNameLst>
                                          <p:attrName>ppt_h</p:attrName>
                                        </p:attrNameLst>
                                      </p:cBhvr>
                                      <p:tavLst>
                                        <p:tav tm="0">
                                          <p:val>
                                            <p:fltVal val="0"/>
                                          </p:val>
                                        </p:tav>
                                        <p:tav tm="100000">
                                          <p:val>
                                            <p:strVal val="#ppt_h"/>
                                          </p:val>
                                        </p:tav>
                                      </p:tavLst>
                                    </p:anim>
                                    <p:anim calcmode="lin" valueType="num">
                                      <p:cBhvr>
                                        <p:cTn id="25" dur="500" fill="hold"/>
                                        <p:tgtEl>
                                          <p:spTgt spid="545833"/>
                                        </p:tgtEl>
                                        <p:attrNameLst>
                                          <p:attrName>ppt_x</p:attrName>
                                        </p:attrNameLst>
                                      </p:cBhvr>
                                      <p:tavLst>
                                        <p:tav tm="0">
                                          <p:val>
                                            <p:fltVal val="0.5"/>
                                          </p:val>
                                        </p:tav>
                                        <p:tav tm="100000">
                                          <p:val>
                                            <p:strVal val="#ppt_x"/>
                                          </p:val>
                                        </p:tav>
                                      </p:tavLst>
                                    </p:anim>
                                    <p:anim calcmode="lin" valueType="num">
                                      <p:cBhvr>
                                        <p:cTn id="26" dur="500" fill="hold"/>
                                        <p:tgtEl>
                                          <p:spTgt spid="545833"/>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545834"/>
                                        </p:tgtEl>
                                        <p:attrNameLst>
                                          <p:attrName>style.visibility</p:attrName>
                                        </p:attrNameLst>
                                      </p:cBhvr>
                                      <p:to>
                                        <p:strVal val="visible"/>
                                      </p:to>
                                    </p:set>
                                    <p:anim calcmode="lin" valueType="num">
                                      <p:cBhvr>
                                        <p:cTn id="31" dur="500" fill="hold"/>
                                        <p:tgtEl>
                                          <p:spTgt spid="545834"/>
                                        </p:tgtEl>
                                        <p:attrNameLst>
                                          <p:attrName>ppt_w</p:attrName>
                                        </p:attrNameLst>
                                      </p:cBhvr>
                                      <p:tavLst>
                                        <p:tav tm="0">
                                          <p:val>
                                            <p:fltVal val="0"/>
                                          </p:val>
                                        </p:tav>
                                        <p:tav tm="100000">
                                          <p:val>
                                            <p:strVal val="#ppt_w"/>
                                          </p:val>
                                        </p:tav>
                                      </p:tavLst>
                                    </p:anim>
                                    <p:anim calcmode="lin" valueType="num">
                                      <p:cBhvr>
                                        <p:cTn id="32" dur="500" fill="hold"/>
                                        <p:tgtEl>
                                          <p:spTgt spid="545834"/>
                                        </p:tgtEl>
                                        <p:attrNameLst>
                                          <p:attrName>ppt_h</p:attrName>
                                        </p:attrNameLst>
                                      </p:cBhvr>
                                      <p:tavLst>
                                        <p:tav tm="0">
                                          <p:val>
                                            <p:fltVal val="0"/>
                                          </p:val>
                                        </p:tav>
                                        <p:tav tm="100000">
                                          <p:val>
                                            <p:strVal val="#ppt_h"/>
                                          </p:val>
                                        </p:tav>
                                      </p:tavLst>
                                    </p:anim>
                                    <p:anim calcmode="lin" valueType="num">
                                      <p:cBhvr>
                                        <p:cTn id="33" dur="500" fill="hold"/>
                                        <p:tgtEl>
                                          <p:spTgt spid="545834"/>
                                        </p:tgtEl>
                                        <p:attrNameLst>
                                          <p:attrName>ppt_x</p:attrName>
                                        </p:attrNameLst>
                                      </p:cBhvr>
                                      <p:tavLst>
                                        <p:tav tm="0">
                                          <p:val>
                                            <p:fltVal val="0.5"/>
                                          </p:val>
                                        </p:tav>
                                        <p:tav tm="100000">
                                          <p:val>
                                            <p:strVal val="#ppt_x"/>
                                          </p:val>
                                        </p:tav>
                                      </p:tavLst>
                                    </p:anim>
                                    <p:anim calcmode="lin" valueType="num">
                                      <p:cBhvr>
                                        <p:cTn id="34" dur="500" fill="hold"/>
                                        <p:tgtEl>
                                          <p:spTgt spid="545834"/>
                                        </p:tgtEl>
                                        <p:attrNameLst>
                                          <p:attrName>ppt_y</p:attrName>
                                        </p:attrNameLst>
                                      </p:cBhvr>
                                      <p:tavLst>
                                        <p:tav tm="0">
                                          <p:val>
                                            <p:fltVal val="0.5"/>
                                          </p:val>
                                        </p:tav>
                                        <p:tav tm="100000">
                                          <p:val>
                                            <p:strVal val="#ppt_y"/>
                                          </p:val>
                                        </p:tav>
                                      </p:tavLst>
                                    </p:anim>
                                  </p:childTnLst>
                                </p:cTn>
                              </p:par>
                            </p:childTnLst>
                          </p:cTn>
                        </p:par>
                        <p:par>
                          <p:cTn id="35" fill="hold" nodeType="afterGroup">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fade">
                                      <p:cBhvr>
                                        <p:cTn id="38"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800" grpId="0" autoUpdateAnimBg="0"/>
      <p:bldP spid="545832" grpId="0" autoUpdateAnimBg="0"/>
      <p:bldP spid="545833" grpId="0" autoUpdateAnimBg="0"/>
      <p:bldP spid="545834" grpId="0" autoUpdateAnimBg="0"/>
      <p:bldP spid="48"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9265" name="Freeform 10">
            <a:extLst>
              <a:ext uri="{FF2B5EF4-FFF2-40B4-BE49-F238E27FC236}">
                <a16:creationId xmlns:a16="http://schemas.microsoft.com/office/drawing/2014/main" id="{457D4E1C-08CE-2641-9573-1EED747BE0D7}"/>
              </a:ext>
            </a:extLst>
          </p:cNvPr>
          <p:cNvSpPr>
            <a:spLocks/>
          </p:cNvSpPr>
          <p:nvPr/>
        </p:nvSpPr>
        <p:spPr bwMode="auto">
          <a:xfrm>
            <a:off x="1720850" y="2590800"/>
            <a:ext cx="1011238"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9266" name="Rectangle 12">
            <a:extLst>
              <a:ext uri="{FF2B5EF4-FFF2-40B4-BE49-F238E27FC236}">
                <a16:creationId xmlns:a16="http://schemas.microsoft.com/office/drawing/2014/main" id="{C83BD3E3-8AE4-F145-91CC-C408CDED5662}"/>
              </a:ext>
            </a:extLst>
          </p:cNvPr>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9267" name="Rectangle 20">
            <a:extLst>
              <a:ext uri="{FF2B5EF4-FFF2-40B4-BE49-F238E27FC236}">
                <a16:creationId xmlns:a16="http://schemas.microsoft.com/office/drawing/2014/main" id="{296DFE17-001D-9449-9429-81268D4C875D}"/>
              </a:ext>
            </a:extLst>
          </p:cNvPr>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7878" name="Rectangle 38">
            <a:extLst>
              <a:ext uri="{FF2B5EF4-FFF2-40B4-BE49-F238E27FC236}">
                <a16:creationId xmlns:a16="http://schemas.microsoft.com/office/drawing/2014/main" id="{189FB577-2767-6A46-87B6-8468D50C51B0}"/>
              </a:ext>
            </a:extLst>
          </p:cNvPr>
          <p:cNvSpPr>
            <a:spLocks noChangeArrowheads="1"/>
          </p:cNvSpPr>
          <p:nvPr/>
        </p:nvSpPr>
        <p:spPr bwMode="auto">
          <a:xfrm>
            <a:off x="7759700" y="6226175"/>
            <a:ext cx="184150" cy="374650"/>
          </a:xfrm>
          <a:prstGeom prst="rect">
            <a:avLst/>
          </a:prstGeom>
          <a:noFill/>
          <a:ln w="12700">
            <a:noFill/>
            <a:miter lim="800000"/>
            <a:headEnd/>
            <a:tailEnd/>
          </a:ln>
          <a:effectLst/>
        </p:spPr>
        <p:txBody>
          <a:bodyPr wrap="none">
            <a:spAutoFit/>
          </a:bodyPr>
          <a:lstStyle/>
          <a:p>
            <a:pPr>
              <a:defRPr/>
            </a:pPr>
            <a:endParaRPr lang="ko-KR" altLang="en-US" sz="1600" b="1">
              <a:solidFill>
                <a:schemeClr val="hlink"/>
              </a:solidFill>
              <a:effectLst>
                <a:outerShdw blurRad="38100" dist="38100" dir="2700000" algn="tl">
                  <a:srgbClr val="000000"/>
                </a:outerShdw>
              </a:effectLst>
              <a:latin typeface="Comic Sans MS" charset="0"/>
              <a:ea typeface="Gulim" pitchFamily="34" charset="-127"/>
              <a:cs typeface="Gulim" pitchFamily="34" charset="-127"/>
            </a:endParaRPr>
          </a:p>
        </p:txBody>
      </p:sp>
      <p:sp>
        <p:nvSpPr>
          <p:cNvPr id="139269" name="Text Box 54">
            <a:extLst>
              <a:ext uri="{FF2B5EF4-FFF2-40B4-BE49-F238E27FC236}">
                <a16:creationId xmlns:a16="http://schemas.microsoft.com/office/drawing/2014/main" id="{C933EA39-DBDA-834E-B6A4-763CD2FEC84A}"/>
              </a:ext>
            </a:extLst>
          </p:cNvPr>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ko-KR" altLang="en-US" sz="1600" b="1">
              <a:solidFill>
                <a:schemeClr val="tx1"/>
              </a:solidFill>
              <a:ea typeface="Gulim" panose="020B0600000101010101" pitchFamily="34" charset="-127"/>
            </a:endParaRPr>
          </a:p>
        </p:txBody>
      </p:sp>
      <p:sp>
        <p:nvSpPr>
          <p:cNvPr id="547904" name="Text Box 64">
            <a:extLst>
              <a:ext uri="{FF2B5EF4-FFF2-40B4-BE49-F238E27FC236}">
                <a16:creationId xmlns:a16="http://schemas.microsoft.com/office/drawing/2014/main" id="{884D433E-AF25-934B-B145-A59F24AAD5D3}"/>
              </a:ext>
            </a:extLst>
          </p:cNvPr>
          <p:cNvSpPr txBox="1">
            <a:spLocks noChangeArrowheads="1"/>
          </p:cNvSpPr>
          <p:nvPr/>
        </p:nvSpPr>
        <p:spPr bwMode="auto">
          <a:xfrm>
            <a:off x="1573213" y="1851025"/>
            <a:ext cx="2822575" cy="65881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altLang="ko-KR" sz="3200" b="1">
                <a:solidFill>
                  <a:srgbClr val="00FF00"/>
                </a:solidFill>
                <a:latin typeface="Comic Sans MS" charset="0"/>
                <a:ea typeface="Gulim" pitchFamily="34" charset="-127"/>
                <a:cs typeface="Gulim" pitchFamily="34" charset="-127"/>
              </a:rPr>
              <a:t>EZRA</a:t>
            </a:r>
          </a:p>
        </p:txBody>
      </p:sp>
      <p:sp>
        <p:nvSpPr>
          <p:cNvPr id="547905" name="Text Box 65">
            <a:extLst>
              <a:ext uri="{FF2B5EF4-FFF2-40B4-BE49-F238E27FC236}">
                <a16:creationId xmlns:a16="http://schemas.microsoft.com/office/drawing/2014/main" id="{CED6413E-A6BB-714D-9386-DE7ED334897C}"/>
              </a:ext>
            </a:extLst>
          </p:cNvPr>
          <p:cNvSpPr txBox="1">
            <a:spLocks noChangeArrowheads="1"/>
          </p:cNvSpPr>
          <p:nvPr/>
        </p:nvSpPr>
        <p:spPr bwMode="auto">
          <a:xfrm>
            <a:off x="673100" y="3787775"/>
            <a:ext cx="4071938"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altLang="ko-KR" sz="3200" b="1">
                <a:solidFill>
                  <a:srgbClr val="00FF00"/>
                </a:solidFill>
                <a:latin typeface="Comic Sans MS" charset="0"/>
                <a:ea typeface="Gulim" pitchFamily="34" charset="-127"/>
                <a:cs typeface="Gulim" pitchFamily="34" charset="-127"/>
              </a:rPr>
              <a:t>NEHEMIA</a:t>
            </a:r>
          </a:p>
        </p:txBody>
      </p:sp>
      <p:sp>
        <p:nvSpPr>
          <p:cNvPr id="139272" name="AutoShape 150">
            <a:extLst>
              <a:ext uri="{FF2B5EF4-FFF2-40B4-BE49-F238E27FC236}">
                <a16:creationId xmlns:a16="http://schemas.microsoft.com/office/drawing/2014/main" id="{2C44DEC5-E549-974E-838F-2BCFBCD79125}"/>
              </a:ext>
            </a:extLst>
          </p:cNvPr>
          <p:cNvSpPr>
            <a:spLocks noChangeArrowheads="1"/>
          </p:cNvSpPr>
          <p:nvPr/>
        </p:nvSpPr>
        <p:spPr bwMode="auto">
          <a:xfrm>
            <a:off x="3098800" y="1003300"/>
            <a:ext cx="1676400" cy="1066800"/>
          </a:xfrm>
          <a:prstGeom prst="roundRect">
            <a:avLst>
              <a:gd name="adj" fmla="val 12495"/>
            </a:avLst>
          </a:prstGeom>
          <a:solidFill>
            <a:srgbClr val="022A9A"/>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47991" name="Rectangle 151">
            <a:extLst>
              <a:ext uri="{FF2B5EF4-FFF2-40B4-BE49-F238E27FC236}">
                <a16:creationId xmlns:a16="http://schemas.microsoft.com/office/drawing/2014/main" id="{2C1FBB45-53B7-C748-999C-4CBEBA21DBF8}"/>
              </a:ext>
            </a:extLst>
          </p:cNvPr>
          <p:cNvSpPr>
            <a:spLocks noChangeArrowheads="1"/>
          </p:cNvSpPr>
          <p:nvPr/>
        </p:nvSpPr>
        <p:spPr bwMode="auto">
          <a:xfrm>
            <a:off x="3098800" y="1371600"/>
            <a:ext cx="3048000" cy="2895600"/>
          </a:xfrm>
          <a:prstGeom prst="rect">
            <a:avLst/>
          </a:prstGeom>
          <a:solidFill>
            <a:srgbClr val="022A9A"/>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39274" name="Rectangle 152">
            <a:extLst>
              <a:ext uri="{FF2B5EF4-FFF2-40B4-BE49-F238E27FC236}">
                <a16:creationId xmlns:a16="http://schemas.microsoft.com/office/drawing/2014/main" id="{D0B75CED-BD47-1847-A917-D00B5DED46E0}"/>
              </a:ext>
            </a:extLst>
          </p:cNvPr>
          <p:cNvSpPr>
            <a:spLocks noChangeArrowheads="1"/>
          </p:cNvSpPr>
          <p:nvPr/>
        </p:nvSpPr>
        <p:spPr bwMode="auto">
          <a:xfrm>
            <a:off x="3084513" y="996950"/>
            <a:ext cx="16097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2000" b="1">
                <a:solidFill>
                  <a:schemeClr val="accent1"/>
                </a:solidFill>
                <a:latin typeface="Times" pitchFamily="2" charset="0"/>
                <a:ea typeface="Gulim" panose="020B0600000101010101" pitchFamily="34" charset="-127"/>
              </a:rPr>
              <a:t>CAPTIVITY</a:t>
            </a:r>
          </a:p>
        </p:txBody>
      </p:sp>
      <p:sp>
        <p:nvSpPr>
          <p:cNvPr id="139275" name="Rectangle 153">
            <a:extLst>
              <a:ext uri="{FF2B5EF4-FFF2-40B4-BE49-F238E27FC236}">
                <a16:creationId xmlns:a16="http://schemas.microsoft.com/office/drawing/2014/main" id="{6F87A2B4-5FC2-E041-8C4C-6E905CCF9708}"/>
              </a:ext>
            </a:extLst>
          </p:cNvPr>
          <p:cNvSpPr>
            <a:spLocks noChangeArrowheads="1"/>
          </p:cNvSpPr>
          <p:nvPr/>
        </p:nvSpPr>
        <p:spPr bwMode="auto">
          <a:xfrm>
            <a:off x="3630613" y="1844675"/>
            <a:ext cx="18319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accent1"/>
                </a:solidFill>
                <a:latin typeface="Times" pitchFamily="2" charset="0"/>
                <a:ea typeface="Gulim" panose="020B0600000101010101" pitchFamily="34" charset="-127"/>
              </a:rPr>
              <a:t>70 YEARS</a:t>
            </a:r>
          </a:p>
        </p:txBody>
      </p:sp>
      <p:sp>
        <p:nvSpPr>
          <p:cNvPr id="139276" name="Rectangle 154">
            <a:extLst>
              <a:ext uri="{FF2B5EF4-FFF2-40B4-BE49-F238E27FC236}">
                <a16:creationId xmlns:a16="http://schemas.microsoft.com/office/drawing/2014/main" id="{26CADC2C-2FC4-E447-BF52-6781257155FF}"/>
              </a:ext>
            </a:extLst>
          </p:cNvPr>
          <p:cNvSpPr>
            <a:spLocks noChangeArrowheads="1"/>
          </p:cNvSpPr>
          <p:nvPr/>
        </p:nvSpPr>
        <p:spPr bwMode="auto">
          <a:xfrm>
            <a:off x="3706813" y="2301875"/>
            <a:ext cx="17414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chemeClr val="accent1"/>
                </a:solidFill>
                <a:latin typeface="Times" pitchFamily="2" charset="0"/>
                <a:ea typeface="Gulim" panose="020B0600000101010101" pitchFamily="34" charset="-127"/>
              </a:rPr>
              <a:t>3  TREKS</a:t>
            </a:r>
          </a:p>
        </p:txBody>
      </p:sp>
      <p:sp>
        <p:nvSpPr>
          <p:cNvPr id="139277" name="Rectangle 155">
            <a:extLst>
              <a:ext uri="{FF2B5EF4-FFF2-40B4-BE49-F238E27FC236}">
                <a16:creationId xmlns:a16="http://schemas.microsoft.com/office/drawing/2014/main" id="{FF432AD6-6FF8-B042-B70E-5DBD79EB8719}"/>
              </a:ext>
            </a:extLst>
          </p:cNvPr>
          <p:cNvSpPr>
            <a:spLocks noChangeArrowheads="1"/>
          </p:cNvSpPr>
          <p:nvPr/>
        </p:nvSpPr>
        <p:spPr bwMode="auto">
          <a:xfrm>
            <a:off x="3221038" y="2736850"/>
            <a:ext cx="282416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2400" b="1">
                <a:solidFill>
                  <a:schemeClr val="accent1"/>
                </a:solidFill>
                <a:latin typeface="Times" pitchFamily="2" charset="0"/>
                <a:ea typeface="Gulim" panose="020B0600000101010101" pitchFamily="34" charset="-127"/>
              </a:rPr>
              <a:t>100 YEARS / 50,000</a:t>
            </a:r>
          </a:p>
        </p:txBody>
      </p:sp>
      <p:sp>
        <p:nvSpPr>
          <p:cNvPr id="139278" name="Rectangle 156">
            <a:extLst>
              <a:ext uri="{FF2B5EF4-FFF2-40B4-BE49-F238E27FC236}">
                <a16:creationId xmlns:a16="http://schemas.microsoft.com/office/drawing/2014/main" id="{CAF8FAAE-971D-B94A-9341-326271CBB36D}"/>
              </a:ext>
            </a:extLst>
          </p:cNvPr>
          <p:cNvSpPr>
            <a:spLocks noChangeArrowheads="1"/>
          </p:cNvSpPr>
          <p:nvPr/>
        </p:nvSpPr>
        <p:spPr bwMode="auto">
          <a:xfrm>
            <a:off x="3783013" y="3216275"/>
            <a:ext cx="15049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b="1">
                <a:solidFill>
                  <a:srgbClr val="FFFF00"/>
                </a:solidFill>
                <a:latin typeface="Times" pitchFamily="2" charset="0"/>
                <a:ea typeface="Gulim" panose="020B0600000101010101" pitchFamily="34" charset="-127"/>
              </a:rPr>
              <a:t>Z - E - N</a:t>
            </a:r>
          </a:p>
        </p:txBody>
      </p:sp>
      <p:sp>
        <p:nvSpPr>
          <p:cNvPr id="139279" name="Rectangle 157">
            <a:extLst>
              <a:ext uri="{FF2B5EF4-FFF2-40B4-BE49-F238E27FC236}">
                <a16:creationId xmlns:a16="http://schemas.microsoft.com/office/drawing/2014/main" id="{0217E738-8DBB-B940-AD04-18A85D6ED6FA}"/>
              </a:ext>
            </a:extLst>
          </p:cNvPr>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9280" name="Line 158">
            <a:extLst>
              <a:ext uri="{FF2B5EF4-FFF2-40B4-BE49-F238E27FC236}">
                <a16:creationId xmlns:a16="http://schemas.microsoft.com/office/drawing/2014/main" id="{66308F63-DA15-8F4D-98EF-9F4B9A2FC542}"/>
              </a:ext>
            </a:extLst>
          </p:cNvPr>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281" name="Line 159">
            <a:extLst>
              <a:ext uri="{FF2B5EF4-FFF2-40B4-BE49-F238E27FC236}">
                <a16:creationId xmlns:a16="http://schemas.microsoft.com/office/drawing/2014/main" id="{DFBF83F1-9E89-5E49-BE16-6E6A66CCB0B6}"/>
              </a:ext>
            </a:extLst>
          </p:cNvPr>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282" name="Line 160">
            <a:extLst>
              <a:ext uri="{FF2B5EF4-FFF2-40B4-BE49-F238E27FC236}">
                <a16:creationId xmlns:a16="http://schemas.microsoft.com/office/drawing/2014/main" id="{4E03EDA7-CCCD-5641-A3CE-779685809837}"/>
              </a:ext>
            </a:extLst>
          </p:cNvPr>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283" name="Line 161">
            <a:extLst>
              <a:ext uri="{FF2B5EF4-FFF2-40B4-BE49-F238E27FC236}">
                <a16:creationId xmlns:a16="http://schemas.microsoft.com/office/drawing/2014/main" id="{BB570BD5-EDF1-3D43-B297-5029AF42F614}"/>
              </a:ext>
            </a:extLst>
          </p:cNvPr>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7876" name="Rectangle 36">
            <a:extLst>
              <a:ext uri="{FF2B5EF4-FFF2-40B4-BE49-F238E27FC236}">
                <a16:creationId xmlns:a16="http://schemas.microsoft.com/office/drawing/2014/main" id="{BB46860B-CBAA-1F48-8178-06E3A4EEED78}"/>
              </a:ext>
            </a:extLst>
          </p:cNvPr>
          <p:cNvSpPr>
            <a:spLocks noChangeArrowheads="1"/>
          </p:cNvSpPr>
          <p:nvPr/>
        </p:nvSpPr>
        <p:spPr bwMode="auto">
          <a:xfrm>
            <a:off x="1573213" y="1855788"/>
            <a:ext cx="5837237" cy="155098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3200" b="1">
                <a:solidFill>
                  <a:srgbClr val="33CCCC"/>
                </a:solidFill>
                <a:ea typeface="Gulim" panose="020B0600000101010101" pitchFamily="34" charset="-127"/>
              </a:rPr>
              <a:t>EZRA</a:t>
            </a:r>
            <a:r>
              <a:rPr lang="en-US" altLang="ko-KR" sz="3200" b="1">
                <a:solidFill>
                  <a:srgbClr val="FFFF00"/>
                </a:solidFill>
                <a:ea typeface="Gulim" panose="020B0600000101010101" pitchFamily="34" charset="-127"/>
              </a:rPr>
              <a:t>…kembali untuk mengajar Hukum Taurat Tuhan.</a:t>
            </a:r>
          </a:p>
        </p:txBody>
      </p:sp>
      <p:sp>
        <p:nvSpPr>
          <p:cNvPr id="547877" name="Rectangle 37">
            <a:extLst>
              <a:ext uri="{FF2B5EF4-FFF2-40B4-BE49-F238E27FC236}">
                <a16:creationId xmlns:a16="http://schemas.microsoft.com/office/drawing/2014/main" id="{ECC2CA8E-FEA7-B949-8178-B60508CC191D}"/>
              </a:ext>
            </a:extLst>
          </p:cNvPr>
          <p:cNvSpPr>
            <a:spLocks noChangeArrowheads="1"/>
          </p:cNvSpPr>
          <p:nvPr/>
        </p:nvSpPr>
        <p:spPr bwMode="auto">
          <a:xfrm>
            <a:off x="666750" y="3789363"/>
            <a:ext cx="5989638" cy="252571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3200" b="1">
                <a:solidFill>
                  <a:srgbClr val="33CCCC"/>
                </a:solidFill>
                <a:ea typeface="Gulim" panose="020B0600000101010101" pitchFamily="34" charset="-127"/>
              </a:rPr>
              <a:t>NEHEMIA</a:t>
            </a:r>
            <a:r>
              <a:rPr lang="en-US" altLang="ko-KR" sz="3200" b="1">
                <a:solidFill>
                  <a:srgbClr val="FFFF00"/>
                </a:solidFill>
                <a:ea typeface="Gulim" panose="020B0600000101010101" pitchFamily="34" charset="-127"/>
              </a:rPr>
              <a:t>…kembali sebagai pemimpin besar Perjanjian Lama dan membangun kembali pintu gerbang kota dan temboknya.</a:t>
            </a:r>
          </a:p>
        </p:txBody>
      </p:sp>
      <p:sp>
        <p:nvSpPr>
          <p:cNvPr id="548002" name="Text Box 162">
            <a:extLst>
              <a:ext uri="{FF2B5EF4-FFF2-40B4-BE49-F238E27FC236}">
                <a16:creationId xmlns:a16="http://schemas.microsoft.com/office/drawing/2014/main" id="{8F309E5B-A0C1-F248-94A6-56399641C82B}"/>
              </a:ext>
            </a:extLst>
          </p:cNvPr>
          <p:cNvSpPr txBox="1">
            <a:spLocks noChangeArrowheads="1"/>
          </p:cNvSpPr>
          <p:nvPr/>
        </p:nvSpPr>
        <p:spPr bwMode="auto">
          <a:xfrm>
            <a:off x="2582863" y="501650"/>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altLang="ko-KR" sz="3200" b="1">
                <a:solidFill>
                  <a:srgbClr val="00FF00"/>
                </a:solidFill>
                <a:latin typeface="Comic Sans MS" charset="0"/>
                <a:ea typeface="Gulim" pitchFamily="34" charset="-127"/>
                <a:cs typeface="Gulim" pitchFamily="34" charset="-127"/>
              </a:rPr>
              <a:t>ZERUBABEL</a:t>
            </a:r>
          </a:p>
        </p:txBody>
      </p:sp>
      <p:sp>
        <p:nvSpPr>
          <p:cNvPr id="547875" name="Rectangle 35">
            <a:extLst>
              <a:ext uri="{FF2B5EF4-FFF2-40B4-BE49-F238E27FC236}">
                <a16:creationId xmlns:a16="http://schemas.microsoft.com/office/drawing/2014/main" id="{591BD464-41F4-0446-A4D5-668C68A1CED1}"/>
              </a:ext>
            </a:extLst>
          </p:cNvPr>
          <p:cNvSpPr>
            <a:spLocks noChangeArrowheads="1"/>
          </p:cNvSpPr>
          <p:nvPr/>
        </p:nvSpPr>
        <p:spPr bwMode="auto">
          <a:xfrm>
            <a:off x="2581275" y="498475"/>
            <a:ext cx="6562725" cy="155098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3200" b="1">
                <a:solidFill>
                  <a:srgbClr val="33CCCC"/>
                </a:solidFill>
                <a:ea typeface="Gulim" panose="020B0600000101010101" pitchFamily="34" charset="-127"/>
              </a:rPr>
              <a:t>ZERUBABEL</a:t>
            </a:r>
            <a:r>
              <a:rPr lang="en-US" altLang="ko-KR" sz="3200" b="1">
                <a:solidFill>
                  <a:srgbClr val="FFFF00"/>
                </a:solidFill>
                <a:ea typeface="Gulim" panose="020B0600000101010101" pitchFamily="34" charset="-127"/>
              </a:rPr>
              <a:t>…kembali untuk memulai pembangunan kembali Bait Allah.</a:t>
            </a:r>
          </a:p>
        </p:txBody>
      </p:sp>
      <p:sp>
        <p:nvSpPr>
          <p:cNvPr id="139288" name="Text Box 169">
            <a:extLst>
              <a:ext uri="{FF2B5EF4-FFF2-40B4-BE49-F238E27FC236}">
                <a16:creationId xmlns:a16="http://schemas.microsoft.com/office/drawing/2014/main" id="{1235BE46-A117-874C-A005-F286FFFE4698}"/>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139289" name="Text Box 170">
            <a:extLst>
              <a:ext uri="{FF2B5EF4-FFF2-40B4-BE49-F238E27FC236}">
                <a16:creationId xmlns:a16="http://schemas.microsoft.com/office/drawing/2014/main" id="{C08B85BD-6F90-E94D-8113-08C4898D5F66}"/>
              </a:ext>
            </a:extLst>
          </p:cNvPr>
          <p:cNvSpPr txBox="1">
            <a:spLocks noChangeArrowheads="1"/>
          </p:cNvSpPr>
          <p:nvPr/>
        </p:nvSpPr>
        <p:spPr bwMode="auto">
          <a:xfrm>
            <a:off x="8591550" y="6400800"/>
            <a:ext cx="3238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3</a:t>
            </a:r>
            <a:endParaRPr lang="en-US" altLang="ko-KR" sz="2000">
              <a:solidFill>
                <a:srgbClr val="FFA27C"/>
              </a:solidFill>
              <a:latin typeface="B VAG Rounded Bold" charset="0"/>
              <a:ea typeface="Gulim" panose="020B0600000101010101" pitchFamily="34" charset="-127"/>
            </a:endParaRPr>
          </a:p>
        </p:txBody>
      </p:sp>
      <p:sp>
        <p:nvSpPr>
          <p:cNvPr id="548020" name="Rectangle 180">
            <a:extLst>
              <a:ext uri="{FF2B5EF4-FFF2-40B4-BE49-F238E27FC236}">
                <a16:creationId xmlns:a16="http://schemas.microsoft.com/office/drawing/2014/main" id="{C5C47561-53BB-C446-A407-BD5DEA19885B}"/>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66</a:t>
            </a:r>
          </a:p>
        </p:txBody>
      </p:sp>
      <p:sp>
        <p:nvSpPr>
          <p:cNvPr id="548021" name="Text Box 181">
            <a:extLst>
              <a:ext uri="{FF2B5EF4-FFF2-40B4-BE49-F238E27FC236}">
                <a16:creationId xmlns:a16="http://schemas.microsoft.com/office/drawing/2014/main" id="{AA52A7EF-DF38-A742-A59F-9F28FEAD9749}"/>
              </a:ext>
            </a:extLst>
          </p:cNvPr>
          <p:cNvSpPr txBox="1">
            <a:spLocks noChangeArrowheads="1"/>
          </p:cNvSpPr>
          <p:nvPr/>
        </p:nvSpPr>
        <p:spPr bwMode="auto">
          <a:xfrm>
            <a:off x="1754188" y="0"/>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Yer. 29:10; Ezra 3:8; Neh. 2:5-6</a:t>
            </a:r>
          </a:p>
        </p:txBody>
      </p:sp>
      <p:sp>
        <p:nvSpPr>
          <p:cNvPr id="139292" name="Text Box 182">
            <a:extLst>
              <a:ext uri="{FF2B5EF4-FFF2-40B4-BE49-F238E27FC236}">
                <a16:creationId xmlns:a16="http://schemas.microsoft.com/office/drawing/2014/main" id="{FE3E3F61-1679-9648-9933-12D0156BEB43}"/>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37-38</a:t>
            </a:r>
          </a:p>
        </p:txBody>
      </p:sp>
      <p:sp>
        <p:nvSpPr>
          <p:cNvPr id="55" name="Rectangle 57">
            <a:extLst>
              <a:ext uri="{FF2B5EF4-FFF2-40B4-BE49-F238E27FC236}">
                <a16:creationId xmlns:a16="http://schemas.microsoft.com/office/drawing/2014/main" id="{BE63307D-D59A-2546-A1CA-C79262692D6A}"/>
              </a:ext>
            </a:extLst>
          </p:cNvPr>
          <p:cNvSpPr>
            <a:spLocks noChangeArrowheads="1"/>
          </p:cNvSpPr>
          <p:nvPr/>
        </p:nvSpPr>
        <p:spPr bwMode="auto">
          <a:xfrm>
            <a:off x="642938" y="523875"/>
            <a:ext cx="8029575" cy="5926138"/>
          </a:xfrm>
          <a:prstGeom prst="rect">
            <a:avLst/>
          </a:prstGeom>
          <a:solidFill>
            <a:srgbClr val="000514">
              <a:alpha val="67058"/>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nvGrpSpPr>
          <p:cNvPr id="139294" name="Group 183">
            <a:extLst>
              <a:ext uri="{FF2B5EF4-FFF2-40B4-BE49-F238E27FC236}">
                <a16:creationId xmlns:a16="http://schemas.microsoft.com/office/drawing/2014/main" id="{52ABF457-8BC3-BD4A-9890-A66D1B9D8209}"/>
              </a:ext>
            </a:extLst>
          </p:cNvPr>
          <p:cNvGrpSpPr>
            <a:grpSpLocks/>
          </p:cNvGrpSpPr>
          <p:nvPr/>
        </p:nvGrpSpPr>
        <p:grpSpPr bwMode="auto">
          <a:xfrm>
            <a:off x="7977188" y="3435350"/>
            <a:ext cx="1162050" cy="1098550"/>
            <a:chOff x="5025" y="2164"/>
            <a:chExt cx="732" cy="692"/>
          </a:xfrm>
        </p:grpSpPr>
        <p:grpSp>
          <p:nvGrpSpPr>
            <p:cNvPr id="139301" name="Group 184">
              <a:extLst>
                <a:ext uri="{FF2B5EF4-FFF2-40B4-BE49-F238E27FC236}">
                  <a16:creationId xmlns:a16="http://schemas.microsoft.com/office/drawing/2014/main" id="{FCD9314C-0657-BE46-B4A7-472717C4B0B0}"/>
                </a:ext>
              </a:extLst>
            </p:cNvPr>
            <p:cNvGrpSpPr>
              <a:grpSpLocks/>
            </p:cNvGrpSpPr>
            <p:nvPr/>
          </p:nvGrpSpPr>
          <p:grpSpPr bwMode="auto">
            <a:xfrm>
              <a:off x="5025" y="2164"/>
              <a:ext cx="732" cy="692"/>
              <a:chOff x="5025" y="2164"/>
              <a:chExt cx="732" cy="692"/>
            </a:xfrm>
          </p:grpSpPr>
          <p:grpSp>
            <p:nvGrpSpPr>
              <p:cNvPr id="139303" name="Group 185">
                <a:extLst>
                  <a:ext uri="{FF2B5EF4-FFF2-40B4-BE49-F238E27FC236}">
                    <a16:creationId xmlns:a16="http://schemas.microsoft.com/office/drawing/2014/main" id="{097B7E18-7ED0-8941-B5EA-DC7C569A4C86}"/>
                  </a:ext>
                </a:extLst>
              </p:cNvPr>
              <p:cNvGrpSpPr>
                <a:grpSpLocks/>
              </p:cNvGrpSpPr>
              <p:nvPr/>
            </p:nvGrpSpPr>
            <p:grpSpPr bwMode="auto">
              <a:xfrm>
                <a:off x="5025" y="2164"/>
                <a:ext cx="640" cy="692"/>
                <a:chOff x="5025" y="2164"/>
                <a:chExt cx="640" cy="692"/>
              </a:xfrm>
            </p:grpSpPr>
            <p:sp>
              <p:nvSpPr>
                <p:cNvPr id="139305" name="Freeform 186">
                  <a:extLst>
                    <a:ext uri="{FF2B5EF4-FFF2-40B4-BE49-F238E27FC236}">
                      <a16:creationId xmlns:a16="http://schemas.microsoft.com/office/drawing/2014/main" id="{C8308FA3-0DB7-BB4C-BDC9-06FEC11F6A47}"/>
                    </a:ext>
                  </a:extLst>
                </p:cNvPr>
                <p:cNvSpPr>
                  <a:spLocks/>
                </p:cNvSpPr>
                <p:nvPr/>
              </p:nvSpPr>
              <p:spPr bwMode="auto">
                <a:xfrm>
                  <a:off x="5514" y="2294"/>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9306" name="Freeform 187">
                  <a:extLst>
                    <a:ext uri="{FF2B5EF4-FFF2-40B4-BE49-F238E27FC236}">
                      <a16:creationId xmlns:a16="http://schemas.microsoft.com/office/drawing/2014/main" id="{1B9D39F5-66E0-F24B-9214-ACF2C4AB90F0}"/>
                    </a:ext>
                  </a:extLst>
                </p:cNvPr>
                <p:cNvSpPr>
                  <a:spLocks/>
                </p:cNvSpPr>
                <p:nvPr/>
              </p:nvSpPr>
              <p:spPr bwMode="auto">
                <a:xfrm>
                  <a:off x="5514" y="228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39307" name="AutoShape 188">
                  <a:extLst>
                    <a:ext uri="{FF2B5EF4-FFF2-40B4-BE49-F238E27FC236}">
                      <a16:creationId xmlns:a16="http://schemas.microsoft.com/office/drawing/2014/main" id="{FE4E1E87-3078-1E42-BA4F-93A09CA13953}"/>
                    </a:ext>
                  </a:extLst>
                </p:cNvPr>
                <p:cNvSpPr>
                  <a:spLocks noChangeArrowheads="1"/>
                </p:cNvSpPr>
                <p:nvPr/>
              </p:nvSpPr>
              <p:spPr bwMode="auto">
                <a:xfrm>
                  <a:off x="5055" y="2172"/>
                  <a:ext cx="460" cy="265"/>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9308" name="Rectangle 189">
                  <a:extLst>
                    <a:ext uri="{FF2B5EF4-FFF2-40B4-BE49-F238E27FC236}">
                      <a16:creationId xmlns:a16="http://schemas.microsoft.com/office/drawing/2014/main" id="{5AA7D2AB-5E73-864B-B98C-4ED913B3B2BB}"/>
                    </a:ext>
                  </a:extLst>
                </p:cNvPr>
                <p:cNvSpPr>
                  <a:spLocks noChangeArrowheads="1"/>
                </p:cNvSpPr>
                <p:nvPr/>
              </p:nvSpPr>
              <p:spPr bwMode="auto">
                <a:xfrm>
                  <a:off x="5054" y="2285"/>
                  <a:ext cx="611" cy="571"/>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9309" name="Line 190">
                  <a:extLst>
                    <a:ext uri="{FF2B5EF4-FFF2-40B4-BE49-F238E27FC236}">
                      <a16:creationId xmlns:a16="http://schemas.microsoft.com/office/drawing/2014/main" id="{EB9D5936-CD36-9346-A1D7-419B5D2B1050}"/>
                    </a:ext>
                  </a:extLst>
                </p:cNvPr>
                <p:cNvSpPr>
                  <a:spLocks noChangeShapeType="1"/>
                </p:cNvSpPr>
                <p:nvPr/>
              </p:nvSpPr>
              <p:spPr bwMode="auto">
                <a:xfrm>
                  <a:off x="5086" y="244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310" name="Line 191">
                  <a:extLst>
                    <a:ext uri="{FF2B5EF4-FFF2-40B4-BE49-F238E27FC236}">
                      <a16:creationId xmlns:a16="http://schemas.microsoft.com/office/drawing/2014/main" id="{67F6A794-64C2-A44B-B52B-B4E19857F992}"/>
                    </a:ext>
                  </a:extLst>
                </p:cNvPr>
                <p:cNvSpPr>
                  <a:spLocks noChangeShapeType="1"/>
                </p:cNvSpPr>
                <p:nvPr/>
              </p:nvSpPr>
              <p:spPr bwMode="auto">
                <a:xfrm>
                  <a:off x="5086" y="255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311" name="Rectangle 192">
                  <a:extLst>
                    <a:ext uri="{FF2B5EF4-FFF2-40B4-BE49-F238E27FC236}">
                      <a16:creationId xmlns:a16="http://schemas.microsoft.com/office/drawing/2014/main" id="{251EE07F-46EA-A245-A4D3-A969ADF79160}"/>
                    </a:ext>
                  </a:extLst>
                </p:cNvPr>
                <p:cNvSpPr>
                  <a:spLocks noChangeArrowheads="1"/>
                </p:cNvSpPr>
                <p:nvPr/>
              </p:nvSpPr>
              <p:spPr bwMode="auto">
                <a:xfrm>
                  <a:off x="5025" y="2164"/>
                  <a:ext cx="57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Chicago" charset="0"/>
                      <a:ea typeface="Gulim" panose="020B0600000101010101" pitchFamily="34" charset="-127"/>
                    </a:rPr>
                    <a:t>PEMBUANGAN</a:t>
                  </a:r>
                </a:p>
              </p:txBody>
            </p:sp>
            <p:sp>
              <p:nvSpPr>
                <p:cNvPr id="139312" name="Line 193">
                  <a:extLst>
                    <a:ext uri="{FF2B5EF4-FFF2-40B4-BE49-F238E27FC236}">
                      <a16:creationId xmlns:a16="http://schemas.microsoft.com/office/drawing/2014/main" id="{C8458FB9-C8A9-2F4B-BBD3-D31702608BEA}"/>
                    </a:ext>
                  </a:extLst>
                </p:cNvPr>
                <p:cNvSpPr>
                  <a:spLocks noChangeShapeType="1"/>
                </p:cNvSpPr>
                <p:nvPr/>
              </p:nvSpPr>
              <p:spPr bwMode="auto">
                <a:xfrm>
                  <a:off x="5086" y="280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313" name="Line 194">
                  <a:extLst>
                    <a:ext uri="{FF2B5EF4-FFF2-40B4-BE49-F238E27FC236}">
                      <a16:creationId xmlns:a16="http://schemas.microsoft.com/office/drawing/2014/main" id="{956BE873-A850-ED4C-B9AC-881C2519C697}"/>
                    </a:ext>
                  </a:extLst>
                </p:cNvPr>
                <p:cNvSpPr>
                  <a:spLocks noChangeShapeType="1"/>
                </p:cNvSpPr>
                <p:nvPr/>
              </p:nvSpPr>
              <p:spPr bwMode="auto">
                <a:xfrm>
                  <a:off x="5086" y="267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9314" name="Rectangle 195">
                  <a:extLst>
                    <a:ext uri="{FF2B5EF4-FFF2-40B4-BE49-F238E27FC236}">
                      <a16:creationId xmlns:a16="http://schemas.microsoft.com/office/drawing/2014/main" id="{F898CF11-E0B8-4C4F-B5A0-6FAE3FB376F7}"/>
                    </a:ext>
                  </a:extLst>
                </p:cNvPr>
                <p:cNvSpPr>
                  <a:spLocks noChangeArrowheads="1"/>
                </p:cNvSpPr>
                <p:nvPr/>
              </p:nvSpPr>
              <p:spPr bwMode="auto">
                <a:xfrm>
                  <a:off x="5125" y="2327"/>
                  <a:ext cx="46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70 Tahun</a:t>
                  </a:r>
                </a:p>
              </p:txBody>
            </p:sp>
            <p:sp>
              <p:nvSpPr>
                <p:cNvPr id="139315" name="Rectangle 196">
                  <a:extLst>
                    <a:ext uri="{FF2B5EF4-FFF2-40B4-BE49-F238E27FC236}">
                      <a16:creationId xmlns:a16="http://schemas.microsoft.com/office/drawing/2014/main" id="{2CE9943B-FCCA-8C4D-AD17-7A6E55F71A5E}"/>
                    </a:ext>
                  </a:extLst>
                </p:cNvPr>
                <p:cNvSpPr>
                  <a:spLocks noChangeArrowheads="1"/>
                </p:cNvSpPr>
                <p:nvPr/>
              </p:nvSpPr>
              <p:spPr bwMode="auto">
                <a:xfrm>
                  <a:off x="5064" y="2439"/>
                  <a:ext cx="58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3 Perjalanan</a:t>
                  </a:r>
                </a:p>
              </p:txBody>
            </p:sp>
            <p:sp>
              <p:nvSpPr>
                <p:cNvPr id="139316" name="Rectangle 197">
                  <a:extLst>
                    <a:ext uri="{FF2B5EF4-FFF2-40B4-BE49-F238E27FC236}">
                      <a16:creationId xmlns:a16="http://schemas.microsoft.com/office/drawing/2014/main" id="{41B62D16-7ED4-5549-80ED-1463842EC1F3}"/>
                    </a:ext>
                  </a:extLst>
                </p:cNvPr>
                <p:cNvSpPr>
                  <a:spLocks noChangeArrowheads="1"/>
                </p:cNvSpPr>
                <p:nvPr/>
              </p:nvSpPr>
              <p:spPr bwMode="auto">
                <a:xfrm>
                  <a:off x="5136" y="2690"/>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1000" b="1">
                    <a:solidFill>
                      <a:srgbClr val="000000"/>
                    </a:solidFill>
                    <a:latin typeface="Helvetica" pitchFamily="2" charset="0"/>
                    <a:ea typeface="Gulim" panose="020B0600000101010101" pitchFamily="34" charset="-127"/>
                  </a:endParaRPr>
                </a:p>
              </p:txBody>
            </p:sp>
            <p:sp>
              <p:nvSpPr>
                <p:cNvPr id="139317" name="Rectangle 198">
                  <a:extLst>
                    <a:ext uri="{FF2B5EF4-FFF2-40B4-BE49-F238E27FC236}">
                      <a16:creationId xmlns:a16="http://schemas.microsoft.com/office/drawing/2014/main" id="{AEB17EC8-621A-5140-8A07-FA41DC89E90D}"/>
                    </a:ext>
                  </a:extLst>
                </p:cNvPr>
                <p:cNvSpPr>
                  <a:spLocks noChangeArrowheads="1"/>
                </p:cNvSpPr>
                <p:nvPr/>
              </p:nvSpPr>
              <p:spPr bwMode="auto">
                <a:xfrm>
                  <a:off x="5132" y="2271"/>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39318" name="Rectangle 199">
                  <a:extLst>
                    <a:ext uri="{FF2B5EF4-FFF2-40B4-BE49-F238E27FC236}">
                      <a16:creationId xmlns:a16="http://schemas.microsoft.com/office/drawing/2014/main" id="{92300303-4BC6-9140-B920-E0584520F41E}"/>
                    </a:ext>
                  </a:extLst>
                </p:cNvPr>
                <p:cNvSpPr>
                  <a:spLocks noChangeArrowheads="1"/>
                </p:cNvSpPr>
                <p:nvPr/>
              </p:nvSpPr>
              <p:spPr bwMode="auto">
                <a:xfrm>
                  <a:off x="5069" y="2270"/>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sp>
            <p:nvSpPr>
              <p:cNvPr id="139304" name="Rectangle 200">
                <a:extLst>
                  <a:ext uri="{FF2B5EF4-FFF2-40B4-BE49-F238E27FC236}">
                    <a16:creationId xmlns:a16="http://schemas.microsoft.com/office/drawing/2014/main" id="{2FEAAFCE-9308-034B-9D73-D15D59DB67F5}"/>
                  </a:ext>
                </a:extLst>
              </p:cNvPr>
              <p:cNvSpPr>
                <a:spLocks noChangeArrowheads="1"/>
              </p:cNvSpPr>
              <p:nvPr/>
            </p:nvSpPr>
            <p:spPr bwMode="auto">
              <a:xfrm>
                <a:off x="5026" y="2582"/>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100 Tahun / 50,000</a:t>
                </a:r>
              </a:p>
            </p:txBody>
          </p:sp>
        </p:grpSp>
        <p:sp>
          <p:nvSpPr>
            <p:cNvPr id="139302" name="Rectangle 201">
              <a:extLst>
                <a:ext uri="{FF2B5EF4-FFF2-40B4-BE49-F238E27FC236}">
                  <a16:creationId xmlns:a16="http://schemas.microsoft.com/office/drawing/2014/main" id="{590B7E4B-CF1E-084A-86B6-20E31EA70F9E}"/>
                </a:ext>
              </a:extLst>
            </p:cNvPr>
            <p:cNvSpPr>
              <a:spLocks noChangeArrowheads="1"/>
            </p:cNvSpPr>
            <p:nvPr/>
          </p:nvSpPr>
          <p:spPr bwMode="auto">
            <a:xfrm>
              <a:off x="5141" y="2676"/>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Z - E - N</a:t>
              </a:r>
            </a:p>
          </p:txBody>
        </p:sp>
      </p:grpSp>
      <p:grpSp>
        <p:nvGrpSpPr>
          <p:cNvPr id="5" name="Group 176">
            <a:extLst>
              <a:ext uri="{FF2B5EF4-FFF2-40B4-BE49-F238E27FC236}">
                <a16:creationId xmlns:a16="http://schemas.microsoft.com/office/drawing/2014/main" id="{515FC129-85DD-134F-97D3-E7296F6F78AC}"/>
              </a:ext>
            </a:extLst>
          </p:cNvPr>
          <p:cNvGrpSpPr>
            <a:grpSpLocks/>
          </p:cNvGrpSpPr>
          <p:nvPr/>
        </p:nvGrpSpPr>
        <p:grpSpPr bwMode="auto">
          <a:xfrm>
            <a:off x="2774950" y="1435100"/>
            <a:ext cx="5265738" cy="4075113"/>
            <a:chOff x="1247" y="633"/>
            <a:chExt cx="3317" cy="2567"/>
          </a:xfrm>
        </p:grpSpPr>
        <p:sp>
          <p:nvSpPr>
            <p:cNvPr id="548017" name="AutoShape 177">
              <a:extLst>
                <a:ext uri="{FF2B5EF4-FFF2-40B4-BE49-F238E27FC236}">
                  <a16:creationId xmlns:a16="http://schemas.microsoft.com/office/drawing/2014/main" id="{10E179E8-34B0-9B4E-8191-A3784CAE6433}"/>
                </a:ext>
              </a:extLst>
            </p:cNvPr>
            <p:cNvSpPr>
              <a:spLocks noChangeArrowheads="1"/>
            </p:cNvSpPr>
            <p:nvPr/>
          </p:nvSpPr>
          <p:spPr bwMode="auto">
            <a:xfrm>
              <a:off x="1467" y="633"/>
              <a:ext cx="2848" cy="256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a:latin typeface="Comic Sans MS" charset="0"/>
                <a:ea typeface="+mn-ea"/>
              </a:endParaRPr>
            </a:p>
          </p:txBody>
        </p:sp>
        <p:sp>
          <p:nvSpPr>
            <p:cNvPr id="548018" name="Text Box 178">
              <a:extLst>
                <a:ext uri="{FF2B5EF4-FFF2-40B4-BE49-F238E27FC236}">
                  <a16:creationId xmlns:a16="http://schemas.microsoft.com/office/drawing/2014/main" id="{E3F39E4B-2514-704C-9E36-E5C6BFE85707}"/>
                </a:ext>
              </a:extLst>
            </p:cNvPr>
            <p:cNvSpPr txBox="1">
              <a:spLocks noChangeArrowheads="1"/>
            </p:cNvSpPr>
            <p:nvPr/>
          </p:nvSpPr>
          <p:spPr bwMode="auto">
            <a:xfrm>
              <a:off x="1252" y="992"/>
              <a:ext cx="3312" cy="794"/>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a:spcBef>
                  <a:spcPct val="50000"/>
                </a:spcBef>
                <a:defRPr/>
              </a:pPr>
              <a:r>
                <a:rPr lang="en-US" altLang="ko-KR" sz="6600" b="1">
                  <a:solidFill>
                    <a:schemeClr val="tx2"/>
                  </a:solidFill>
                  <a:ea typeface="Gulim" charset="0"/>
                  <a:cs typeface="Gulim" charset="0"/>
                </a:rPr>
                <a:t>Z-E-N</a:t>
              </a:r>
              <a:endParaRPr lang="en-US" altLang="ko-KR" sz="4800" b="1">
                <a:solidFill>
                  <a:schemeClr val="tx2"/>
                </a:solidFill>
                <a:ea typeface="Gulim" charset="0"/>
                <a:cs typeface="Gulim" charset="0"/>
              </a:endParaRPr>
            </a:p>
          </p:txBody>
        </p:sp>
        <p:sp>
          <p:nvSpPr>
            <p:cNvPr id="548019" name="Text Box 179">
              <a:extLst>
                <a:ext uri="{FF2B5EF4-FFF2-40B4-BE49-F238E27FC236}">
                  <a16:creationId xmlns:a16="http://schemas.microsoft.com/office/drawing/2014/main" id="{5C76E3C0-2830-384C-8B96-098AFC8C79E3}"/>
                </a:ext>
              </a:extLst>
            </p:cNvPr>
            <p:cNvSpPr txBox="1">
              <a:spLocks noChangeArrowheads="1"/>
            </p:cNvSpPr>
            <p:nvPr/>
          </p:nvSpPr>
          <p:spPr bwMode="auto">
            <a:xfrm>
              <a:off x="1247" y="1890"/>
              <a:ext cx="3312" cy="826"/>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altLang="ko-KR" sz="3200" b="1">
                  <a:solidFill>
                    <a:schemeClr val="tx2"/>
                  </a:solidFill>
                  <a:latin typeface="Comic Sans MS" charset="0"/>
                  <a:ea typeface="Gulim" pitchFamily="34" charset="-127"/>
                  <a:cs typeface="Gulim" pitchFamily="34" charset="-127"/>
                </a:rPr>
                <a:t>TIGA DIPLOMAT </a:t>
              </a:r>
            </a:p>
            <a:p>
              <a:pPr algn="ctr">
                <a:spcBef>
                  <a:spcPct val="50000"/>
                </a:spcBef>
                <a:defRPr/>
              </a:pPr>
              <a:r>
                <a:rPr lang="en-US" altLang="ko-KR" sz="3200" b="1">
                  <a:solidFill>
                    <a:schemeClr val="tx2"/>
                  </a:solidFill>
                  <a:latin typeface="Comic Sans MS" charset="0"/>
                  <a:ea typeface="Gulim" pitchFamily="34" charset="-127"/>
                  <a:cs typeface="Gulim" pitchFamily="34" charset="-127"/>
                </a:rPr>
                <a:t>IMAM</a:t>
              </a:r>
            </a:p>
          </p:txBody>
        </p:sp>
      </p:grpSp>
      <p:sp>
        <p:nvSpPr>
          <p:cNvPr id="547858" name="Rectangle 18">
            <a:extLst>
              <a:ext uri="{FF2B5EF4-FFF2-40B4-BE49-F238E27FC236}">
                <a16:creationId xmlns:a16="http://schemas.microsoft.com/office/drawing/2014/main" id="{CEBEC90E-7570-844C-8ACD-B89862C44B0E}"/>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547859" name="Line 19">
            <a:extLst>
              <a:ext uri="{FF2B5EF4-FFF2-40B4-BE49-F238E27FC236}">
                <a16:creationId xmlns:a16="http://schemas.microsoft.com/office/drawing/2014/main" id="{5A03360C-41C6-4B40-8F2A-977959B7D6EC}"/>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547875"/>
                                        </p:tgtEl>
                                        <p:attrNameLst>
                                          <p:attrName>style.visibility</p:attrName>
                                        </p:attrNameLst>
                                      </p:cBhvr>
                                      <p:to>
                                        <p:strVal val="visible"/>
                                      </p:to>
                                    </p:set>
                                    <p:anim calcmode="lin" valueType="num">
                                      <p:cBhvr>
                                        <p:cTn id="7" dur="500" fill="hold"/>
                                        <p:tgtEl>
                                          <p:spTgt spid="547875"/>
                                        </p:tgtEl>
                                        <p:attrNameLst>
                                          <p:attrName>ppt_w</p:attrName>
                                        </p:attrNameLst>
                                      </p:cBhvr>
                                      <p:tavLst>
                                        <p:tav tm="0">
                                          <p:val>
                                            <p:fltVal val="0"/>
                                          </p:val>
                                        </p:tav>
                                        <p:tav tm="100000">
                                          <p:val>
                                            <p:strVal val="#ppt_w"/>
                                          </p:val>
                                        </p:tav>
                                      </p:tavLst>
                                    </p:anim>
                                    <p:anim calcmode="lin" valueType="num">
                                      <p:cBhvr>
                                        <p:cTn id="8" dur="500" fill="hold"/>
                                        <p:tgtEl>
                                          <p:spTgt spid="547875"/>
                                        </p:tgtEl>
                                        <p:attrNameLst>
                                          <p:attrName>ppt_h</p:attrName>
                                        </p:attrNameLst>
                                      </p:cBhvr>
                                      <p:tavLst>
                                        <p:tav tm="0">
                                          <p:val>
                                            <p:fltVal val="0"/>
                                          </p:val>
                                        </p:tav>
                                        <p:tav tm="100000">
                                          <p:val>
                                            <p:strVal val="#ppt_h"/>
                                          </p:val>
                                        </p:tav>
                                      </p:tavLst>
                                    </p:anim>
                                    <p:anim calcmode="lin" valueType="num">
                                      <p:cBhvr>
                                        <p:cTn id="9" dur="500" fill="hold"/>
                                        <p:tgtEl>
                                          <p:spTgt spid="547875"/>
                                        </p:tgtEl>
                                        <p:attrNameLst>
                                          <p:attrName>ppt_x</p:attrName>
                                        </p:attrNameLst>
                                      </p:cBhvr>
                                      <p:tavLst>
                                        <p:tav tm="0">
                                          <p:val>
                                            <p:fltVal val="0.5"/>
                                          </p:val>
                                        </p:tav>
                                        <p:tav tm="100000">
                                          <p:val>
                                            <p:strVal val="#ppt_x"/>
                                          </p:val>
                                        </p:tav>
                                      </p:tavLst>
                                    </p:anim>
                                    <p:anim calcmode="lin" valueType="num">
                                      <p:cBhvr>
                                        <p:cTn id="10" dur="500" fill="hold"/>
                                        <p:tgtEl>
                                          <p:spTgt spid="547875"/>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547876"/>
                                        </p:tgtEl>
                                        <p:attrNameLst>
                                          <p:attrName>style.visibility</p:attrName>
                                        </p:attrNameLst>
                                      </p:cBhvr>
                                      <p:to>
                                        <p:strVal val="visible"/>
                                      </p:to>
                                    </p:set>
                                    <p:anim calcmode="lin" valueType="num">
                                      <p:cBhvr>
                                        <p:cTn id="15" dur="500" fill="hold"/>
                                        <p:tgtEl>
                                          <p:spTgt spid="547876"/>
                                        </p:tgtEl>
                                        <p:attrNameLst>
                                          <p:attrName>ppt_w</p:attrName>
                                        </p:attrNameLst>
                                      </p:cBhvr>
                                      <p:tavLst>
                                        <p:tav tm="0">
                                          <p:val>
                                            <p:fltVal val="0"/>
                                          </p:val>
                                        </p:tav>
                                        <p:tav tm="100000">
                                          <p:val>
                                            <p:strVal val="#ppt_w"/>
                                          </p:val>
                                        </p:tav>
                                      </p:tavLst>
                                    </p:anim>
                                    <p:anim calcmode="lin" valueType="num">
                                      <p:cBhvr>
                                        <p:cTn id="16" dur="500" fill="hold"/>
                                        <p:tgtEl>
                                          <p:spTgt spid="547876"/>
                                        </p:tgtEl>
                                        <p:attrNameLst>
                                          <p:attrName>ppt_h</p:attrName>
                                        </p:attrNameLst>
                                      </p:cBhvr>
                                      <p:tavLst>
                                        <p:tav tm="0">
                                          <p:val>
                                            <p:fltVal val="0"/>
                                          </p:val>
                                        </p:tav>
                                        <p:tav tm="100000">
                                          <p:val>
                                            <p:strVal val="#ppt_h"/>
                                          </p:val>
                                        </p:tav>
                                      </p:tavLst>
                                    </p:anim>
                                    <p:anim calcmode="lin" valueType="num">
                                      <p:cBhvr>
                                        <p:cTn id="17" dur="500" fill="hold"/>
                                        <p:tgtEl>
                                          <p:spTgt spid="547876"/>
                                        </p:tgtEl>
                                        <p:attrNameLst>
                                          <p:attrName>ppt_x</p:attrName>
                                        </p:attrNameLst>
                                      </p:cBhvr>
                                      <p:tavLst>
                                        <p:tav tm="0">
                                          <p:val>
                                            <p:fltVal val="0.5"/>
                                          </p:val>
                                        </p:tav>
                                        <p:tav tm="100000">
                                          <p:val>
                                            <p:strVal val="#ppt_x"/>
                                          </p:val>
                                        </p:tav>
                                      </p:tavLst>
                                    </p:anim>
                                    <p:anim calcmode="lin" valueType="num">
                                      <p:cBhvr>
                                        <p:cTn id="18" dur="500" fill="hold"/>
                                        <p:tgtEl>
                                          <p:spTgt spid="547876"/>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547877"/>
                                        </p:tgtEl>
                                        <p:attrNameLst>
                                          <p:attrName>style.visibility</p:attrName>
                                        </p:attrNameLst>
                                      </p:cBhvr>
                                      <p:to>
                                        <p:strVal val="visible"/>
                                      </p:to>
                                    </p:set>
                                    <p:anim calcmode="lin" valueType="num">
                                      <p:cBhvr>
                                        <p:cTn id="23" dur="500" fill="hold"/>
                                        <p:tgtEl>
                                          <p:spTgt spid="547877"/>
                                        </p:tgtEl>
                                        <p:attrNameLst>
                                          <p:attrName>ppt_w</p:attrName>
                                        </p:attrNameLst>
                                      </p:cBhvr>
                                      <p:tavLst>
                                        <p:tav tm="0">
                                          <p:val>
                                            <p:fltVal val="0"/>
                                          </p:val>
                                        </p:tav>
                                        <p:tav tm="100000">
                                          <p:val>
                                            <p:strVal val="#ppt_w"/>
                                          </p:val>
                                        </p:tav>
                                      </p:tavLst>
                                    </p:anim>
                                    <p:anim calcmode="lin" valueType="num">
                                      <p:cBhvr>
                                        <p:cTn id="24" dur="500" fill="hold"/>
                                        <p:tgtEl>
                                          <p:spTgt spid="547877"/>
                                        </p:tgtEl>
                                        <p:attrNameLst>
                                          <p:attrName>ppt_h</p:attrName>
                                        </p:attrNameLst>
                                      </p:cBhvr>
                                      <p:tavLst>
                                        <p:tav tm="0">
                                          <p:val>
                                            <p:fltVal val="0"/>
                                          </p:val>
                                        </p:tav>
                                        <p:tav tm="100000">
                                          <p:val>
                                            <p:strVal val="#ppt_h"/>
                                          </p:val>
                                        </p:tav>
                                      </p:tavLst>
                                    </p:anim>
                                    <p:anim calcmode="lin" valueType="num">
                                      <p:cBhvr>
                                        <p:cTn id="25" dur="500" fill="hold"/>
                                        <p:tgtEl>
                                          <p:spTgt spid="547877"/>
                                        </p:tgtEl>
                                        <p:attrNameLst>
                                          <p:attrName>ppt_x</p:attrName>
                                        </p:attrNameLst>
                                      </p:cBhvr>
                                      <p:tavLst>
                                        <p:tav tm="0">
                                          <p:val>
                                            <p:fltVal val="0.5"/>
                                          </p:val>
                                        </p:tav>
                                        <p:tav tm="100000">
                                          <p:val>
                                            <p:strVal val="#ppt_x"/>
                                          </p:val>
                                        </p:tav>
                                      </p:tavLst>
                                    </p:anim>
                                    <p:anim calcmode="lin" valueType="num">
                                      <p:cBhvr>
                                        <p:cTn id="26" dur="500" fill="hold"/>
                                        <p:tgtEl>
                                          <p:spTgt spid="547877"/>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1000"/>
                                        <p:tgtEl>
                                          <p:spTgt spid="55"/>
                                        </p:tgtEl>
                                      </p:cBhvr>
                                    </p:animEffec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dissolv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76" grpId="0" autoUpdateAnimBg="0"/>
      <p:bldP spid="547877" grpId="0" autoUpdateAnimBg="0"/>
      <p:bldP spid="547875" grpId="0" autoUpdateAnimBg="0"/>
      <p:bldP spid="55"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9" name="Rectangle 72">
            <a:extLst>
              <a:ext uri="{FF2B5EF4-FFF2-40B4-BE49-F238E27FC236}">
                <a16:creationId xmlns:a16="http://schemas.microsoft.com/office/drawing/2014/main" id="{BCACCF57-F967-274F-8849-8872E56C7303}"/>
              </a:ext>
            </a:extLst>
          </p:cNvPr>
          <p:cNvSpPr>
            <a:spLocks noChangeArrowheads="1"/>
          </p:cNvSpPr>
          <p:nvPr/>
        </p:nvSpPr>
        <p:spPr bwMode="auto">
          <a:xfrm>
            <a:off x="2578100" y="647700"/>
            <a:ext cx="5753100"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nvGrpSpPr>
          <p:cNvPr id="12290" name="Group 57">
            <a:extLst>
              <a:ext uri="{FF2B5EF4-FFF2-40B4-BE49-F238E27FC236}">
                <a16:creationId xmlns:a16="http://schemas.microsoft.com/office/drawing/2014/main" id="{73FE5B95-FA17-0844-B955-BB7480DC30CE}"/>
              </a:ext>
            </a:extLst>
          </p:cNvPr>
          <p:cNvGrpSpPr>
            <a:grpSpLocks/>
          </p:cNvGrpSpPr>
          <p:nvPr/>
        </p:nvGrpSpPr>
        <p:grpSpPr bwMode="auto">
          <a:xfrm>
            <a:off x="8018463" y="3429000"/>
            <a:ext cx="952500" cy="673100"/>
            <a:chOff x="5051" y="2160"/>
            <a:chExt cx="600" cy="424"/>
          </a:xfrm>
        </p:grpSpPr>
        <p:sp>
          <p:nvSpPr>
            <p:cNvPr id="12332" name="Freeform 58">
              <a:extLst>
                <a:ext uri="{FF2B5EF4-FFF2-40B4-BE49-F238E27FC236}">
                  <a16:creationId xmlns:a16="http://schemas.microsoft.com/office/drawing/2014/main" id="{4C07C13B-F6ED-6B40-B7B6-3193B516C98B}"/>
                </a:ext>
              </a:extLst>
            </p:cNvPr>
            <p:cNvSpPr>
              <a:spLocks/>
            </p:cNvSpPr>
            <p:nvPr/>
          </p:nvSpPr>
          <p:spPr bwMode="auto">
            <a:xfrm>
              <a:off x="5417" y="225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333" name="Rectangle 59">
              <a:extLst>
                <a:ext uri="{FF2B5EF4-FFF2-40B4-BE49-F238E27FC236}">
                  <a16:creationId xmlns:a16="http://schemas.microsoft.com/office/drawing/2014/main" id="{388103B5-D31C-5D49-8AFA-A168EEECFDF8}"/>
                </a:ext>
              </a:extLst>
            </p:cNvPr>
            <p:cNvSpPr>
              <a:spLocks noChangeArrowheads="1"/>
            </p:cNvSpPr>
            <p:nvPr/>
          </p:nvSpPr>
          <p:spPr bwMode="auto">
            <a:xfrm>
              <a:off x="5153" y="246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334" name="Freeform 60">
              <a:extLst>
                <a:ext uri="{FF2B5EF4-FFF2-40B4-BE49-F238E27FC236}">
                  <a16:creationId xmlns:a16="http://schemas.microsoft.com/office/drawing/2014/main" id="{B365E473-DD23-0C4C-B987-C8948A60C615}"/>
                </a:ext>
              </a:extLst>
            </p:cNvPr>
            <p:cNvSpPr>
              <a:spLocks/>
            </p:cNvSpPr>
            <p:nvPr/>
          </p:nvSpPr>
          <p:spPr bwMode="auto">
            <a:xfrm>
              <a:off x="5414" y="2231"/>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2335" name="AutoShape 61">
              <a:extLst>
                <a:ext uri="{FF2B5EF4-FFF2-40B4-BE49-F238E27FC236}">
                  <a16:creationId xmlns:a16="http://schemas.microsoft.com/office/drawing/2014/main" id="{2A81158B-DE2B-2642-96AA-048F1C927EB0}"/>
                </a:ext>
              </a:extLst>
            </p:cNvPr>
            <p:cNvSpPr>
              <a:spLocks noChangeArrowheads="1"/>
            </p:cNvSpPr>
            <p:nvPr/>
          </p:nvSpPr>
          <p:spPr bwMode="auto">
            <a:xfrm>
              <a:off x="5054" y="2177"/>
              <a:ext cx="464" cy="183"/>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336" name="Rectangle 62">
              <a:extLst>
                <a:ext uri="{FF2B5EF4-FFF2-40B4-BE49-F238E27FC236}">
                  <a16:creationId xmlns:a16="http://schemas.microsoft.com/office/drawing/2014/main" id="{935FF8FD-7451-BD42-83DD-DFF869085668}"/>
                </a:ext>
              </a:extLst>
            </p:cNvPr>
            <p:cNvSpPr>
              <a:spLocks noChangeArrowheads="1"/>
            </p:cNvSpPr>
            <p:nvPr/>
          </p:nvSpPr>
          <p:spPr bwMode="auto">
            <a:xfrm>
              <a:off x="5051" y="2270"/>
              <a:ext cx="600" cy="314"/>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337" name="Rectangle 63">
              <a:extLst>
                <a:ext uri="{FF2B5EF4-FFF2-40B4-BE49-F238E27FC236}">
                  <a16:creationId xmlns:a16="http://schemas.microsoft.com/office/drawing/2014/main" id="{093FF717-CF9E-6E4E-AD41-718CDF9FDC3F}"/>
                </a:ext>
              </a:extLst>
            </p:cNvPr>
            <p:cNvSpPr>
              <a:spLocks noChangeArrowheads="1"/>
            </p:cNvSpPr>
            <p:nvPr/>
          </p:nvSpPr>
          <p:spPr bwMode="auto">
            <a:xfrm>
              <a:off x="5121" y="243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338" name="AutoShape 64">
              <a:extLst>
                <a:ext uri="{FF2B5EF4-FFF2-40B4-BE49-F238E27FC236}">
                  <a16:creationId xmlns:a16="http://schemas.microsoft.com/office/drawing/2014/main" id="{26D54B49-B5A9-114F-B187-B5DA001BE34A}"/>
                </a:ext>
              </a:extLst>
            </p:cNvPr>
            <p:cNvSpPr>
              <a:spLocks noChangeArrowheads="1"/>
            </p:cNvSpPr>
            <p:nvPr/>
          </p:nvSpPr>
          <p:spPr bwMode="auto">
            <a:xfrm>
              <a:off x="5062" y="219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2339" name="Line 65">
              <a:extLst>
                <a:ext uri="{FF2B5EF4-FFF2-40B4-BE49-F238E27FC236}">
                  <a16:creationId xmlns:a16="http://schemas.microsoft.com/office/drawing/2014/main" id="{B5DCD3AE-73C8-8A4C-9517-A03E23579894}"/>
                </a:ext>
              </a:extLst>
            </p:cNvPr>
            <p:cNvSpPr>
              <a:spLocks noChangeShapeType="1"/>
            </p:cNvSpPr>
            <p:nvPr/>
          </p:nvSpPr>
          <p:spPr bwMode="auto">
            <a:xfrm>
              <a:off x="5071" y="241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40" name="Line 66">
              <a:extLst>
                <a:ext uri="{FF2B5EF4-FFF2-40B4-BE49-F238E27FC236}">
                  <a16:creationId xmlns:a16="http://schemas.microsoft.com/office/drawing/2014/main" id="{B7465A95-51C7-4546-927E-F4C0FA332E10}"/>
                </a:ext>
              </a:extLst>
            </p:cNvPr>
            <p:cNvSpPr>
              <a:spLocks noChangeShapeType="1"/>
            </p:cNvSpPr>
            <p:nvPr/>
          </p:nvSpPr>
          <p:spPr bwMode="auto">
            <a:xfrm>
              <a:off x="5071" y="253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41" name="Rectangle 67">
              <a:extLst>
                <a:ext uri="{FF2B5EF4-FFF2-40B4-BE49-F238E27FC236}">
                  <a16:creationId xmlns:a16="http://schemas.microsoft.com/office/drawing/2014/main" id="{FBD19682-D012-DE4C-9067-17B8435E10FE}"/>
                </a:ext>
              </a:extLst>
            </p:cNvPr>
            <p:cNvSpPr>
              <a:spLocks noChangeArrowheads="1"/>
            </p:cNvSpPr>
            <p:nvPr/>
          </p:nvSpPr>
          <p:spPr bwMode="auto">
            <a:xfrm>
              <a:off x="5073" y="2160"/>
              <a:ext cx="37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YOSUA</a:t>
              </a:r>
            </a:p>
          </p:txBody>
        </p:sp>
        <p:sp>
          <p:nvSpPr>
            <p:cNvPr id="12342" name="Rectangle 68">
              <a:extLst>
                <a:ext uri="{FF2B5EF4-FFF2-40B4-BE49-F238E27FC236}">
                  <a16:creationId xmlns:a16="http://schemas.microsoft.com/office/drawing/2014/main" id="{00D7EC1B-05F6-D142-B140-76A508F0D36C}"/>
                </a:ext>
              </a:extLst>
            </p:cNvPr>
            <p:cNvSpPr>
              <a:spLocks noChangeArrowheads="1"/>
            </p:cNvSpPr>
            <p:nvPr/>
          </p:nvSpPr>
          <p:spPr bwMode="auto">
            <a:xfrm>
              <a:off x="5114" y="2296"/>
              <a:ext cx="4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YeriKo/Ai</a:t>
              </a:r>
            </a:p>
          </p:txBody>
        </p:sp>
        <p:sp>
          <p:nvSpPr>
            <p:cNvPr id="12343" name="Rectangle 69">
              <a:extLst>
                <a:ext uri="{FF2B5EF4-FFF2-40B4-BE49-F238E27FC236}">
                  <a16:creationId xmlns:a16="http://schemas.microsoft.com/office/drawing/2014/main" id="{248EE9AE-031B-F844-8F2C-400B310112A9}"/>
                </a:ext>
              </a:extLst>
            </p:cNvPr>
            <p:cNvSpPr>
              <a:spLocks noChangeArrowheads="1"/>
            </p:cNvSpPr>
            <p:nvPr/>
          </p:nvSpPr>
          <p:spPr bwMode="auto">
            <a:xfrm>
              <a:off x="5062" y="2416"/>
              <a:ext cx="56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Tanah Dibagi</a:t>
              </a:r>
            </a:p>
          </p:txBody>
        </p:sp>
      </p:grpSp>
      <p:sp>
        <p:nvSpPr>
          <p:cNvPr id="529411" name="Rectangle 3">
            <a:extLst>
              <a:ext uri="{FF2B5EF4-FFF2-40B4-BE49-F238E27FC236}">
                <a16:creationId xmlns:a16="http://schemas.microsoft.com/office/drawing/2014/main" id="{1A5EE6CE-2828-6E46-A454-0712CDA0384D}"/>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529412" name="Line 4">
            <a:extLst>
              <a:ext uri="{FF2B5EF4-FFF2-40B4-BE49-F238E27FC236}">
                <a16:creationId xmlns:a16="http://schemas.microsoft.com/office/drawing/2014/main" id="{20E45F01-97D6-E742-A3E9-D8FD4C0D3BAE}"/>
              </a:ext>
            </a:extLst>
          </p:cNvPr>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nvGrpSpPr>
          <p:cNvPr id="12293" name="Group 18">
            <a:extLst>
              <a:ext uri="{FF2B5EF4-FFF2-40B4-BE49-F238E27FC236}">
                <a16:creationId xmlns:a16="http://schemas.microsoft.com/office/drawing/2014/main" id="{FED4FC8C-85C9-3D42-A59C-1A5464EF791B}"/>
              </a:ext>
            </a:extLst>
          </p:cNvPr>
          <p:cNvGrpSpPr>
            <a:grpSpLocks/>
          </p:cNvGrpSpPr>
          <p:nvPr/>
        </p:nvGrpSpPr>
        <p:grpSpPr bwMode="auto">
          <a:xfrm>
            <a:off x="5473700" y="2120900"/>
            <a:ext cx="558800" cy="3644900"/>
            <a:chOff x="3448" y="1336"/>
            <a:chExt cx="352" cy="2296"/>
          </a:xfrm>
        </p:grpSpPr>
        <p:grpSp>
          <p:nvGrpSpPr>
            <p:cNvPr id="12328" name="Group 19">
              <a:extLst>
                <a:ext uri="{FF2B5EF4-FFF2-40B4-BE49-F238E27FC236}">
                  <a16:creationId xmlns:a16="http://schemas.microsoft.com/office/drawing/2014/main" id="{D591AEDC-043E-9A4D-B401-B835CED0A598}"/>
                </a:ext>
              </a:extLst>
            </p:cNvPr>
            <p:cNvGrpSpPr>
              <a:grpSpLocks/>
            </p:cNvGrpSpPr>
            <p:nvPr/>
          </p:nvGrpSpPr>
          <p:grpSpPr bwMode="auto">
            <a:xfrm>
              <a:off x="3656" y="1336"/>
              <a:ext cx="144" cy="1416"/>
              <a:chOff x="3656" y="1336"/>
              <a:chExt cx="144" cy="1416"/>
            </a:xfrm>
          </p:grpSpPr>
          <p:sp>
            <p:nvSpPr>
              <p:cNvPr id="529428" name="Freeform 20">
                <a:extLst>
                  <a:ext uri="{FF2B5EF4-FFF2-40B4-BE49-F238E27FC236}">
                    <a16:creationId xmlns:a16="http://schemas.microsoft.com/office/drawing/2014/main" id="{1F02F8FC-CC3F-454F-86F7-5289BDC62742}"/>
                  </a:ext>
                </a:extLst>
              </p:cNvPr>
              <p:cNvSpPr>
                <a:spLocks/>
              </p:cNvSpPr>
              <p:nvPr/>
            </p:nvSpPr>
            <p:spPr bwMode="auto">
              <a:xfrm>
                <a:off x="3656" y="1336"/>
                <a:ext cx="144" cy="249"/>
              </a:xfrm>
              <a:custGeom>
                <a:avLst/>
                <a:gdLst/>
                <a:ahLst/>
                <a:cxnLst>
                  <a:cxn ang="0">
                    <a:pos x="80" y="224"/>
                  </a:cxn>
                  <a:cxn ang="0">
                    <a:pos x="128" y="136"/>
                  </a:cxn>
                  <a:cxn ang="0">
                    <a:pos x="144" y="88"/>
                  </a:cxn>
                  <a:cxn ang="0">
                    <a:pos x="80" y="0"/>
                  </a:cxn>
                  <a:cxn ang="0">
                    <a:pos x="0" y="64"/>
                  </a:cxn>
                  <a:cxn ang="0">
                    <a:pos x="64" y="160"/>
                  </a:cxn>
                  <a:cxn ang="0">
                    <a:pos x="72" y="232"/>
                  </a:cxn>
                  <a:cxn ang="0">
                    <a:pos x="96" y="248"/>
                  </a:cxn>
                  <a:cxn ang="0">
                    <a:pos x="112" y="224"/>
                  </a:cxn>
                  <a:cxn ang="0">
                    <a:pos x="80" y="224"/>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solidFill>
                <a:srgbClr val="003399"/>
              </a:solidFill>
              <a:ln w="12700" cap="flat" cmpd="sng">
                <a:solidFill>
                  <a:srgbClr val="003399"/>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29429" name="Freeform 21">
                <a:extLst>
                  <a:ext uri="{FF2B5EF4-FFF2-40B4-BE49-F238E27FC236}">
                    <a16:creationId xmlns:a16="http://schemas.microsoft.com/office/drawing/2014/main" id="{ACDE7A5D-68A2-AD45-A8A4-61EDBB99AE96}"/>
                  </a:ext>
                </a:extLst>
              </p:cNvPr>
              <p:cNvSpPr>
                <a:spLocks/>
              </p:cNvSpPr>
              <p:nvPr/>
            </p:nvSpPr>
            <p:spPr bwMode="auto">
              <a:xfrm>
                <a:off x="3672" y="1568"/>
                <a:ext cx="72" cy="1184"/>
              </a:xfrm>
              <a:custGeom>
                <a:avLst/>
                <a:gdLst/>
                <a:ahLst/>
                <a:cxnLst>
                  <a:cxn ang="0">
                    <a:pos x="72" y="0"/>
                  </a:cxn>
                  <a:cxn ang="0">
                    <a:pos x="24" y="256"/>
                  </a:cxn>
                  <a:cxn ang="0">
                    <a:pos x="48" y="616"/>
                  </a:cxn>
                  <a:cxn ang="0">
                    <a:pos x="16" y="744"/>
                  </a:cxn>
                  <a:cxn ang="0">
                    <a:pos x="0" y="792"/>
                  </a:cxn>
                  <a:cxn ang="0">
                    <a:pos x="40" y="1120"/>
                  </a:cxn>
                  <a:cxn ang="0">
                    <a:pos x="32" y="1160"/>
                  </a:cxn>
                  <a:cxn ang="0">
                    <a:pos x="24" y="1184"/>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solidFill>
                <a:srgbClr val="003399"/>
              </a:solidFill>
              <a:ln w="28575" cap="flat" cmpd="sng">
                <a:solidFill>
                  <a:srgbClr val="003399"/>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sp>
          <p:nvSpPr>
            <p:cNvPr id="529430" name="Freeform 22">
              <a:extLst>
                <a:ext uri="{FF2B5EF4-FFF2-40B4-BE49-F238E27FC236}">
                  <a16:creationId xmlns:a16="http://schemas.microsoft.com/office/drawing/2014/main" id="{869B79BF-AC37-A044-B677-3A00A134260F}"/>
                </a:ext>
              </a:extLst>
            </p:cNvPr>
            <p:cNvSpPr>
              <a:spLocks/>
            </p:cNvSpPr>
            <p:nvPr/>
          </p:nvSpPr>
          <p:spPr bwMode="auto">
            <a:xfrm>
              <a:off x="3448" y="2692"/>
              <a:ext cx="274" cy="940"/>
            </a:xfrm>
            <a:custGeom>
              <a:avLst/>
              <a:gdLst/>
              <a:ahLst/>
              <a:cxnLst>
                <a:cxn ang="0">
                  <a:pos x="248" y="4"/>
                </a:cxn>
                <a:cxn ang="0">
                  <a:pos x="192" y="28"/>
                </a:cxn>
                <a:cxn ang="0">
                  <a:pos x="144" y="148"/>
                </a:cxn>
                <a:cxn ang="0">
                  <a:pos x="72" y="300"/>
                </a:cxn>
                <a:cxn ang="0">
                  <a:pos x="48" y="588"/>
                </a:cxn>
                <a:cxn ang="0">
                  <a:pos x="0" y="724"/>
                </a:cxn>
                <a:cxn ang="0">
                  <a:pos x="88" y="940"/>
                </a:cxn>
                <a:cxn ang="0">
                  <a:pos x="160" y="892"/>
                </a:cxn>
                <a:cxn ang="0">
                  <a:pos x="176" y="844"/>
                </a:cxn>
                <a:cxn ang="0">
                  <a:pos x="184" y="820"/>
                </a:cxn>
                <a:cxn ang="0">
                  <a:pos x="176" y="740"/>
                </a:cxn>
                <a:cxn ang="0">
                  <a:pos x="144" y="692"/>
                </a:cxn>
                <a:cxn ang="0">
                  <a:pos x="128" y="644"/>
                </a:cxn>
                <a:cxn ang="0">
                  <a:pos x="216" y="596"/>
                </a:cxn>
                <a:cxn ang="0">
                  <a:pos x="232" y="412"/>
                </a:cxn>
                <a:cxn ang="0">
                  <a:pos x="272" y="276"/>
                </a:cxn>
                <a:cxn ang="0">
                  <a:pos x="272" y="76"/>
                </a:cxn>
                <a:cxn ang="0">
                  <a:pos x="264" y="28"/>
                </a:cxn>
                <a:cxn ang="0">
                  <a:pos x="248" y="4"/>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solidFill>
              <a:srgbClr val="003399"/>
            </a:solidFill>
            <a:ln w="12700" cap="flat" cmpd="sng">
              <a:solidFill>
                <a:srgbClr val="003399"/>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grpSp>
        <p:nvGrpSpPr>
          <p:cNvPr id="12294" name="Group 23">
            <a:extLst>
              <a:ext uri="{FF2B5EF4-FFF2-40B4-BE49-F238E27FC236}">
                <a16:creationId xmlns:a16="http://schemas.microsoft.com/office/drawing/2014/main" id="{60B02ED8-EF0A-1449-A898-5911A7DA51B3}"/>
              </a:ext>
            </a:extLst>
          </p:cNvPr>
          <p:cNvGrpSpPr>
            <a:grpSpLocks/>
          </p:cNvGrpSpPr>
          <p:nvPr/>
        </p:nvGrpSpPr>
        <p:grpSpPr bwMode="auto">
          <a:xfrm>
            <a:off x="3073400" y="1079500"/>
            <a:ext cx="2317750" cy="4584700"/>
            <a:chOff x="1936" y="680"/>
            <a:chExt cx="1460" cy="2888"/>
          </a:xfrm>
        </p:grpSpPr>
        <p:sp>
          <p:nvSpPr>
            <p:cNvPr id="529432" name="Freeform 24">
              <a:extLst>
                <a:ext uri="{FF2B5EF4-FFF2-40B4-BE49-F238E27FC236}">
                  <a16:creationId xmlns:a16="http://schemas.microsoft.com/office/drawing/2014/main" id="{39AF6EAC-94C6-8E49-9F74-751DBFB3CEF6}"/>
                </a:ext>
              </a:extLst>
            </p:cNvPr>
            <p:cNvSpPr>
              <a:spLocks/>
            </p:cNvSpPr>
            <p:nvPr/>
          </p:nvSpPr>
          <p:spPr bwMode="auto">
            <a:xfrm>
              <a:off x="2304" y="680"/>
              <a:ext cx="1092" cy="2608"/>
            </a:xfrm>
            <a:custGeom>
              <a:avLst/>
              <a:gdLst>
                <a:gd name="T0" fmla="*/ 1080 w 1092"/>
                <a:gd name="T1" fmla="*/ 0 h 2608"/>
                <a:gd name="T2" fmla="*/ 1072 w 1092"/>
                <a:gd name="T3" fmla="*/ 120 h 2608"/>
                <a:gd name="T4" fmla="*/ 1040 w 1092"/>
                <a:gd name="T5" fmla="*/ 168 h 2608"/>
                <a:gd name="T6" fmla="*/ 968 w 1092"/>
                <a:gd name="T7" fmla="*/ 320 h 2608"/>
                <a:gd name="T8" fmla="*/ 944 w 1092"/>
                <a:gd name="T9" fmla="*/ 368 h 2608"/>
                <a:gd name="T10" fmla="*/ 904 w 1092"/>
                <a:gd name="T11" fmla="*/ 488 h 2608"/>
                <a:gd name="T12" fmla="*/ 880 w 1092"/>
                <a:gd name="T13" fmla="*/ 536 h 2608"/>
                <a:gd name="T14" fmla="*/ 872 w 1092"/>
                <a:gd name="T15" fmla="*/ 664 h 2608"/>
                <a:gd name="T16" fmla="*/ 800 w 1092"/>
                <a:gd name="T17" fmla="*/ 696 h 2608"/>
                <a:gd name="T18" fmla="*/ 776 w 1092"/>
                <a:gd name="T19" fmla="*/ 704 h 2608"/>
                <a:gd name="T20" fmla="*/ 744 w 1092"/>
                <a:gd name="T21" fmla="*/ 848 h 2608"/>
                <a:gd name="T22" fmla="*/ 720 w 1092"/>
                <a:gd name="T23" fmla="*/ 1120 h 2608"/>
                <a:gd name="T24" fmla="*/ 576 w 1092"/>
                <a:gd name="T25" fmla="*/ 1664 h 2608"/>
                <a:gd name="T26" fmla="*/ 456 w 1092"/>
                <a:gd name="T27" fmla="*/ 1976 h 2608"/>
                <a:gd name="T28" fmla="*/ 408 w 1092"/>
                <a:gd name="T29" fmla="*/ 2048 h 2608"/>
                <a:gd name="T30" fmla="*/ 376 w 1092"/>
                <a:gd name="T31" fmla="*/ 2096 h 2608"/>
                <a:gd name="T32" fmla="*/ 320 w 1092"/>
                <a:gd name="T33" fmla="*/ 2184 h 2608"/>
                <a:gd name="T34" fmla="*/ 240 w 1092"/>
                <a:gd name="T35" fmla="*/ 2264 h 2608"/>
                <a:gd name="T36" fmla="*/ 152 w 1092"/>
                <a:gd name="T37" fmla="*/ 2384 h 2608"/>
                <a:gd name="T38" fmla="*/ 80 w 1092"/>
                <a:gd name="T39" fmla="*/ 2480 h 2608"/>
                <a:gd name="T40" fmla="*/ 40 w 1092"/>
                <a:gd name="T41" fmla="*/ 2528 h 2608"/>
                <a:gd name="T42" fmla="*/ 0 w 1092"/>
                <a:gd name="T43" fmla="*/ 2608 h 2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cap="flat" cmpd="sng">
              <a:solidFill>
                <a:srgbClr val="003399"/>
              </a:solidFill>
              <a:prstDash val="solid"/>
              <a:round/>
              <a:headEnd type="none" w="med" len="med"/>
              <a:tailEnd type="none" w="med" len="med"/>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9433" name="Freeform 25">
              <a:extLst>
                <a:ext uri="{FF2B5EF4-FFF2-40B4-BE49-F238E27FC236}">
                  <a16:creationId xmlns:a16="http://schemas.microsoft.com/office/drawing/2014/main" id="{E6195CED-8079-6046-B60E-9F37DB510514}"/>
                </a:ext>
              </a:extLst>
            </p:cNvPr>
            <p:cNvSpPr>
              <a:spLocks/>
            </p:cNvSpPr>
            <p:nvPr/>
          </p:nvSpPr>
          <p:spPr bwMode="auto">
            <a:xfrm>
              <a:off x="1936" y="3248"/>
              <a:ext cx="392" cy="320"/>
            </a:xfrm>
            <a:custGeom>
              <a:avLst/>
              <a:gdLst>
                <a:gd name="T0" fmla="*/ 392 w 392"/>
                <a:gd name="T1" fmla="*/ 0 h 320"/>
                <a:gd name="T2" fmla="*/ 336 w 392"/>
                <a:gd name="T3" fmla="*/ 64 h 320"/>
                <a:gd name="T4" fmla="*/ 256 w 392"/>
                <a:gd name="T5" fmla="*/ 144 h 320"/>
                <a:gd name="T6" fmla="*/ 0 w 392"/>
                <a:gd name="T7" fmla="*/ 320 h 3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cap="flat" cmpd="sng">
              <a:solidFill>
                <a:srgbClr val="003399"/>
              </a:solidFill>
              <a:prstDash val="solid"/>
              <a:round/>
              <a:headEnd type="none" w="med" len="med"/>
              <a:tailEnd type="none" w="med" len="med"/>
            </a:ln>
            <a:effectLst>
              <a:outerShdw blurRad="63500" dist="46662" dir="3284183"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529434" name="Text Box 26">
            <a:extLst>
              <a:ext uri="{FF2B5EF4-FFF2-40B4-BE49-F238E27FC236}">
                <a16:creationId xmlns:a16="http://schemas.microsoft.com/office/drawing/2014/main" id="{CB9D458F-9B98-C54D-9C6F-BF55774821B9}"/>
              </a:ext>
            </a:extLst>
          </p:cNvPr>
          <p:cNvSpPr txBox="1">
            <a:spLocks noChangeArrowheads="1"/>
          </p:cNvSpPr>
          <p:nvPr/>
        </p:nvSpPr>
        <p:spPr bwMode="auto">
          <a:xfrm>
            <a:off x="5664200" y="1574800"/>
            <a:ext cx="1612900" cy="4572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200" i="1">
                <a:solidFill>
                  <a:srgbClr val="003399"/>
                </a:solidFill>
                <a:latin typeface="Comic Sans MS" charset="0"/>
                <a:ea typeface="Gulim" pitchFamily="34" charset="-127"/>
                <a:cs typeface="Gulim" pitchFamily="34" charset="-127"/>
              </a:rPr>
              <a:t>Danau   	  Galilea</a:t>
            </a:r>
          </a:p>
        </p:txBody>
      </p:sp>
      <p:sp>
        <p:nvSpPr>
          <p:cNvPr id="529435" name="Text Box 27">
            <a:extLst>
              <a:ext uri="{FF2B5EF4-FFF2-40B4-BE49-F238E27FC236}">
                <a16:creationId xmlns:a16="http://schemas.microsoft.com/office/drawing/2014/main" id="{41FD2FA2-8649-6849-A010-DEE73EAC4402}"/>
              </a:ext>
            </a:extLst>
          </p:cNvPr>
          <p:cNvSpPr txBox="1">
            <a:spLocks noChangeArrowheads="1"/>
          </p:cNvSpPr>
          <p:nvPr/>
        </p:nvSpPr>
        <p:spPr bwMode="auto">
          <a:xfrm>
            <a:off x="5518150" y="26987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i="1">
                <a:solidFill>
                  <a:srgbClr val="003399"/>
                </a:solidFill>
                <a:latin typeface="Comic Sans MS" charset="0"/>
                <a:ea typeface="Gulim" pitchFamily="34" charset="-127"/>
                <a:cs typeface="Gulim" pitchFamily="34" charset="-127"/>
              </a:rPr>
              <a:t>Gn. Gilboa</a:t>
            </a:r>
          </a:p>
        </p:txBody>
      </p:sp>
      <p:sp>
        <p:nvSpPr>
          <p:cNvPr id="529436" name="Text Box 28">
            <a:extLst>
              <a:ext uri="{FF2B5EF4-FFF2-40B4-BE49-F238E27FC236}">
                <a16:creationId xmlns:a16="http://schemas.microsoft.com/office/drawing/2014/main" id="{2B504F55-AFB0-F84E-8136-BC226693A987}"/>
              </a:ext>
            </a:extLst>
          </p:cNvPr>
          <p:cNvSpPr txBox="1">
            <a:spLocks noChangeArrowheads="1"/>
          </p:cNvSpPr>
          <p:nvPr/>
        </p:nvSpPr>
        <p:spPr bwMode="auto">
          <a:xfrm>
            <a:off x="4838700" y="46609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i="1">
                <a:solidFill>
                  <a:srgbClr val="003399"/>
                </a:solidFill>
                <a:latin typeface="Comic Sans MS" charset="0"/>
                <a:ea typeface="Gulim" pitchFamily="34" charset="-127"/>
                <a:cs typeface="Gulim" pitchFamily="34" charset="-127"/>
              </a:rPr>
              <a:t>Hebron</a:t>
            </a:r>
          </a:p>
        </p:txBody>
      </p:sp>
      <p:sp>
        <p:nvSpPr>
          <p:cNvPr id="529437" name="Text Box 29">
            <a:extLst>
              <a:ext uri="{FF2B5EF4-FFF2-40B4-BE49-F238E27FC236}">
                <a16:creationId xmlns:a16="http://schemas.microsoft.com/office/drawing/2014/main" id="{A83E60AF-5654-8C43-9371-F41D7AD5F8FC}"/>
              </a:ext>
            </a:extLst>
          </p:cNvPr>
          <p:cNvSpPr txBox="1">
            <a:spLocks noChangeArrowheads="1"/>
          </p:cNvSpPr>
          <p:nvPr/>
        </p:nvSpPr>
        <p:spPr bwMode="auto">
          <a:xfrm rot="-5286213">
            <a:off x="4362450" y="1376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rgbClr val="003399"/>
                </a:solidFill>
                <a:latin typeface="Comic Sans MS" charset="0"/>
                <a:ea typeface="Gulim" pitchFamily="34" charset="-127"/>
                <a:cs typeface="Gulim" pitchFamily="34" charset="-127"/>
              </a:rPr>
              <a:t>ASYER</a:t>
            </a:r>
          </a:p>
        </p:txBody>
      </p:sp>
      <p:sp>
        <p:nvSpPr>
          <p:cNvPr id="529438" name="Text Box 30">
            <a:extLst>
              <a:ext uri="{FF2B5EF4-FFF2-40B4-BE49-F238E27FC236}">
                <a16:creationId xmlns:a16="http://schemas.microsoft.com/office/drawing/2014/main" id="{F5CDD3C1-745A-3F40-BF9B-3227AA877D8F}"/>
              </a:ext>
            </a:extLst>
          </p:cNvPr>
          <p:cNvSpPr txBox="1">
            <a:spLocks noChangeArrowheads="1"/>
          </p:cNvSpPr>
          <p:nvPr/>
        </p:nvSpPr>
        <p:spPr bwMode="auto">
          <a:xfrm rot="-844665">
            <a:off x="5075238" y="2413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rgbClr val="003399"/>
                </a:solidFill>
                <a:latin typeface="Comic Sans MS" charset="0"/>
                <a:ea typeface="Gulim" pitchFamily="34" charset="-127"/>
                <a:cs typeface="Gulim" pitchFamily="34" charset="-127"/>
              </a:rPr>
              <a:t>ISAKHAR</a:t>
            </a:r>
          </a:p>
        </p:txBody>
      </p:sp>
      <p:sp>
        <p:nvSpPr>
          <p:cNvPr id="529439" name="Text Box 31">
            <a:extLst>
              <a:ext uri="{FF2B5EF4-FFF2-40B4-BE49-F238E27FC236}">
                <a16:creationId xmlns:a16="http://schemas.microsoft.com/office/drawing/2014/main" id="{EBF0DD36-4E76-224A-B5CB-C6CA01F7393B}"/>
              </a:ext>
            </a:extLst>
          </p:cNvPr>
          <p:cNvSpPr txBox="1">
            <a:spLocks noChangeArrowheads="1"/>
          </p:cNvSpPr>
          <p:nvPr/>
        </p:nvSpPr>
        <p:spPr bwMode="auto">
          <a:xfrm rot="469584">
            <a:off x="4422775" y="3048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rgbClr val="003399"/>
                </a:solidFill>
                <a:latin typeface="Comic Sans MS" charset="0"/>
                <a:ea typeface="Gulim" pitchFamily="34" charset="-127"/>
                <a:cs typeface="Gulim" pitchFamily="34" charset="-127"/>
              </a:rPr>
              <a:t>MANASYE</a:t>
            </a:r>
          </a:p>
        </p:txBody>
      </p:sp>
      <p:sp>
        <p:nvSpPr>
          <p:cNvPr id="529440" name="Text Box 32">
            <a:extLst>
              <a:ext uri="{FF2B5EF4-FFF2-40B4-BE49-F238E27FC236}">
                <a16:creationId xmlns:a16="http://schemas.microsoft.com/office/drawing/2014/main" id="{EE7339CA-194A-2A47-B2E4-387906D71862}"/>
              </a:ext>
            </a:extLst>
          </p:cNvPr>
          <p:cNvSpPr txBox="1">
            <a:spLocks noChangeArrowheads="1"/>
          </p:cNvSpPr>
          <p:nvPr/>
        </p:nvSpPr>
        <p:spPr bwMode="auto">
          <a:xfrm rot="2606806">
            <a:off x="5854700" y="42926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rgbClr val="003399"/>
                </a:solidFill>
                <a:latin typeface="Comic Sans MS" charset="0"/>
                <a:ea typeface="Gulim" pitchFamily="34" charset="-127"/>
                <a:cs typeface="Gulim" pitchFamily="34" charset="-127"/>
              </a:rPr>
              <a:t>GAD</a:t>
            </a:r>
          </a:p>
        </p:txBody>
      </p:sp>
      <p:sp>
        <p:nvSpPr>
          <p:cNvPr id="529441" name="Text Box 33">
            <a:extLst>
              <a:ext uri="{FF2B5EF4-FFF2-40B4-BE49-F238E27FC236}">
                <a16:creationId xmlns:a16="http://schemas.microsoft.com/office/drawing/2014/main" id="{2153513C-7A22-E943-B5F3-40EC7ED63C38}"/>
              </a:ext>
            </a:extLst>
          </p:cNvPr>
          <p:cNvSpPr txBox="1">
            <a:spLocks noChangeArrowheads="1"/>
          </p:cNvSpPr>
          <p:nvPr/>
        </p:nvSpPr>
        <p:spPr bwMode="auto">
          <a:xfrm rot="-2225045">
            <a:off x="4560888" y="35972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rgbClr val="003399"/>
                </a:solidFill>
                <a:latin typeface="Comic Sans MS" charset="0"/>
                <a:ea typeface="Gulim" pitchFamily="34" charset="-127"/>
                <a:cs typeface="Gulim" pitchFamily="34" charset="-127"/>
              </a:rPr>
              <a:t>EFRAIM</a:t>
            </a:r>
          </a:p>
        </p:txBody>
      </p:sp>
      <p:sp>
        <p:nvSpPr>
          <p:cNvPr id="529442" name="Text Box 34">
            <a:extLst>
              <a:ext uri="{FF2B5EF4-FFF2-40B4-BE49-F238E27FC236}">
                <a16:creationId xmlns:a16="http://schemas.microsoft.com/office/drawing/2014/main" id="{B7F0EEB7-AE39-5D40-8759-677354929A2B}"/>
              </a:ext>
            </a:extLst>
          </p:cNvPr>
          <p:cNvSpPr txBox="1">
            <a:spLocks noChangeArrowheads="1"/>
          </p:cNvSpPr>
          <p:nvPr/>
        </p:nvSpPr>
        <p:spPr bwMode="auto">
          <a:xfrm>
            <a:off x="4800600" y="426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rgbClr val="003399"/>
                </a:solidFill>
                <a:latin typeface="Comic Sans MS" charset="0"/>
                <a:ea typeface="Gulim" pitchFamily="34" charset="-127"/>
                <a:cs typeface="Gulim" pitchFamily="34" charset="-127"/>
              </a:rPr>
              <a:t>BENYAMIN</a:t>
            </a:r>
          </a:p>
        </p:txBody>
      </p:sp>
      <p:sp>
        <p:nvSpPr>
          <p:cNvPr id="529443" name="Text Box 35">
            <a:extLst>
              <a:ext uri="{FF2B5EF4-FFF2-40B4-BE49-F238E27FC236}">
                <a16:creationId xmlns:a16="http://schemas.microsoft.com/office/drawing/2014/main" id="{FB8417F6-22D3-4B4B-857F-545F95F4D758}"/>
              </a:ext>
            </a:extLst>
          </p:cNvPr>
          <p:cNvSpPr txBox="1">
            <a:spLocks noChangeArrowheads="1"/>
          </p:cNvSpPr>
          <p:nvPr/>
        </p:nvSpPr>
        <p:spPr bwMode="auto">
          <a:xfrm rot="2953560">
            <a:off x="5767388" y="50355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rgbClr val="003399"/>
                </a:solidFill>
                <a:latin typeface="Comic Sans MS" charset="0"/>
                <a:ea typeface="Gulim" pitchFamily="34" charset="-127"/>
                <a:cs typeface="Gulim" pitchFamily="34" charset="-127"/>
              </a:rPr>
              <a:t>RUBEN</a:t>
            </a:r>
          </a:p>
        </p:txBody>
      </p:sp>
      <p:sp>
        <p:nvSpPr>
          <p:cNvPr id="529444" name="Text Box 36">
            <a:extLst>
              <a:ext uri="{FF2B5EF4-FFF2-40B4-BE49-F238E27FC236}">
                <a16:creationId xmlns:a16="http://schemas.microsoft.com/office/drawing/2014/main" id="{17C8F9FC-A74B-0F45-B7EA-45A843B13F9A}"/>
              </a:ext>
            </a:extLst>
          </p:cNvPr>
          <p:cNvSpPr txBox="1">
            <a:spLocks noChangeArrowheads="1"/>
          </p:cNvSpPr>
          <p:nvPr/>
        </p:nvSpPr>
        <p:spPr bwMode="auto">
          <a:xfrm rot="-3254640">
            <a:off x="3838575" y="39751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rgbClr val="003399"/>
                </a:solidFill>
                <a:latin typeface="Comic Sans MS" charset="0"/>
                <a:ea typeface="Gulim" pitchFamily="34" charset="-127"/>
                <a:cs typeface="Gulim" pitchFamily="34" charset="-127"/>
              </a:rPr>
              <a:t>DAN</a:t>
            </a:r>
          </a:p>
        </p:txBody>
      </p:sp>
      <p:sp>
        <p:nvSpPr>
          <p:cNvPr id="529445" name="Text Box 37">
            <a:extLst>
              <a:ext uri="{FF2B5EF4-FFF2-40B4-BE49-F238E27FC236}">
                <a16:creationId xmlns:a16="http://schemas.microsoft.com/office/drawing/2014/main" id="{F933BF25-48B6-C84E-976E-F2DDCD37CD25}"/>
              </a:ext>
            </a:extLst>
          </p:cNvPr>
          <p:cNvSpPr txBox="1">
            <a:spLocks noChangeArrowheads="1"/>
          </p:cNvSpPr>
          <p:nvPr/>
        </p:nvSpPr>
        <p:spPr bwMode="auto">
          <a:xfrm rot="-2428638">
            <a:off x="3752850" y="47037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rgbClr val="003399"/>
                </a:solidFill>
                <a:latin typeface="Comic Sans MS" charset="0"/>
                <a:ea typeface="Gulim" pitchFamily="34" charset="-127"/>
                <a:cs typeface="Gulim" pitchFamily="34" charset="-127"/>
              </a:rPr>
              <a:t>YEHUDA</a:t>
            </a:r>
          </a:p>
        </p:txBody>
      </p:sp>
      <p:sp>
        <p:nvSpPr>
          <p:cNvPr id="529446" name="Text Box 38">
            <a:extLst>
              <a:ext uri="{FF2B5EF4-FFF2-40B4-BE49-F238E27FC236}">
                <a16:creationId xmlns:a16="http://schemas.microsoft.com/office/drawing/2014/main" id="{5A4C79C5-7FE7-F74A-BB89-3B1CA1B12496}"/>
              </a:ext>
            </a:extLst>
          </p:cNvPr>
          <p:cNvSpPr txBox="1">
            <a:spLocks noChangeArrowheads="1"/>
          </p:cNvSpPr>
          <p:nvPr/>
        </p:nvSpPr>
        <p:spPr bwMode="auto">
          <a:xfrm>
            <a:off x="3898900" y="55372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rgbClr val="003399"/>
                </a:solidFill>
                <a:latin typeface="Comic Sans MS" charset="0"/>
                <a:ea typeface="Gulim" pitchFamily="34" charset="-127"/>
                <a:cs typeface="Gulim" pitchFamily="34" charset="-127"/>
              </a:rPr>
              <a:t>SIMEON</a:t>
            </a:r>
          </a:p>
        </p:txBody>
      </p:sp>
      <p:sp>
        <p:nvSpPr>
          <p:cNvPr id="529447" name="Text Box 39">
            <a:extLst>
              <a:ext uri="{FF2B5EF4-FFF2-40B4-BE49-F238E27FC236}">
                <a16:creationId xmlns:a16="http://schemas.microsoft.com/office/drawing/2014/main" id="{788202FF-AD43-7B48-BFDB-65FEAB706618}"/>
              </a:ext>
            </a:extLst>
          </p:cNvPr>
          <p:cNvSpPr txBox="1">
            <a:spLocks noChangeArrowheads="1"/>
          </p:cNvSpPr>
          <p:nvPr/>
        </p:nvSpPr>
        <p:spPr bwMode="auto">
          <a:xfrm rot="-1471107">
            <a:off x="5795963" y="32432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rgbClr val="003399"/>
                </a:solidFill>
                <a:latin typeface="Comic Sans MS" charset="0"/>
                <a:ea typeface="Gulim" pitchFamily="34" charset="-127"/>
                <a:cs typeface="Gulim" pitchFamily="34" charset="-127"/>
              </a:rPr>
              <a:t>MANASYE</a:t>
            </a:r>
          </a:p>
        </p:txBody>
      </p:sp>
      <p:sp>
        <p:nvSpPr>
          <p:cNvPr id="529448" name="Text Box 40">
            <a:extLst>
              <a:ext uri="{FF2B5EF4-FFF2-40B4-BE49-F238E27FC236}">
                <a16:creationId xmlns:a16="http://schemas.microsoft.com/office/drawing/2014/main" id="{F05A05EF-6D20-3C43-A4A3-F989267A4841}"/>
              </a:ext>
            </a:extLst>
          </p:cNvPr>
          <p:cNvSpPr txBox="1">
            <a:spLocks noChangeArrowheads="1"/>
          </p:cNvSpPr>
          <p:nvPr/>
        </p:nvSpPr>
        <p:spPr bwMode="auto">
          <a:xfrm rot="-4430452">
            <a:off x="5772150" y="12573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rgbClr val="003399"/>
                </a:solidFill>
                <a:latin typeface="Comic Sans MS" charset="0"/>
                <a:ea typeface="Gulim" pitchFamily="34" charset="-127"/>
                <a:cs typeface="Gulim" pitchFamily="34" charset="-127"/>
              </a:rPr>
              <a:t>NAFTALI</a:t>
            </a:r>
          </a:p>
        </p:txBody>
      </p:sp>
      <p:sp>
        <p:nvSpPr>
          <p:cNvPr id="529449" name="Text Box 41">
            <a:extLst>
              <a:ext uri="{FF2B5EF4-FFF2-40B4-BE49-F238E27FC236}">
                <a16:creationId xmlns:a16="http://schemas.microsoft.com/office/drawing/2014/main" id="{AC8B273A-0D39-144A-8571-CE2A4E521623}"/>
              </a:ext>
            </a:extLst>
          </p:cNvPr>
          <p:cNvSpPr txBox="1">
            <a:spLocks noChangeArrowheads="1"/>
          </p:cNvSpPr>
          <p:nvPr/>
        </p:nvSpPr>
        <p:spPr bwMode="auto">
          <a:xfrm rot="-5105054">
            <a:off x="4737100" y="14986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rgbClr val="003399"/>
                </a:solidFill>
                <a:latin typeface="Comic Sans MS" charset="0"/>
                <a:ea typeface="Gulim" pitchFamily="34" charset="-127"/>
                <a:cs typeface="Gulim" pitchFamily="34" charset="-127"/>
              </a:rPr>
              <a:t>ZEBULON</a:t>
            </a:r>
          </a:p>
        </p:txBody>
      </p:sp>
      <p:sp>
        <p:nvSpPr>
          <p:cNvPr id="529450" name="Text Box 42">
            <a:extLst>
              <a:ext uri="{FF2B5EF4-FFF2-40B4-BE49-F238E27FC236}">
                <a16:creationId xmlns:a16="http://schemas.microsoft.com/office/drawing/2014/main" id="{5EEC522B-E2E2-6643-A271-2577ED1591FF}"/>
              </a:ext>
            </a:extLst>
          </p:cNvPr>
          <p:cNvSpPr txBox="1">
            <a:spLocks noChangeArrowheads="1"/>
          </p:cNvSpPr>
          <p:nvPr/>
        </p:nvSpPr>
        <p:spPr bwMode="auto">
          <a:xfrm>
            <a:off x="4051300" y="23114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i="1">
                <a:solidFill>
                  <a:srgbClr val="003399"/>
                </a:solidFill>
                <a:latin typeface="Comic Sans MS" charset="0"/>
                <a:ea typeface="Gulim" pitchFamily="34" charset="-127"/>
                <a:cs typeface="Gulim" pitchFamily="34" charset="-127"/>
              </a:rPr>
              <a:t>Gn. Karmel</a:t>
            </a:r>
          </a:p>
        </p:txBody>
      </p:sp>
      <p:sp>
        <p:nvSpPr>
          <p:cNvPr id="529451" name="Text Box 43">
            <a:extLst>
              <a:ext uri="{FF2B5EF4-FFF2-40B4-BE49-F238E27FC236}">
                <a16:creationId xmlns:a16="http://schemas.microsoft.com/office/drawing/2014/main" id="{B6B98F5E-B3B8-0143-8D36-D390E47F2207}"/>
              </a:ext>
            </a:extLst>
          </p:cNvPr>
          <p:cNvSpPr txBox="1">
            <a:spLocks noChangeArrowheads="1"/>
          </p:cNvSpPr>
          <p:nvPr/>
        </p:nvSpPr>
        <p:spPr bwMode="auto">
          <a:xfrm>
            <a:off x="5448300" y="21463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i="1">
                <a:solidFill>
                  <a:srgbClr val="003399"/>
                </a:solidFill>
                <a:latin typeface="Comic Sans MS" charset="0"/>
                <a:ea typeface="Gulim" pitchFamily="34" charset="-127"/>
                <a:cs typeface="Gulim" pitchFamily="34" charset="-127"/>
              </a:rPr>
              <a:t>Gn. Tabor</a:t>
            </a:r>
          </a:p>
        </p:txBody>
      </p:sp>
      <p:sp>
        <p:nvSpPr>
          <p:cNvPr id="529452" name="Text Box 44">
            <a:extLst>
              <a:ext uri="{FF2B5EF4-FFF2-40B4-BE49-F238E27FC236}">
                <a16:creationId xmlns:a16="http://schemas.microsoft.com/office/drawing/2014/main" id="{BCFF23F5-A9D1-C242-B842-EB32E238AE47}"/>
              </a:ext>
            </a:extLst>
          </p:cNvPr>
          <p:cNvSpPr txBox="1">
            <a:spLocks noChangeArrowheads="1"/>
          </p:cNvSpPr>
          <p:nvPr/>
        </p:nvSpPr>
        <p:spPr bwMode="auto">
          <a:xfrm>
            <a:off x="4914900" y="5092700"/>
            <a:ext cx="1612900"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i="1">
                <a:solidFill>
                  <a:srgbClr val="003399"/>
                </a:solidFill>
                <a:latin typeface="Comic Sans MS" charset="0"/>
                <a:ea typeface="Gulim" pitchFamily="34" charset="-127"/>
                <a:cs typeface="Gulim" pitchFamily="34" charset="-127"/>
              </a:rPr>
              <a:t>Dead Sea</a:t>
            </a:r>
          </a:p>
        </p:txBody>
      </p:sp>
      <p:sp>
        <p:nvSpPr>
          <p:cNvPr id="529454" name="Oval 46">
            <a:extLst>
              <a:ext uri="{FF2B5EF4-FFF2-40B4-BE49-F238E27FC236}">
                <a16:creationId xmlns:a16="http://schemas.microsoft.com/office/drawing/2014/main" id="{14A5EE57-B90D-D949-B553-A78DC23FBCCF}"/>
              </a:ext>
            </a:extLst>
          </p:cNvPr>
          <p:cNvSpPr>
            <a:spLocks noChangeArrowheads="1"/>
          </p:cNvSpPr>
          <p:nvPr/>
        </p:nvSpPr>
        <p:spPr bwMode="auto">
          <a:xfrm>
            <a:off x="4953000" y="49530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29455" name="Oval 47">
            <a:extLst>
              <a:ext uri="{FF2B5EF4-FFF2-40B4-BE49-F238E27FC236}">
                <a16:creationId xmlns:a16="http://schemas.microsoft.com/office/drawing/2014/main" id="{1C06386D-3DF4-9F43-8C68-72F4C25FEE0E}"/>
              </a:ext>
            </a:extLst>
          </p:cNvPr>
          <p:cNvSpPr>
            <a:spLocks noChangeArrowheads="1"/>
          </p:cNvSpPr>
          <p:nvPr/>
        </p:nvSpPr>
        <p:spPr bwMode="auto">
          <a:xfrm>
            <a:off x="5435600" y="28702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29456" name="Oval 48">
            <a:extLst>
              <a:ext uri="{FF2B5EF4-FFF2-40B4-BE49-F238E27FC236}">
                <a16:creationId xmlns:a16="http://schemas.microsoft.com/office/drawing/2014/main" id="{3A5E0A72-1BB2-204C-A4F2-89992FE90AA3}"/>
              </a:ext>
            </a:extLst>
          </p:cNvPr>
          <p:cNvSpPr>
            <a:spLocks noChangeArrowheads="1"/>
          </p:cNvSpPr>
          <p:nvPr/>
        </p:nvSpPr>
        <p:spPr bwMode="auto">
          <a:xfrm>
            <a:off x="5461000" y="24257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29457" name="Oval 49">
            <a:extLst>
              <a:ext uri="{FF2B5EF4-FFF2-40B4-BE49-F238E27FC236}">
                <a16:creationId xmlns:a16="http://schemas.microsoft.com/office/drawing/2014/main" id="{5C043403-B562-2141-877B-8647F1F93BB7}"/>
              </a:ext>
            </a:extLst>
          </p:cNvPr>
          <p:cNvSpPr>
            <a:spLocks noChangeArrowheads="1"/>
          </p:cNvSpPr>
          <p:nvPr/>
        </p:nvSpPr>
        <p:spPr bwMode="auto">
          <a:xfrm>
            <a:off x="4902200" y="22860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29458" name="Text Box 50">
            <a:extLst>
              <a:ext uri="{FF2B5EF4-FFF2-40B4-BE49-F238E27FC236}">
                <a16:creationId xmlns:a16="http://schemas.microsoft.com/office/drawing/2014/main" id="{C691101D-C3BD-D248-B19D-83D787E9BA76}"/>
              </a:ext>
            </a:extLst>
          </p:cNvPr>
          <p:cNvSpPr txBox="1">
            <a:spLocks noChangeArrowheads="1"/>
          </p:cNvSpPr>
          <p:nvPr/>
        </p:nvSpPr>
        <p:spPr bwMode="auto">
          <a:xfrm rot="-37201">
            <a:off x="6815138" y="5449888"/>
            <a:ext cx="1328737" cy="7270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lnSpc>
                <a:spcPct val="65000"/>
              </a:lnSpc>
              <a:spcBef>
                <a:spcPct val="50000"/>
              </a:spcBef>
              <a:defRPr/>
            </a:pPr>
            <a:r>
              <a:rPr lang="en-US" altLang="ko-KR" sz="1600" b="1" i="1">
                <a:solidFill>
                  <a:srgbClr val="003399"/>
                </a:solidFill>
                <a:latin typeface="Comic Sans MS" charset="0"/>
                <a:ea typeface="Gulim" pitchFamily="34" charset="-127"/>
                <a:cs typeface="Gulim" pitchFamily="34" charset="-127"/>
              </a:rPr>
              <a:t>LEWI:  Hanya kota untuk didiami.</a:t>
            </a:r>
          </a:p>
        </p:txBody>
      </p:sp>
      <p:sp>
        <p:nvSpPr>
          <p:cNvPr id="529459" name="Text Box 51">
            <a:extLst>
              <a:ext uri="{FF2B5EF4-FFF2-40B4-BE49-F238E27FC236}">
                <a16:creationId xmlns:a16="http://schemas.microsoft.com/office/drawing/2014/main" id="{EEB5FB85-8556-0946-B10F-49E2B0606A84}"/>
              </a:ext>
            </a:extLst>
          </p:cNvPr>
          <p:cNvSpPr txBox="1">
            <a:spLocks noChangeArrowheads="1"/>
          </p:cNvSpPr>
          <p:nvPr/>
        </p:nvSpPr>
        <p:spPr bwMode="auto">
          <a:xfrm>
            <a:off x="0" y="2514600"/>
            <a:ext cx="2971800" cy="30162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r">
              <a:spcBef>
                <a:spcPct val="50000"/>
              </a:spcBef>
            </a:pPr>
            <a:r>
              <a:rPr lang="ko-KR" altLang="en-US" sz="3200" b="1" i="1">
                <a:solidFill>
                  <a:srgbClr val="003399"/>
                </a:solidFill>
                <a:ea typeface="Gulim" panose="020B0600000101010101" pitchFamily="34" charset="-127"/>
              </a:rPr>
              <a:t>“</a:t>
            </a:r>
            <a:r>
              <a:rPr lang="en-US" altLang="ko-KR" sz="3200" b="1" i="1">
                <a:solidFill>
                  <a:srgbClr val="003399"/>
                </a:solidFill>
                <a:ea typeface="Gulim" panose="020B0600000101010101" pitchFamily="34" charset="-127"/>
              </a:rPr>
              <a:t>Setiap orang berbuat apa yang benar menurut pandangannya sendiri.”</a:t>
            </a:r>
          </a:p>
        </p:txBody>
      </p:sp>
      <p:sp>
        <p:nvSpPr>
          <p:cNvPr id="529460" name="Text Box 52">
            <a:extLst>
              <a:ext uri="{FF2B5EF4-FFF2-40B4-BE49-F238E27FC236}">
                <a16:creationId xmlns:a16="http://schemas.microsoft.com/office/drawing/2014/main" id="{5C726038-A1EB-104E-A51F-C1820B9AE476}"/>
              </a:ext>
            </a:extLst>
          </p:cNvPr>
          <p:cNvSpPr txBox="1">
            <a:spLocks noChangeArrowheads="1"/>
          </p:cNvSpPr>
          <p:nvPr/>
        </p:nvSpPr>
        <p:spPr bwMode="auto">
          <a:xfrm>
            <a:off x="550863" y="2501900"/>
            <a:ext cx="8031162" cy="1539875"/>
          </a:xfrm>
          <a:prstGeom prst="rect">
            <a:avLst/>
          </a:prstGeom>
          <a:noFill/>
          <a:ln w="12700">
            <a:noFill/>
            <a:miter lim="800000"/>
            <a:headEnd/>
            <a:tailEnd/>
          </a:ln>
          <a:effectLst>
            <a:outerShdw blurRad="63500" dist="135003" dir="2928844" algn="ctr" rotWithShape="0">
              <a:schemeClr val="bg2">
                <a:alpha val="74998"/>
              </a:schemeClr>
            </a:outerShdw>
          </a:effectLst>
        </p:spPr>
        <p:txBody>
          <a:bodyPr>
            <a:spAutoFit/>
          </a:bodyPr>
          <a:lstStyle/>
          <a:p>
            <a:pPr>
              <a:spcBef>
                <a:spcPct val="50000"/>
              </a:spcBef>
              <a:defRPr/>
            </a:pPr>
            <a:r>
              <a:rPr lang="en-US" altLang="ko-KR" sz="9500">
                <a:solidFill>
                  <a:srgbClr val="FA0532"/>
                </a:solidFill>
                <a:latin typeface="Sand" charset="0"/>
                <a:ea typeface="Gulim" pitchFamily="34" charset="-127"/>
                <a:cs typeface="Gulim" pitchFamily="34" charset="-127"/>
              </a:rPr>
              <a:t>     ANARKI!</a:t>
            </a:r>
          </a:p>
        </p:txBody>
      </p:sp>
      <p:sp>
        <p:nvSpPr>
          <p:cNvPr id="12321" name="Text Box 70">
            <a:extLst>
              <a:ext uri="{FF2B5EF4-FFF2-40B4-BE49-F238E27FC236}">
                <a16:creationId xmlns:a16="http://schemas.microsoft.com/office/drawing/2014/main" id="{40F03A49-1DFE-3D42-B62D-D77645818DF2}"/>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529481" name="Rectangle 73">
            <a:extLst>
              <a:ext uri="{FF2B5EF4-FFF2-40B4-BE49-F238E27FC236}">
                <a16:creationId xmlns:a16="http://schemas.microsoft.com/office/drawing/2014/main" id="{0176120A-A076-0C49-ABEB-E2EDDC2456E1}"/>
              </a:ext>
            </a:extLst>
          </p:cNvPr>
          <p:cNvSpPr>
            <a:spLocks noChangeArrowheads="1"/>
          </p:cNvSpPr>
          <p:nvPr/>
        </p:nvSpPr>
        <p:spPr bwMode="auto">
          <a:xfrm>
            <a:off x="8091488"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05</a:t>
            </a:r>
          </a:p>
        </p:txBody>
      </p:sp>
      <p:sp>
        <p:nvSpPr>
          <p:cNvPr id="529482" name="Text Box 74">
            <a:extLst>
              <a:ext uri="{FF2B5EF4-FFF2-40B4-BE49-F238E27FC236}">
                <a16:creationId xmlns:a16="http://schemas.microsoft.com/office/drawing/2014/main" id="{D66C9CC0-6EB4-0644-B9CA-06584A2BAB84}"/>
              </a:ext>
            </a:extLst>
          </p:cNvPr>
          <p:cNvSpPr txBox="1">
            <a:spLocks noChangeArrowheads="1"/>
          </p:cNvSpPr>
          <p:nvPr/>
        </p:nvSpPr>
        <p:spPr bwMode="auto">
          <a:xfrm>
            <a:off x="1774825" y="-12700"/>
            <a:ext cx="55340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Hak. 17:6</a:t>
            </a:r>
          </a:p>
        </p:txBody>
      </p:sp>
      <p:sp>
        <p:nvSpPr>
          <p:cNvPr id="12324" name="Text Box 75">
            <a:extLst>
              <a:ext uri="{FF2B5EF4-FFF2-40B4-BE49-F238E27FC236}">
                <a16:creationId xmlns:a16="http://schemas.microsoft.com/office/drawing/2014/main" id="{C92A7DBB-89E6-DA40-8E01-822319B501CA}"/>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31-32</a:t>
            </a:r>
          </a:p>
        </p:txBody>
      </p:sp>
      <p:sp>
        <p:nvSpPr>
          <p:cNvPr id="529484" name="Text Box 76">
            <a:extLst>
              <a:ext uri="{FF2B5EF4-FFF2-40B4-BE49-F238E27FC236}">
                <a16:creationId xmlns:a16="http://schemas.microsoft.com/office/drawing/2014/main" id="{F00532AA-2F71-EF42-9A46-45112A342069}"/>
              </a:ext>
            </a:extLst>
          </p:cNvPr>
          <p:cNvSpPr txBox="1">
            <a:spLocks noChangeArrowheads="1"/>
          </p:cNvSpPr>
          <p:nvPr/>
        </p:nvSpPr>
        <p:spPr bwMode="auto">
          <a:xfrm>
            <a:off x="3009900" y="1393825"/>
            <a:ext cx="1612900" cy="8223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2400" b="1" i="1">
                <a:solidFill>
                  <a:srgbClr val="0831AD"/>
                </a:solidFill>
                <a:latin typeface="Comic Sans MS" charset="0"/>
                <a:ea typeface="Gulim" pitchFamily="34" charset="-127"/>
                <a:cs typeface="Gulim" pitchFamily="34" charset="-127"/>
              </a:rPr>
              <a:t>Laut Besar</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grpId="0" nodeType="afterEffect">
                                  <p:stCondLst>
                                    <p:cond delay="0"/>
                                  </p:stCondLst>
                                  <p:childTnLst>
                                    <p:set>
                                      <p:cBhvr>
                                        <p:cTn id="6" dur="1" fill="hold">
                                          <p:stCondLst>
                                            <p:cond delay="0"/>
                                          </p:stCondLst>
                                        </p:cTn>
                                        <p:tgtEl>
                                          <p:spTgt spid="529460"/>
                                        </p:tgtEl>
                                        <p:attrNameLst>
                                          <p:attrName>style.visibility</p:attrName>
                                        </p:attrNameLst>
                                      </p:cBhvr>
                                      <p:to>
                                        <p:strVal val="visible"/>
                                      </p:to>
                                    </p:set>
                                    <p:anim calcmode="lin" valueType="num">
                                      <p:cBhvr additive="base">
                                        <p:cTn id="7" dur="5000" fill="hold"/>
                                        <p:tgtEl>
                                          <p:spTgt spid="529460"/>
                                        </p:tgtEl>
                                        <p:attrNameLst>
                                          <p:attrName>ppt_x</p:attrName>
                                        </p:attrNameLst>
                                      </p:cBhvr>
                                      <p:tavLst>
                                        <p:tav tm="0">
                                          <p:val>
                                            <p:strVal val="1+#ppt_w/2"/>
                                          </p:val>
                                        </p:tav>
                                        <p:tav tm="100000">
                                          <p:val>
                                            <p:strVal val="#ppt_x"/>
                                          </p:val>
                                        </p:tav>
                                      </p:tavLst>
                                    </p:anim>
                                    <p:anim calcmode="lin" valueType="num">
                                      <p:cBhvr additive="base">
                                        <p:cTn id="8" dur="5000" fill="hold"/>
                                        <p:tgtEl>
                                          <p:spTgt spid="5294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460"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8211" name="Rectangle 3">
            <a:extLst>
              <a:ext uri="{FF2B5EF4-FFF2-40B4-BE49-F238E27FC236}">
                <a16:creationId xmlns:a16="http://schemas.microsoft.com/office/drawing/2014/main" id="{3A66B8D9-9949-FA4D-9CD2-044EDD2A3980}"/>
              </a:ext>
            </a:extLst>
          </p:cNvPr>
          <p:cNvSpPr>
            <a:spLocks noChangeArrowheads="1"/>
          </p:cNvSpPr>
          <p:nvPr/>
        </p:nvSpPr>
        <p:spPr bwMode="auto">
          <a:xfrm>
            <a:off x="5445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b="1">
                <a:solidFill>
                  <a:schemeClr val="tx2"/>
                </a:solidFill>
                <a:latin typeface="Times" charset="0"/>
                <a:ea typeface="Gulim" pitchFamily="34" charset="-127"/>
                <a:cs typeface="Gulim" pitchFamily="34" charset="-127"/>
              </a:rPr>
              <a:t>7</a:t>
            </a:r>
          </a:p>
        </p:txBody>
      </p:sp>
      <p:sp>
        <p:nvSpPr>
          <p:cNvPr id="478212" name="Line 4">
            <a:extLst>
              <a:ext uri="{FF2B5EF4-FFF2-40B4-BE49-F238E27FC236}">
                <a16:creationId xmlns:a16="http://schemas.microsoft.com/office/drawing/2014/main" id="{88E0112B-BA2C-3F48-95CF-55B562B2948E}"/>
              </a:ext>
            </a:extLst>
          </p:cNvPr>
          <p:cNvSpPr>
            <a:spLocks noChangeShapeType="1"/>
          </p:cNvSpPr>
          <p:nvPr/>
        </p:nvSpPr>
        <p:spPr bwMode="auto">
          <a:xfrm>
            <a:off x="7112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78213" name="Rectangle 5">
            <a:extLst>
              <a:ext uri="{FF2B5EF4-FFF2-40B4-BE49-F238E27FC236}">
                <a16:creationId xmlns:a16="http://schemas.microsoft.com/office/drawing/2014/main" id="{73B71EF0-E128-8241-8972-5C87B261A074}"/>
              </a:ext>
            </a:extLst>
          </p:cNvPr>
          <p:cNvSpPr>
            <a:spLocks noChangeArrowheads="1"/>
          </p:cNvSpPr>
          <p:nvPr/>
        </p:nvSpPr>
        <p:spPr bwMode="auto">
          <a:xfrm>
            <a:off x="5445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b="1">
                <a:solidFill>
                  <a:schemeClr val="tx2"/>
                </a:solidFill>
                <a:latin typeface="Times" charset="0"/>
                <a:ea typeface="Gulim" pitchFamily="34" charset="-127"/>
                <a:cs typeface="Gulim" pitchFamily="34" charset="-127"/>
              </a:rPr>
              <a:t>7</a:t>
            </a:r>
          </a:p>
        </p:txBody>
      </p:sp>
      <p:sp>
        <p:nvSpPr>
          <p:cNvPr id="478214" name="Line 6">
            <a:extLst>
              <a:ext uri="{FF2B5EF4-FFF2-40B4-BE49-F238E27FC236}">
                <a16:creationId xmlns:a16="http://schemas.microsoft.com/office/drawing/2014/main" id="{B1877674-F608-2347-9F9B-AC64E122FF56}"/>
              </a:ext>
            </a:extLst>
          </p:cNvPr>
          <p:cNvSpPr>
            <a:spLocks noChangeShapeType="1"/>
          </p:cNvSpPr>
          <p:nvPr/>
        </p:nvSpPr>
        <p:spPr bwMode="auto">
          <a:xfrm>
            <a:off x="7112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478230" name="Rectangle 22">
            <a:extLst>
              <a:ext uri="{FF2B5EF4-FFF2-40B4-BE49-F238E27FC236}">
                <a16:creationId xmlns:a16="http://schemas.microsoft.com/office/drawing/2014/main" id="{A01B78F3-8A1C-5141-8DEB-9B048E40CBF8}"/>
              </a:ext>
            </a:extLst>
          </p:cNvPr>
          <p:cNvSpPr>
            <a:spLocks noChangeArrowheads="1"/>
          </p:cNvSpPr>
          <p:nvPr/>
        </p:nvSpPr>
        <p:spPr bwMode="auto">
          <a:xfrm>
            <a:off x="7772400" y="6226175"/>
            <a:ext cx="184150" cy="374650"/>
          </a:xfrm>
          <a:prstGeom prst="rect">
            <a:avLst/>
          </a:prstGeom>
          <a:noFill/>
          <a:ln w="12700">
            <a:noFill/>
            <a:miter lim="800000"/>
            <a:headEnd/>
            <a:tailEnd/>
          </a:ln>
          <a:effectLst/>
        </p:spPr>
        <p:txBody>
          <a:bodyPr wrap="none">
            <a:spAutoFit/>
          </a:bodyPr>
          <a:lstStyle/>
          <a:p>
            <a:pPr>
              <a:defRPr/>
            </a:pPr>
            <a:endParaRPr lang="ko-KR" altLang="en-US" sz="1600" b="1">
              <a:solidFill>
                <a:schemeClr val="hlink"/>
              </a:solidFill>
              <a:effectLst>
                <a:outerShdw blurRad="38100" dist="38100" dir="2700000" algn="tl">
                  <a:srgbClr val="000000"/>
                </a:outerShdw>
              </a:effectLst>
              <a:latin typeface="Comic Sans MS" charset="0"/>
              <a:ea typeface="Gulim" pitchFamily="34" charset="-127"/>
              <a:cs typeface="Gulim" pitchFamily="34" charset="-127"/>
            </a:endParaRPr>
          </a:p>
        </p:txBody>
      </p:sp>
      <p:sp>
        <p:nvSpPr>
          <p:cNvPr id="478232" name="Text Box 24">
            <a:extLst>
              <a:ext uri="{FF2B5EF4-FFF2-40B4-BE49-F238E27FC236}">
                <a16:creationId xmlns:a16="http://schemas.microsoft.com/office/drawing/2014/main" id="{E9805948-D488-4D42-B053-54742DD97DBE}"/>
              </a:ext>
            </a:extLst>
          </p:cNvPr>
          <p:cNvSpPr txBox="1">
            <a:spLocks noChangeArrowheads="1"/>
          </p:cNvSpPr>
          <p:nvPr/>
        </p:nvSpPr>
        <p:spPr bwMode="auto">
          <a:xfrm>
            <a:off x="1663700" y="-22225"/>
            <a:ext cx="5957888" cy="3746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ko-KR" altLang="en-US" sz="1600" b="1">
                <a:solidFill>
                  <a:schemeClr val="tx1"/>
                </a:solidFill>
                <a:latin typeface="Comic Sans MS" charset="0"/>
                <a:ea typeface="Gulim" pitchFamily="34" charset="-127"/>
                <a:cs typeface="Gulim" pitchFamily="34" charset="-127"/>
              </a:rPr>
              <a:t> </a:t>
            </a:r>
            <a:r>
              <a:rPr lang="en-US" altLang="ko-KR" sz="1600" b="1">
                <a:solidFill>
                  <a:schemeClr val="tx1"/>
                </a:solidFill>
                <a:latin typeface="Comic Sans MS" charset="0"/>
                <a:ea typeface="Gulim" pitchFamily="34" charset="-127"/>
                <a:cs typeface="Gulim" pitchFamily="34" charset="-127"/>
              </a:rPr>
              <a:t>Neh. 3:8</a:t>
            </a:r>
          </a:p>
        </p:txBody>
      </p:sp>
      <p:sp>
        <p:nvSpPr>
          <p:cNvPr id="141319" name="Text Box 106">
            <a:extLst>
              <a:ext uri="{FF2B5EF4-FFF2-40B4-BE49-F238E27FC236}">
                <a16:creationId xmlns:a16="http://schemas.microsoft.com/office/drawing/2014/main" id="{CDF74AB5-18E4-024A-9DA5-7070B97833A8}"/>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141320" name="Text Box 107">
            <a:extLst>
              <a:ext uri="{FF2B5EF4-FFF2-40B4-BE49-F238E27FC236}">
                <a16:creationId xmlns:a16="http://schemas.microsoft.com/office/drawing/2014/main" id="{6872B706-3083-2843-8779-F0FFF9861E8B}"/>
              </a:ext>
            </a:extLst>
          </p:cNvPr>
          <p:cNvSpPr txBox="1">
            <a:spLocks noChangeArrowheads="1"/>
          </p:cNvSpPr>
          <p:nvPr/>
        </p:nvSpPr>
        <p:spPr bwMode="auto">
          <a:xfrm>
            <a:off x="8664575" y="64135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endParaRPr lang="ko-KR" altLang="en-US" sz="2000">
              <a:solidFill>
                <a:srgbClr val="FFA27C"/>
              </a:solidFill>
              <a:latin typeface="B VAG Rounded Bold" charset="0"/>
              <a:ea typeface="Gulim" panose="020B0600000101010101" pitchFamily="34" charset="-127"/>
            </a:endParaRPr>
          </a:p>
        </p:txBody>
      </p:sp>
      <p:pic>
        <p:nvPicPr>
          <p:cNvPr id="478316" name="Picture 108">
            <a:extLst>
              <a:ext uri="{FF2B5EF4-FFF2-40B4-BE49-F238E27FC236}">
                <a16:creationId xmlns:a16="http://schemas.microsoft.com/office/drawing/2014/main" id="{CC06EE56-2D0D-FC4D-BD07-AB8AC539B659}"/>
              </a:ext>
            </a:extLst>
          </p:cNvPr>
          <p:cNvPicPr>
            <a:picLocks noChangeAspect="1" noChangeArrowheads="1"/>
          </p:cNvPicPr>
          <p:nvPr/>
        </p:nvPicPr>
        <p:blipFill>
          <a:blip r:embed="rId3"/>
          <a:srcRect t="1915"/>
          <a:stretch>
            <a:fillRect/>
          </a:stretch>
        </p:blipFill>
        <p:spPr bwMode="auto">
          <a:xfrm>
            <a:off x="238125" y="1108075"/>
            <a:ext cx="8645525" cy="481012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sp>
        <p:nvSpPr>
          <p:cNvPr id="478215" name="Rectangle 7">
            <a:extLst>
              <a:ext uri="{FF2B5EF4-FFF2-40B4-BE49-F238E27FC236}">
                <a16:creationId xmlns:a16="http://schemas.microsoft.com/office/drawing/2014/main" id="{8C136FD1-4020-3F44-85B1-467042547EE5}"/>
              </a:ext>
            </a:extLst>
          </p:cNvPr>
          <p:cNvSpPr>
            <a:spLocks noChangeArrowheads="1"/>
          </p:cNvSpPr>
          <p:nvPr/>
        </p:nvSpPr>
        <p:spPr bwMode="auto">
          <a:xfrm>
            <a:off x="1701800" y="501650"/>
            <a:ext cx="7264400" cy="454025"/>
          </a:xfrm>
          <a:prstGeom prst="rect">
            <a:avLst/>
          </a:prstGeom>
          <a:noFill/>
          <a:ln w="762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en-US" altLang="ko-KR" sz="2400" b="1">
                <a:solidFill>
                  <a:srgbClr val="EEFF4B"/>
                </a:solidFill>
                <a:latin typeface="Comic Sans MS" charset="0"/>
                <a:ea typeface="Gulim" charset="0"/>
                <a:cs typeface="Gulim" charset="0"/>
              </a:rPr>
              <a:t>Yerusalem: Penyingkapan Tembok Nehemia </a:t>
            </a:r>
            <a:endParaRPr lang="en-US" altLang="ko-KR" b="1">
              <a:solidFill>
                <a:srgbClr val="EEFF4B"/>
              </a:solidFill>
              <a:latin typeface="Comic Sans MS" charset="0"/>
              <a:ea typeface="Gulim" charset="0"/>
              <a:cs typeface="Gulim" charset="0"/>
            </a:endParaRPr>
          </a:p>
        </p:txBody>
      </p:sp>
      <p:sp>
        <p:nvSpPr>
          <p:cNvPr id="478317" name="Rectangle 109">
            <a:extLst>
              <a:ext uri="{FF2B5EF4-FFF2-40B4-BE49-F238E27FC236}">
                <a16:creationId xmlns:a16="http://schemas.microsoft.com/office/drawing/2014/main" id="{AFF01E10-1F7F-834B-B202-3FA3C09B5595}"/>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67</a:t>
            </a:r>
          </a:p>
        </p:txBody>
      </p:sp>
      <p:sp>
        <p:nvSpPr>
          <p:cNvPr id="141324" name="Text Box 110">
            <a:extLst>
              <a:ext uri="{FF2B5EF4-FFF2-40B4-BE49-F238E27FC236}">
                <a16:creationId xmlns:a16="http://schemas.microsoft.com/office/drawing/2014/main" id="{1DFE6900-25AB-514E-A5E0-55B69105323A}"/>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37-38</a:t>
            </a:r>
          </a:p>
        </p:txBody>
      </p:sp>
      <p:grpSp>
        <p:nvGrpSpPr>
          <p:cNvPr id="141325" name="Group 111">
            <a:extLst>
              <a:ext uri="{FF2B5EF4-FFF2-40B4-BE49-F238E27FC236}">
                <a16:creationId xmlns:a16="http://schemas.microsoft.com/office/drawing/2014/main" id="{597828A6-D10D-A945-AB01-A287739A947F}"/>
              </a:ext>
            </a:extLst>
          </p:cNvPr>
          <p:cNvGrpSpPr>
            <a:grpSpLocks/>
          </p:cNvGrpSpPr>
          <p:nvPr/>
        </p:nvGrpSpPr>
        <p:grpSpPr bwMode="auto">
          <a:xfrm>
            <a:off x="7977188" y="3435350"/>
            <a:ext cx="1162050" cy="1098550"/>
            <a:chOff x="5025" y="2164"/>
            <a:chExt cx="732" cy="692"/>
          </a:xfrm>
        </p:grpSpPr>
        <p:grpSp>
          <p:nvGrpSpPr>
            <p:cNvPr id="141326" name="Group 112">
              <a:extLst>
                <a:ext uri="{FF2B5EF4-FFF2-40B4-BE49-F238E27FC236}">
                  <a16:creationId xmlns:a16="http://schemas.microsoft.com/office/drawing/2014/main" id="{B82DF8D9-8642-DD4B-B09A-5A98E2C9CBA5}"/>
                </a:ext>
              </a:extLst>
            </p:cNvPr>
            <p:cNvGrpSpPr>
              <a:grpSpLocks/>
            </p:cNvGrpSpPr>
            <p:nvPr/>
          </p:nvGrpSpPr>
          <p:grpSpPr bwMode="auto">
            <a:xfrm>
              <a:off x="5025" y="2164"/>
              <a:ext cx="732" cy="692"/>
              <a:chOff x="5025" y="2164"/>
              <a:chExt cx="732" cy="692"/>
            </a:xfrm>
          </p:grpSpPr>
          <p:grpSp>
            <p:nvGrpSpPr>
              <p:cNvPr id="141328" name="Group 113">
                <a:extLst>
                  <a:ext uri="{FF2B5EF4-FFF2-40B4-BE49-F238E27FC236}">
                    <a16:creationId xmlns:a16="http://schemas.microsoft.com/office/drawing/2014/main" id="{DEFE9539-A3DA-5D47-B251-DC35F102C2B6}"/>
                  </a:ext>
                </a:extLst>
              </p:cNvPr>
              <p:cNvGrpSpPr>
                <a:grpSpLocks/>
              </p:cNvGrpSpPr>
              <p:nvPr/>
            </p:nvGrpSpPr>
            <p:grpSpPr bwMode="auto">
              <a:xfrm>
                <a:off x="5025" y="2164"/>
                <a:ext cx="640" cy="692"/>
                <a:chOff x="5025" y="2164"/>
                <a:chExt cx="640" cy="692"/>
              </a:xfrm>
            </p:grpSpPr>
            <p:sp>
              <p:nvSpPr>
                <p:cNvPr id="141330" name="Freeform 114">
                  <a:extLst>
                    <a:ext uri="{FF2B5EF4-FFF2-40B4-BE49-F238E27FC236}">
                      <a16:creationId xmlns:a16="http://schemas.microsoft.com/office/drawing/2014/main" id="{114A64C3-D187-AF44-BC54-CC3A7115420F}"/>
                    </a:ext>
                  </a:extLst>
                </p:cNvPr>
                <p:cNvSpPr>
                  <a:spLocks/>
                </p:cNvSpPr>
                <p:nvPr/>
              </p:nvSpPr>
              <p:spPr bwMode="auto">
                <a:xfrm>
                  <a:off x="5514" y="2294"/>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1331" name="Freeform 115">
                  <a:extLst>
                    <a:ext uri="{FF2B5EF4-FFF2-40B4-BE49-F238E27FC236}">
                      <a16:creationId xmlns:a16="http://schemas.microsoft.com/office/drawing/2014/main" id="{0B630118-9A1C-704A-90EC-180974E9F89D}"/>
                    </a:ext>
                  </a:extLst>
                </p:cNvPr>
                <p:cNvSpPr>
                  <a:spLocks/>
                </p:cNvSpPr>
                <p:nvPr/>
              </p:nvSpPr>
              <p:spPr bwMode="auto">
                <a:xfrm>
                  <a:off x="5514" y="228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1332" name="AutoShape 116">
                  <a:extLst>
                    <a:ext uri="{FF2B5EF4-FFF2-40B4-BE49-F238E27FC236}">
                      <a16:creationId xmlns:a16="http://schemas.microsoft.com/office/drawing/2014/main" id="{EB61640B-7C8A-4546-B0C5-888F1AF31C0B}"/>
                    </a:ext>
                  </a:extLst>
                </p:cNvPr>
                <p:cNvSpPr>
                  <a:spLocks noChangeArrowheads="1"/>
                </p:cNvSpPr>
                <p:nvPr/>
              </p:nvSpPr>
              <p:spPr bwMode="auto">
                <a:xfrm>
                  <a:off x="5055" y="2172"/>
                  <a:ext cx="460" cy="265"/>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1333" name="Rectangle 117">
                  <a:extLst>
                    <a:ext uri="{FF2B5EF4-FFF2-40B4-BE49-F238E27FC236}">
                      <a16:creationId xmlns:a16="http://schemas.microsoft.com/office/drawing/2014/main" id="{AF7C0FF6-1110-3644-9EA4-4B1F03BC7C98}"/>
                    </a:ext>
                  </a:extLst>
                </p:cNvPr>
                <p:cNvSpPr>
                  <a:spLocks noChangeArrowheads="1"/>
                </p:cNvSpPr>
                <p:nvPr/>
              </p:nvSpPr>
              <p:spPr bwMode="auto">
                <a:xfrm>
                  <a:off x="5054" y="2285"/>
                  <a:ext cx="611" cy="571"/>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1334" name="Line 118">
                  <a:extLst>
                    <a:ext uri="{FF2B5EF4-FFF2-40B4-BE49-F238E27FC236}">
                      <a16:creationId xmlns:a16="http://schemas.microsoft.com/office/drawing/2014/main" id="{A71598F9-E672-3B45-BA04-7D51797F895D}"/>
                    </a:ext>
                  </a:extLst>
                </p:cNvPr>
                <p:cNvSpPr>
                  <a:spLocks noChangeShapeType="1"/>
                </p:cNvSpPr>
                <p:nvPr/>
              </p:nvSpPr>
              <p:spPr bwMode="auto">
                <a:xfrm>
                  <a:off x="5086" y="244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35" name="Line 119">
                  <a:extLst>
                    <a:ext uri="{FF2B5EF4-FFF2-40B4-BE49-F238E27FC236}">
                      <a16:creationId xmlns:a16="http://schemas.microsoft.com/office/drawing/2014/main" id="{37E897AC-6A22-4A4E-A6C7-6B632D5C0C70}"/>
                    </a:ext>
                  </a:extLst>
                </p:cNvPr>
                <p:cNvSpPr>
                  <a:spLocks noChangeShapeType="1"/>
                </p:cNvSpPr>
                <p:nvPr/>
              </p:nvSpPr>
              <p:spPr bwMode="auto">
                <a:xfrm>
                  <a:off x="5086" y="255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36" name="Rectangle 120">
                  <a:extLst>
                    <a:ext uri="{FF2B5EF4-FFF2-40B4-BE49-F238E27FC236}">
                      <a16:creationId xmlns:a16="http://schemas.microsoft.com/office/drawing/2014/main" id="{651C1771-B303-6E4B-A51F-426F2C435C51}"/>
                    </a:ext>
                  </a:extLst>
                </p:cNvPr>
                <p:cNvSpPr>
                  <a:spLocks noChangeArrowheads="1"/>
                </p:cNvSpPr>
                <p:nvPr/>
              </p:nvSpPr>
              <p:spPr bwMode="auto">
                <a:xfrm>
                  <a:off x="5025" y="2164"/>
                  <a:ext cx="57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Chicago" charset="0"/>
                      <a:ea typeface="Gulim" panose="020B0600000101010101" pitchFamily="34" charset="-127"/>
                    </a:rPr>
                    <a:t>PEMBUANGAN</a:t>
                  </a:r>
                </a:p>
              </p:txBody>
            </p:sp>
            <p:sp>
              <p:nvSpPr>
                <p:cNvPr id="141337" name="Line 121">
                  <a:extLst>
                    <a:ext uri="{FF2B5EF4-FFF2-40B4-BE49-F238E27FC236}">
                      <a16:creationId xmlns:a16="http://schemas.microsoft.com/office/drawing/2014/main" id="{6639436F-B798-184A-A486-460B74DFD030}"/>
                    </a:ext>
                  </a:extLst>
                </p:cNvPr>
                <p:cNvSpPr>
                  <a:spLocks noChangeShapeType="1"/>
                </p:cNvSpPr>
                <p:nvPr/>
              </p:nvSpPr>
              <p:spPr bwMode="auto">
                <a:xfrm>
                  <a:off x="5086" y="280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38" name="Line 122">
                  <a:extLst>
                    <a:ext uri="{FF2B5EF4-FFF2-40B4-BE49-F238E27FC236}">
                      <a16:creationId xmlns:a16="http://schemas.microsoft.com/office/drawing/2014/main" id="{CDAF8557-1F20-2641-B987-2CD7A2A8AF99}"/>
                    </a:ext>
                  </a:extLst>
                </p:cNvPr>
                <p:cNvSpPr>
                  <a:spLocks noChangeShapeType="1"/>
                </p:cNvSpPr>
                <p:nvPr/>
              </p:nvSpPr>
              <p:spPr bwMode="auto">
                <a:xfrm>
                  <a:off x="5086" y="267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1339" name="Rectangle 123">
                  <a:extLst>
                    <a:ext uri="{FF2B5EF4-FFF2-40B4-BE49-F238E27FC236}">
                      <a16:creationId xmlns:a16="http://schemas.microsoft.com/office/drawing/2014/main" id="{2735B1F4-3F2C-F044-9BDC-30BA7592FB82}"/>
                    </a:ext>
                  </a:extLst>
                </p:cNvPr>
                <p:cNvSpPr>
                  <a:spLocks noChangeArrowheads="1"/>
                </p:cNvSpPr>
                <p:nvPr/>
              </p:nvSpPr>
              <p:spPr bwMode="auto">
                <a:xfrm>
                  <a:off x="5125" y="2327"/>
                  <a:ext cx="46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70 Tahun</a:t>
                  </a:r>
                </a:p>
              </p:txBody>
            </p:sp>
            <p:sp>
              <p:nvSpPr>
                <p:cNvPr id="141340" name="Rectangle 124">
                  <a:extLst>
                    <a:ext uri="{FF2B5EF4-FFF2-40B4-BE49-F238E27FC236}">
                      <a16:creationId xmlns:a16="http://schemas.microsoft.com/office/drawing/2014/main" id="{CC59506E-4A59-F249-A5C0-AC2F7BF4ABC9}"/>
                    </a:ext>
                  </a:extLst>
                </p:cNvPr>
                <p:cNvSpPr>
                  <a:spLocks noChangeArrowheads="1"/>
                </p:cNvSpPr>
                <p:nvPr/>
              </p:nvSpPr>
              <p:spPr bwMode="auto">
                <a:xfrm>
                  <a:off x="5064" y="2439"/>
                  <a:ext cx="58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3 Perjalanan</a:t>
                  </a:r>
                </a:p>
              </p:txBody>
            </p:sp>
            <p:sp>
              <p:nvSpPr>
                <p:cNvPr id="141341" name="Rectangle 125">
                  <a:extLst>
                    <a:ext uri="{FF2B5EF4-FFF2-40B4-BE49-F238E27FC236}">
                      <a16:creationId xmlns:a16="http://schemas.microsoft.com/office/drawing/2014/main" id="{F12E5D3F-CE4F-6746-9F1F-AF72F4D2E307}"/>
                    </a:ext>
                  </a:extLst>
                </p:cNvPr>
                <p:cNvSpPr>
                  <a:spLocks noChangeArrowheads="1"/>
                </p:cNvSpPr>
                <p:nvPr/>
              </p:nvSpPr>
              <p:spPr bwMode="auto">
                <a:xfrm>
                  <a:off x="5136" y="2690"/>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1000" b="1">
                    <a:solidFill>
                      <a:srgbClr val="000000"/>
                    </a:solidFill>
                    <a:latin typeface="Helvetica" pitchFamily="2" charset="0"/>
                    <a:ea typeface="Gulim" panose="020B0600000101010101" pitchFamily="34" charset="-127"/>
                  </a:endParaRPr>
                </a:p>
              </p:txBody>
            </p:sp>
            <p:sp>
              <p:nvSpPr>
                <p:cNvPr id="141342" name="Rectangle 126">
                  <a:extLst>
                    <a:ext uri="{FF2B5EF4-FFF2-40B4-BE49-F238E27FC236}">
                      <a16:creationId xmlns:a16="http://schemas.microsoft.com/office/drawing/2014/main" id="{63A3A7A0-6253-DC48-9065-720ACAF6EFB6}"/>
                    </a:ext>
                  </a:extLst>
                </p:cNvPr>
                <p:cNvSpPr>
                  <a:spLocks noChangeArrowheads="1"/>
                </p:cNvSpPr>
                <p:nvPr/>
              </p:nvSpPr>
              <p:spPr bwMode="auto">
                <a:xfrm>
                  <a:off x="5132" y="2271"/>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1343" name="Rectangle 127">
                  <a:extLst>
                    <a:ext uri="{FF2B5EF4-FFF2-40B4-BE49-F238E27FC236}">
                      <a16:creationId xmlns:a16="http://schemas.microsoft.com/office/drawing/2014/main" id="{FEFF38CC-67ED-5047-9D57-1C351B5266D2}"/>
                    </a:ext>
                  </a:extLst>
                </p:cNvPr>
                <p:cNvSpPr>
                  <a:spLocks noChangeArrowheads="1"/>
                </p:cNvSpPr>
                <p:nvPr/>
              </p:nvSpPr>
              <p:spPr bwMode="auto">
                <a:xfrm>
                  <a:off x="5069" y="2270"/>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sp>
            <p:nvSpPr>
              <p:cNvPr id="141329" name="Rectangle 128">
                <a:extLst>
                  <a:ext uri="{FF2B5EF4-FFF2-40B4-BE49-F238E27FC236}">
                    <a16:creationId xmlns:a16="http://schemas.microsoft.com/office/drawing/2014/main" id="{43F23AD6-56F6-E34E-8483-C824F37EBC8D}"/>
                  </a:ext>
                </a:extLst>
              </p:cNvPr>
              <p:cNvSpPr>
                <a:spLocks noChangeArrowheads="1"/>
              </p:cNvSpPr>
              <p:nvPr/>
            </p:nvSpPr>
            <p:spPr bwMode="auto">
              <a:xfrm>
                <a:off x="5026" y="2582"/>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100 Tahun / 50,000</a:t>
                </a:r>
              </a:p>
            </p:txBody>
          </p:sp>
        </p:grpSp>
        <p:sp>
          <p:nvSpPr>
            <p:cNvPr id="141327" name="Rectangle 129">
              <a:extLst>
                <a:ext uri="{FF2B5EF4-FFF2-40B4-BE49-F238E27FC236}">
                  <a16:creationId xmlns:a16="http://schemas.microsoft.com/office/drawing/2014/main" id="{222D4B38-2F6E-E540-97CE-7FC63715E8B6}"/>
                </a:ext>
              </a:extLst>
            </p:cNvPr>
            <p:cNvSpPr>
              <a:spLocks noChangeArrowheads="1"/>
            </p:cNvSpPr>
            <p:nvPr/>
          </p:nvSpPr>
          <p:spPr bwMode="auto">
            <a:xfrm>
              <a:off x="5141" y="2676"/>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Z - E - N</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478215"/>
                                        </p:tgtEl>
                                        <p:attrNameLst>
                                          <p:attrName>style.visibility</p:attrName>
                                        </p:attrNameLst>
                                      </p:cBhvr>
                                      <p:to>
                                        <p:strVal val="visible"/>
                                      </p:to>
                                    </p:set>
                                    <p:anim calcmode="lin" valueType="num">
                                      <p:cBhvr>
                                        <p:cTn id="7" dur="500" fill="hold"/>
                                        <p:tgtEl>
                                          <p:spTgt spid="478215"/>
                                        </p:tgtEl>
                                        <p:attrNameLst>
                                          <p:attrName>ppt_w</p:attrName>
                                        </p:attrNameLst>
                                      </p:cBhvr>
                                      <p:tavLst>
                                        <p:tav tm="0">
                                          <p:val>
                                            <p:fltVal val="0"/>
                                          </p:val>
                                        </p:tav>
                                        <p:tav tm="100000">
                                          <p:val>
                                            <p:strVal val="#ppt_w"/>
                                          </p:val>
                                        </p:tav>
                                      </p:tavLst>
                                    </p:anim>
                                    <p:anim calcmode="lin" valueType="num">
                                      <p:cBhvr>
                                        <p:cTn id="8" dur="500" fill="hold"/>
                                        <p:tgtEl>
                                          <p:spTgt spid="478215"/>
                                        </p:tgtEl>
                                        <p:attrNameLst>
                                          <p:attrName>ppt_h</p:attrName>
                                        </p:attrNameLst>
                                      </p:cBhvr>
                                      <p:tavLst>
                                        <p:tav tm="0">
                                          <p:val>
                                            <p:fltVal val="0"/>
                                          </p:val>
                                        </p:tav>
                                        <p:tav tm="100000">
                                          <p:val>
                                            <p:strVal val="#ppt_h"/>
                                          </p:val>
                                        </p:tav>
                                      </p:tavLst>
                                    </p:anim>
                                    <p:anim calcmode="lin" valueType="num">
                                      <p:cBhvr>
                                        <p:cTn id="9" dur="500" fill="hold"/>
                                        <p:tgtEl>
                                          <p:spTgt spid="478215"/>
                                        </p:tgtEl>
                                        <p:attrNameLst>
                                          <p:attrName>ppt_x</p:attrName>
                                        </p:attrNameLst>
                                      </p:cBhvr>
                                      <p:tavLst>
                                        <p:tav tm="0">
                                          <p:val>
                                            <p:fltVal val="0.5"/>
                                          </p:val>
                                        </p:tav>
                                        <p:tav tm="100000">
                                          <p:val>
                                            <p:strVal val="#ppt_x"/>
                                          </p:val>
                                        </p:tav>
                                      </p:tavLst>
                                    </p:anim>
                                    <p:anim calcmode="lin" valueType="num">
                                      <p:cBhvr>
                                        <p:cTn id="10" dur="500" fill="hold"/>
                                        <p:tgtEl>
                                          <p:spTgt spid="47821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22" presetClass="entr" presetSubtype="1" fill="hold" nodeType="afterEffect">
                                  <p:stCondLst>
                                    <p:cond delay="0"/>
                                  </p:stCondLst>
                                  <p:childTnLst>
                                    <p:set>
                                      <p:cBhvr>
                                        <p:cTn id="13" dur="1" fill="hold">
                                          <p:stCondLst>
                                            <p:cond delay="0"/>
                                          </p:stCondLst>
                                        </p:cTn>
                                        <p:tgtEl>
                                          <p:spTgt spid="478316"/>
                                        </p:tgtEl>
                                        <p:attrNameLst>
                                          <p:attrName>style.visibility</p:attrName>
                                        </p:attrNameLst>
                                      </p:cBhvr>
                                      <p:to>
                                        <p:strVal val="visible"/>
                                      </p:to>
                                    </p:set>
                                    <p:animEffect transition="in" filter="wipe(up)">
                                      <p:cBhvr>
                                        <p:cTn id="14" dur="500"/>
                                        <p:tgtEl>
                                          <p:spTgt spid="478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15"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61" name="Rectangle 2">
            <a:extLst>
              <a:ext uri="{FF2B5EF4-FFF2-40B4-BE49-F238E27FC236}">
                <a16:creationId xmlns:a16="http://schemas.microsoft.com/office/drawing/2014/main" id="{746A5813-B83C-754D-9144-9E302DCC4052}"/>
              </a:ext>
            </a:extLst>
          </p:cNvPr>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3362" name="Freeform 3">
            <a:extLst>
              <a:ext uri="{FF2B5EF4-FFF2-40B4-BE49-F238E27FC236}">
                <a16:creationId xmlns:a16="http://schemas.microsoft.com/office/drawing/2014/main" id="{6617F24E-7DE0-ED4F-8E66-43F96C12FDFF}"/>
              </a:ext>
            </a:extLst>
          </p:cNvPr>
          <p:cNvSpPr>
            <a:spLocks/>
          </p:cNvSpPr>
          <p:nvPr/>
        </p:nvSpPr>
        <p:spPr bwMode="auto">
          <a:xfrm>
            <a:off x="1616075" y="858838"/>
            <a:ext cx="1620838" cy="3049587"/>
          </a:xfrm>
          <a:custGeom>
            <a:avLst/>
            <a:gdLst>
              <a:gd name="T0" fmla="*/ 1562100 w 1021"/>
              <a:gd name="T1" fmla="*/ 38100 h 1921"/>
              <a:gd name="T2" fmla="*/ 1581150 w 1021"/>
              <a:gd name="T3" fmla="*/ 114300 h 1921"/>
              <a:gd name="T4" fmla="*/ 1600200 w 1021"/>
              <a:gd name="T5" fmla="*/ 190500 h 1921"/>
              <a:gd name="T6" fmla="*/ 1619250 w 1021"/>
              <a:gd name="T7" fmla="*/ 285750 h 1921"/>
              <a:gd name="T8" fmla="*/ 1619250 w 1021"/>
              <a:gd name="T9" fmla="*/ 381000 h 1921"/>
              <a:gd name="T10" fmla="*/ 1619250 w 1021"/>
              <a:gd name="T11" fmla="*/ 476250 h 1921"/>
              <a:gd name="T12" fmla="*/ 1619250 w 1021"/>
              <a:gd name="T13" fmla="*/ 552450 h 1921"/>
              <a:gd name="T14" fmla="*/ 1619250 w 1021"/>
              <a:gd name="T15" fmla="*/ 628650 h 1921"/>
              <a:gd name="T16" fmla="*/ 1600200 w 1021"/>
              <a:gd name="T17" fmla="*/ 723900 h 1921"/>
              <a:gd name="T18" fmla="*/ 1581150 w 1021"/>
              <a:gd name="T19" fmla="*/ 819150 h 1921"/>
              <a:gd name="T20" fmla="*/ 1581150 w 1021"/>
              <a:gd name="T21" fmla="*/ 895350 h 1921"/>
              <a:gd name="T22" fmla="*/ 1543050 w 1021"/>
              <a:gd name="T23" fmla="*/ 1009650 h 1921"/>
              <a:gd name="T24" fmla="*/ 1543050 w 1021"/>
              <a:gd name="T25" fmla="*/ 1104900 h 1921"/>
              <a:gd name="T26" fmla="*/ 1504950 w 1021"/>
              <a:gd name="T27" fmla="*/ 1181100 h 1921"/>
              <a:gd name="T28" fmla="*/ 1485900 w 1021"/>
              <a:gd name="T29" fmla="*/ 1257300 h 1921"/>
              <a:gd name="T30" fmla="*/ 1466850 w 1021"/>
              <a:gd name="T31" fmla="*/ 1371600 h 1921"/>
              <a:gd name="T32" fmla="*/ 1428750 w 1021"/>
              <a:gd name="T33" fmla="*/ 1447800 h 1921"/>
              <a:gd name="T34" fmla="*/ 1409700 w 1021"/>
              <a:gd name="T35" fmla="*/ 1524000 h 1921"/>
              <a:gd name="T36" fmla="*/ 1371600 w 1021"/>
              <a:gd name="T37" fmla="*/ 1619250 h 1921"/>
              <a:gd name="T38" fmla="*/ 1333500 w 1021"/>
              <a:gd name="T39" fmla="*/ 1695450 h 1921"/>
              <a:gd name="T40" fmla="*/ 1314450 w 1021"/>
              <a:gd name="T41" fmla="*/ 1771650 h 1921"/>
              <a:gd name="T42" fmla="*/ 1257300 w 1021"/>
              <a:gd name="T43" fmla="*/ 1866900 h 1921"/>
              <a:gd name="T44" fmla="*/ 1219200 w 1021"/>
              <a:gd name="T45" fmla="*/ 1943100 h 1921"/>
              <a:gd name="T46" fmla="*/ 1162050 w 1021"/>
              <a:gd name="T47" fmla="*/ 2038350 h 1921"/>
              <a:gd name="T48" fmla="*/ 1104900 w 1021"/>
              <a:gd name="T49" fmla="*/ 2114550 h 1921"/>
              <a:gd name="T50" fmla="*/ 1047750 w 1021"/>
              <a:gd name="T51" fmla="*/ 2190750 h 1921"/>
              <a:gd name="T52" fmla="*/ 1009650 w 1021"/>
              <a:gd name="T53" fmla="*/ 2266950 h 1921"/>
              <a:gd name="T54" fmla="*/ 952500 w 1021"/>
              <a:gd name="T55" fmla="*/ 2343150 h 1921"/>
              <a:gd name="T56" fmla="*/ 895350 w 1021"/>
              <a:gd name="T57" fmla="*/ 2419350 h 1921"/>
              <a:gd name="T58" fmla="*/ 857250 w 1021"/>
              <a:gd name="T59" fmla="*/ 2476500 h 1921"/>
              <a:gd name="T60" fmla="*/ 819150 w 1021"/>
              <a:gd name="T61" fmla="*/ 2552700 h 1921"/>
              <a:gd name="T62" fmla="*/ 762000 w 1021"/>
              <a:gd name="T63" fmla="*/ 2609850 h 1921"/>
              <a:gd name="T64" fmla="*/ 685800 w 1021"/>
              <a:gd name="T65" fmla="*/ 2686050 h 1921"/>
              <a:gd name="T66" fmla="*/ 628650 w 1021"/>
              <a:gd name="T67" fmla="*/ 2743200 h 1921"/>
              <a:gd name="T68" fmla="*/ 533400 w 1021"/>
              <a:gd name="T69" fmla="*/ 2800350 h 1921"/>
              <a:gd name="T70" fmla="*/ 457200 w 1021"/>
              <a:gd name="T71" fmla="*/ 2857500 h 1921"/>
              <a:gd name="T72" fmla="*/ 361950 w 1021"/>
              <a:gd name="T73" fmla="*/ 2914650 h 1921"/>
              <a:gd name="T74" fmla="*/ 266700 w 1021"/>
              <a:gd name="T75" fmla="*/ 2952750 h 1921"/>
              <a:gd name="T76" fmla="*/ 152400 w 1021"/>
              <a:gd name="T77" fmla="*/ 2990850 h 1921"/>
              <a:gd name="T78" fmla="*/ 76200 w 1021"/>
              <a:gd name="T79" fmla="*/ 3028950 h 1921"/>
              <a:gd name="T80" fmla="*/ 0 w 1021"/>
              <a:gd name="T81" fmla="*/ 304800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1092" name="Rectangle 4">
            <a:extLst>
              <a:ext uri="{FF2B5EF4-FFF2-40B4-BE49-F238E27FC236}">
                <a16:creationId xmlns:a16="http://schemas.microsoft.com/office/drawing/2014/main" id="{0BB6AC41-B65B-924A-B9D1-C0196FA11781}"/>
              </a:ext>
            </a:extLst>
          </p:cNvPr>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43364" name="Rectangle 5">
            <a:extLst>
              <a:ext uri="{FF2B5EF4-FFF2-40B4-BE49-F238E27FC236}">
                <a16:creationId xmlns:a16="http://schemas.microsoft.com/office/drawing/2014/main" id="{43F475F7-A386-1446-864D-795C40F972B3}"/>
              </a:ext>
            </a:extLst>
          </p:cNvPr>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3365" name="Freeform 6">
            <a:extLst>
              <a:ext uri="{FF2B5EF4-FFF2-40B4-BE49-F238E27FC236}">
                <a16:creationId xmlns:a16="http://schemas.microsoft.com/office/drawing/2014/main" id="{540995CB-F1F7-F44C-B8B2-59757F4DEFAF}"/>
              </a:ext>
            </a:extLst>
          </p:cNvPr>
          <p:cNvSpPr>
            <a:spLocks/>
          </p:cNvSpPr>
          <p:nvPr/>
        </p:nvSpPr>
        <p:spPr bwMode="auto">
          <a:xfrm>
            <a:off x="6991350" y="3978275"/>
            <a:ext cx="1430338" cy="2097088"/>
          </a:xfrm>
          <a:custGeom>
            <a:avLst/>
            <a:gdLst>
              <a:gd name="T0" fmla="*/ 1428750 w 901"/>
              <a:gd name="T1" fmla="*/ 0 h 1321"/>
              <a:gd name="T2" fmla="*/ 1390650 w 901"/>
              <a:gd name="T3" fmla="*/ 19050 h 1321"/>
              <a:gd name="T4" fmla="*/ 1352550 w 901"/>
              <a:gd name="T5" fmla="*/ 38100 h 1321"/>
              <a:gd name="T6" fmla="*/ 1314450 w 901"/>
              <a:gd name="T7" fmla="*/ 57150 h 1321"/>
              <a:gd name="T8" fmla="*/ 1276350 w 901"/>
              <a:gd name="T9" fmla="*/ 76200 h 1321"/>
              <a:gd name="T10" fmla="*/ 1238250 w 901"/>
              <a:gd name="T11" fmla="*/ 95250 h 1321"/>
              <a:gd name="T12" fmla="*/ 1219200 w 901"/>
              <a:gd name="T13" fmla="*/ 133350 h 1321"/>
              <a:gd name="T14" fmla="*/ 1181100 w 901"/>
              <a:gd name="T15" fmla="*/ 152400 h 1321"/>
              <a:gd name="T16" fmla="*/ 1143000 w 901"/>
              <a:gd name="T17" fmla="*/ 190500 h 1321"/>
              <a:gd name="T18" fmla="*/ 1104900 w 901"/>
              <a:gd name="T19" fmla="*/ 209550 h 1321"/>
              <a:gd name="T20" fmla="*/ 1085850 w 901"/>
              <a:gd name="T21" fmla="*/ 247650 h 1321"/>
              <a:gd name="T22" fmla="*/ 1047750 w 901"/>
              <a:gd name="T23" fmla="*/ 266700 h 1321"/>
              <a:gd name="T24" fmla="*/ 1028700 w 901"/>
              <a:gd name="T25" fmla="*/ 304800 h 1321"/>
              <a:gd name="T26" fmla="*/ 990600 w 901"/>
              <a:gd name="T27" fmla="*/ 342900 h 1321"/>
              <a:gd name="T28" fmla="*/ 971550 w 901"/>
              <a:gd name="T29" fmla="*/ 381000 h 1321"/>
              <a:gd name="T30" fmla="*/ 933450 w 901"/>
              <a:gd name="T31" fmla="*/ 400050 h 1321"/>
              <a:gd name="T32" fmla="*/ 914400 w 901"/>
              <a:gd name="T33" fmla="*/ 438150 h 1321"/>
              <a:gd name="T34" fmla="*/ 876300 w 901"/>
              <a:gd name="T35" fmla="*/ 457200 h 1321"/>
              <a:gd name="T36" fmla="*/ 838200 w 901"/>
              <a:gd name="T37" fmla="*/ 495300 h 1321"/>
              <a:gd name="T38" fmla="*/ 819150 w 901"/>
              <a:gd name="T39" fmla="*/ 533400 h 1321"/>
              <a:gd name="T40" fmla="*/ 781050 w 901"/>
              <a:gd name="T41" fmla="*/ 571500 h 1321"/>
              <a:gd name="T42" fmla="*/ 742950 w 901"/>
              <a:gd name="T43" fmla="*/ 590550 h 1321"/>
              <a:gd name="T44" fmla="*/ 723900 w 901"/>
              <a:gd name="T45" fmla="*/ 628650 h 1321"/>
              <a:gd name="T46" fmla="*/ 685800 w 901"/>
              <a:gd name="T47" fmla="*/ 666750 h 1321"/>
              <a:gd name="T48" fmla="*/ 647700 w 901"/>
              <a:gd name="T49" fmla="*/ 704850 h 1321"/>
              <a:gd name="T50" fmla="*/ 628650 w 901"/>
              <a:gd name="T51" fmla="*/ 742950 h 1321"/>
              <a:gd name="T52" fmla="*/ 590550 w 901"/>
              <a:gd name="T53" fmla="*/ 781050 h 1321"/>
              <a:gd name="T54" fmla="*/ 571500 w 901"/>
              <a:gd name="T55" fmla="*/ 819150 h 1321"/>
              <a:gd name="T56" fmla="*/ 533400 w 901"/>
              <a:gd name="T57" fmla="*/ 857250 h 1321"/>
              <a:gd name="T58" fmla="*/ 514350 w 901"/>
              <a:gd name="T59" fmla="*/ 895350 h 1321"/>
              <a:gd name="T60" fmla="*/ 495300 w 901"/>
              <a:gd name="T61" fmla="*/ 933450 h 1321"/>
              <a:gd name="T62" fmla="*/ 457200 w 901"/>
              <a:gd name="T63" fmla="*/ 990600 h 1321"/>
              <a:gd name="T64" fmla="*/ 438150 w 901"/>
              <a:gd name="T65" fmla="*/ 1028700 h 1321"/>
              <a:gd name="T66" fmla="*/ 419100 w 901"/>
              <a:gd name="T67" fmla="*/ 1085850 h 1321"/>
              <a:gd name="T68" fmla="*/ 381000 w 901"/>
              <a:gd name="T69" fmla="*/ 1123950 h 1321"/>
              <a:gd name="T70" fmla="*/ 361950 w 901"/>
              <a:gd name="T71" fmla="*/ 1162050 h 1321"/>
              <a:gd name="T72" fmla="*/ 342900 w 901"/>
              <a:gd name="T73" fmla="*/ 1200150 h 1321"/>
              <a:gd name="T74" fmla="*/ 323850 w 901"/>
              <a:gd name="T75" fmla="*/ 1238250 h 1321"/>
              <a:gd name="T76" fmla="*/ 304800 w 901"/>
              <a:gd name="T77" fmla="*/ 1276350 h 1321"/>
              <a:gd name="T78" fmla="*/ 285750 w 901"/>
              <a:gd name="T79" fmla="*/ 1314450 h 1321"/>
              <a:gd name="T80" fmla="*/ 266700 w 901"/>
              <a:gd name="T81" fmla="*/ 1352550 h 1321"/>
              <a:gd name="T82" fmla="*/ 247650 w 901"/>
              <a:gd name="T83" fmla="*/ 1390650 h 1321"/>
              <a:gd name="T84" fmla="*/ 228600 w 901"/>
              <a:gd name="T85" fmla="*/ 1428750 h 1321"/>
              <a:gd name="T86" fmla="*/ 209550 w 901"/>
              <a:gd name="T87" fmla="*/ 1466850 h 1321"/>
              <a:gd name="T88" fmla="*/ 190500 w 901"/>
              <a:gd name="T89" fmla="*/ 1504950 h 1321"/>
              <a:gd name="T90" fmla="*/ 190500 w 901"/>
              <a:gd name="T91" fmla="*/ 1543050 h 1321"/>
              <a:gd name="T92" fmla="*/ 171450 w 901"/>
              <a:gd name="T93" fmla="*/ 1581150 h 1321"/>
              <a:gd name="T94" fmla="*/ 152400 w 901"/>
              <a:gd name="T95" fmla="*/ 1619250 h 1321"/>
              <a:gd name="T96" fmla="*/ 152400 w 901"/>
              <a:gd name="T97" fmla="*/ 1657350 h 1321"/>
              <a:gd name="T98" fmla="*/ 133350 w 901"/>
              <a:gd name="T99" fmla="*/ 1695450 h 1321"/>
              <a:gd name="T100" fmla="*/ 114300 w 901"/>
              <a:gd name="T101" fmla="*/ 1733550 h 1321"/>
              <a:gd name="T102" fmla="*/ 95250 w 901"/>
              <a:gd name="T103" fmla="*/ 1771650 h 1321"/>
              <a:gd name="T104" fmla="*/ 95250 w 901"/>
              <a:gd name="T105" fmla="*/ 1809750 h 1321"/>
              <a:gd name="T106" fmla="*/ 76200 w 901"/>
              <a:gd name="T107" fmla="*/ 1847850 h 1321"/>
              <a:gd name="T108" fmla="*/ 57150 w 901"/>
              <a:gd name="T109" fmla="*/ 1885950 h 1321"/>
              <a:gd name="T110" fmla="*/ 57150 w 901"/>
              <a:gd name="T111" fmla="*/ 1924050 h 1321"/>
              <a:gd name="T112" fmla="*/ 38100 w 901"/>
              <a:gd name="T113" fmla="*/ 1962150 h 1321"/>
              <a:gd name="T114" fmla="*/ 19050 w 901"/>
              <a:gd name="T115" fmla="*/ 2000250 h 1321"/>
              <a:gd name="T116" fmla="*/ 19050 w 901"/>
              <a:gd name="T117" fmla="*/ 2057400 h 1321"/>
              <a:gd name="T118" fmla="*/ 0 w 901"/>
              <a:gd name="T119" fmla="*/ 2095500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366" name="Freeform 7">
            <a:extLst>
              <a:ext uri="{FF2B5EF4-FFF2-40B4-BE49-F238E27FC236}">
                <a16:creationId xmlns:a16="http://schemas.microsoft.com/office/drawing/2014/main" id="{13D12008-5568-E542-BAD8-1E1C483A8C6F}"/>
              </a:ext>
            </a:extLst>
          </p:cNvPr>
          <p:cNvSpPr>
            <a:spLocks/>
          </p:cNvSpPr>
          <p:nvPr/>
        </p:nvSpPr>
        <p:spPr bwMode="auto">
          <a:xfrm>
            <a:off x="3562350" y="1695450"/>
            <a:ext cx="4097338" cy="2916238"/>
          </a:xfrm>
          <a:custGeom>
            <a:avLst/>
            <a:gdLst>
              <a:gd name="T0" fmla="*/ 4056063 w 2581"/>
              <a:gd name="T1" fmla="*/ 2895600 h 1837"/>
              <a:gd name="T2" fmla="*/ 3959225 w 2581"/>
              <a:gd name="T3" fmla="*/ 2857500 h 1837"/>
              <a:gd name="T4" fmla="*/ 3879850 w 2581"/>
              <a:gd name="T5" fmla="*/ 2836863 h 1837"/>
              <a:gd name="T6" fmla="*/ 3802063 w 2581"/>
              <a:gd name="T7" fmla="*/ 2798763 h 1837"/>
              <a:gd name="T8" fmla="*/ 3722688 w 2581"/>
              <a:gd name="T9" fmla="*/ 2741613 h 1837"/>
              <a:gd name="T10" fmla="*/ 3644900 w 2581"/>
              <a:gd name="T11" fmla="*/ 2701925 h 1837"/>
              <a:gd name="T12" fmla="*/ 3567113 w 2581"/>
              <a:gd name="T13" fmla="*/ 2663825 h 1837"/>
              <a:gd name="T14" fmla="*/ 3468688 w 2581"/>
              <a:gd name="T15" fmla="*/ 2605088 h 1837"/>
              <a:gd name="T16" fmla="*/ 3370263 w 2581"/>
              <a:gd name="T17" fmla="*/ 2547938 h 1837"/>
              <a:gd name="T18" fmla="*/ 3292475 w 2581"/>
              <a:gd name="T19" fmla="*/ 2509838 h 1837"/>
              <a:gd name="T20" fmla="*/ 3213100 w 2581"/>
              <a:gd name="T21" fmla="*/ 2470150 h 1837"/>
              <a:gd name="T22" fmla="*/ 3135313 w 2581"/>
              <a:gd name="T23" fmla="*/ 2413000 h 1837"/>
              <a:gd name="T24" fmla="*/ 3057525 w 2581"/>
              <a:gd name="T25" fmla="*/ 2374900 h 1837"/>
              <a:gd name="T26" fmla="*/ 2998788 w 2581"/>
              <a:gd name="T27" fmla="*/ 2335213 h 1837"/>
              <a:gd name="T28" fmla="*/ 2900363 w 2581"/>
              <a:gd name="T29" fmla="*/ 2259013 h 1837"/>
              <a:gd name="T30" fmla="*/ 2822575 w 2581"/>
              <a:gd name="T31" fmla="*/ 2238375 h 1837"/>
              <a:gd name="T32" fmla="*/ 2743200 w 2581"/>
              <a:gd name="T33" fmla="*/ 2162175 h 1837"/>
              <a:gd name="T34" fmla="*/ 2665413 w 2581"/>
              <a:gd name="T35" fmla="*/ 2122488 h 1837"/>
              <a:gd name="T36" fmla="*/ 2586038 w 2581"/>
              <a:gd name="T37" fmla="*/ 2065338 h 1837"/>
              <a:gd name="T38" fmla="*/ 2468563 w 2581"/>
              <a:gd name="T39" fmla="*/ 1968500 h 1837"/>
              <a:gd name="T40" fmla="*/ 2390775 w 2581"/>
              <a:gd name="T41" fmla="*/ 1930400 h 1837"/>
              <a:gd name="T42" fmla="*/ 2312988 w 2581"/>
              <a:gd name="T43" fmla="*/ 1852613 h 1837"/>
              <a:gd name="T44" fmla="*/ 2214563 w 2581"/>
              <a:gd name="T45" fmla="*/ 1755775 h 1837"/>
              <a:gd name="T46" fmla="*/ 2155825 w 2581"/>
              <a:gd name="T47" fmla="*/ 1679575 h 1837"/>
              <a:gd name="T48" fmla="*/ 2116138 w 2581"/>
              <a:gd name="T49" fmla="*/ 1601788 h 1837"/>
              <a:gd name="T50" fmla="*/ 2057400 w 2581"/>
              <a:gd name="T51" fmla="*/ 1525588 h 1837"/>
              <a:gd name="T52" fmla="*/ 1958975 w 2581"/>
              <a:gd name="T53" fmla="*/ 1447800 h 1837"/>
              <a:gd name="T54" fmla="*/ 1862138 w 2581"/>
              <a:gd name="T55" fmla="*/ 1350963 h 1837"/>
              <a:gd name="T56" fmla="*/ 1803400 w 2581"/>
              <a:gd name="T57" fmla="*/ 1293813 h 1837"/>
              <a:gd name="T58" fmla="*/ 1744663 w 2581"/>
              <a:gd name="T59" fmla="*/ 1216025 h 1837"/>
              <a:gd name="T60" fmla="*/ 1685925 w 2581"/>
              <a:gd name="T61" fmla="*/ 1158875 h 1837"/>
              <a:gd name="T62" fmla="*/ 1606550 w 2581"/>
              <a:gd name="T63" fmla="*/ 1081088 h 1837"/>
              <a:gd name="T64" fmla="*/ 1528763 w 2581"/>
              <a:gd name="T65" fmla="*/ 1022350 h 1837"/>
              <a:gd name="T66" fmla="*/ 1489075 w 2581"/>
              <a:gd name="T67" fmla="*/ 946150 h 1837"/>
              <a:gd name="T68" fmla="*/ 1430338 w 2581"/>
              <a:gd name="T69" fmla="*/ 887413 h 1837"/>
              <a:gd name="T70" fmla="*/ 1390650 w 2581"/>
              <a:gd name="T71" fmla="*/ 811213 h 1837"/>
              <a:gd name="T72" fmla="*/ 1352550 w 2581"/>
              <a:gd name="T73" fmla="*/ 733425 h 1837"/>
              <a:gd name="T74" fmla="*/ 1293813 w 2581"/>
              <a:gd name="T75" fmla="*/ 655638 h 1837"/>
              <a:gd name="T76" fmla="*/ 1254125 w 2581"/>
              <a:gd name="T77" fmla="*/ 579438 h 1837"/>
              <a:gd name="T78" fmla="*/ 1195388 w 2581"/>
              <a:gd name="T79" fmla="*/ 520700 h 1837"/>
              <a:gd name="T80" fmla="*/ 1117600 w 2581"/>
              <a:gd name="T81" fmla="*/ 423863 h 1837"/>
              <a:gd name="T82" fmla="*/ 1058863 w 2581"/>
              <a:gd name="T83" fmla="*/ 347663 h 1837"/>
              <a:gd name="T84" fmla="*/ 1000125 w 2581"/>
              <a:gd name="T85" fmla="*/ 288925 h 1837"/>
              <a:gd name="T86" fmla="*/ 920750 w 2581"/>
              <a:gd name="T87" fmla="*/ 231775 h 1837"/>
              <a:gd name="T88" fmla="*/ 862013 w 2581"/>
              <a:gd name="T89" fmla="*/ 193675 h 1837"/>
              <a:gd name="T90" fmla="*/ 784225 w 2581"/>
              <a:gd name="T91" fmla="*/ 115888 h 1837"/>
              <a:gd name="T92" fmla="*/ 704850 w 2581"/>
              <a:gd name="T93" fmla="*/ 96838 h 1837"/>
              <a:gd name="T94" fmla="*/ 608013 w 2581"/>
              <a:gd name="T95" fmla="*/ 57150 h 1837"/>
              <a:gd name="T96" fmla="*/ 509588 w 2581"/>
              <a:gd name="T97" fmla="*/ 38100 h 1837"/>
              <a:gd name="T98" fmla="*/ 431800 w 2581"/>
              <a:gd name="T99" fmla="*/ 19050 h 1837"/>
              <a:gd name="T100" fmla="*/ 352425 w 2581"/>
              <a:gd name="T101" fmla="*/ 0 h 1837"/>
              <a:gd name="T102" fmla="*/ 274638 w 2581"/>
              <a:gd name="T103" fmla="*/ 0 h 1837"/>
              <a:gd name="T104" fmla="*/ 195263 w 2581"/>
              <a:gd name="T105" fmla="*/ 19050 h 1837"/>
              <a:gd name="T106" fmla="*/ 117475 w 2581"/>
              <a:gd name="T107" fmla="*/ 38100 h 1837"/>
              <a:gd name="T108" fmla="*/ 39688 w 2581"/>
              <a:gd name="T109" fmla="*/ 77788 h 1837"/>
              <a:gd name="T110" fmla="*/ 0 w 2581"/>
              <a:gd name="T111" fmla="*/ 153988 h 1837"/>
              <a:gd name="T112" fmla="*/ 0 w 2581"/>
              <a:gd name="T113" fmla="*/ 231775 h 1837"/>
              <a:gd name="T114" fmla="*/ 19050 w 2581"/>
              <a:gd name="T115" fmla="*/ 309563 h 1837"/>
              <a:gd name="T116" fmla="*/ 58738 w 2581"/>
              <a:gd name="T117" fmla="*/ 385763 h 1837"/>
              <a:gd name="T118" fmla="*/ 117475 w 2581"/>
              <a:gd name="T119" fmla="*/ 444500 h 1837"/>
              <a:gd name="T120" fmla="*/ 215900 w 2581"/>
              <a:gd name="T121" fmla="*/ 482600 h 1837"/>
              <a:gd name="T122" fmla="*/ 293688 w 2581"/>
              <a:gd name="T123" fmla="*/ 501650 h 1837"/>
              <a:gd name="T124" fmla="*/ 373063 w 2581"/>
              <a:gd name="T125" fmla="*/ 520700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1096" name="Rectangle 8">
            <a:extLst>
              <a:ext uri="{FF2B5EF4-FFF2-40B4-BE49-F238E27FC236}">
                <a16:creationId xmlns:a16="http://schemas.microsoft.com/office/drawing/2014/main" id="{80249917-419D-1D46-839C-90E2EBEC6323}"/>
              </a:ext>
            </a:extLst>
          </p:cNvPr>
          <p:cNvSpPr>
            <a:spLocks noChangeArrowheads="1"/>
          </p:cNvSpPr>
          <p:nvPr/>
        </p:nvSpPr>
        <p:spPr bwMode="auto">
          <a:xfrm>
            <a:off x="4630738" y="2649538"/>
            <a:ext cx="152082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SE</a:t>
            </a:r>
          </a:p>
        </p:txBody>
      </p:sp>
      <p:sp>
        <p:nvSpPr>
          <p:cNvPr id="143368" name="Freeform 9">
            <a:extLst>
              <a:ext uri="{FF2B5EF4-FFF2-40B4-BE49-F238E27FC236}">
                <a16:creationId xmlns:a16="http://schemas.microsoft.com/office/drawing/2014/main" id="{9AC5706C-4943-F748-8EC4-A1FC7EF98E1F}"/>
              </a:ext>
            </a:extLst>
          </p:cNvPr>
          <p:cNvSpPr>
            <a:spLocks/>
          </p:cNvSpPr>
          <p:nvPr/>
        </p:nvSpPr>
        <p:spPr bwMode="auto">
          <a:xfrm>
            <a:off x="2038350" y="4591050"/>
            <a:ext cx="1887538" cy="1487488"/>
          </a:xfrm>
          <a:custGeom>
            <a:avLst/>
            <a:gdLst>
              <a:gd name="T0" fmla="*/ 438150 w 1189"/>
              <a:gd name="T1" fmla="*/ 1409700 h 937"/>
              <a:gd name="T2" fmla="*/ 438150 w 1189"/>
              <a:gd name="T3" fmla="*/ 1295400 h 937"/>
              <a:gd name="T4" fmla="*/ 419100 w 1189"/>
              <a:gd name="T5" fmla="*/ 1181100 h 937"/>
              <a:gd name="T6" fmla="*/ 381000 w 1189"/>
              <a:gd name="T7" fmla="*/ 1066800 h 937"/>
              <a:gd name="T8" fmla="*/ 323850 w 1189"/>
              <a:gd name="T9" fmla="*/ 971550 h 937"/>
              <a:gd name="T10" fmla="*/ 266700 w 1189"/>
              <a:gd name="T11" fmla="*/ 857250 h 937"/>
              <a:gd name="T12" fmla="*/ 209550 w 1189"/>
              <a:gd name="T13" fmla="*/ 742950 h 937"/>
              <a:gd name="T14" fmla="*/ 133350 w 1189"/>
              <a:gd name="T15" fmla="*/ 609600 h 937"/>
              <a:gd name="T16" fmla="*/ 38100 w 1189"/>
              <a:gd name="T17" fmla="*/ 495300 h 937"/>
              <a:gd name="T18" fmla="*/ 0 w 1189"/>
              <a:gd name="T19" fmla="*/ 381000 h 937"/>
              <a:gd name="T20" fmla="*/ 0 w 1189"/>
              <a:gd name="T21" fmla="*/ 266700 h 937"/>
              <a:gd name="T22" fmla="*/ 38100 w 1189"/>
              <a:gd name="T23" fmla="*/ 152400 h 937"/>
              <a:gd name="T24" fmla="*/ 133350 w 1189"/>
              <a:gd name="T25" fmla="*/ 57150 h 937"/>
              <a:gd name="T26" fmla="*/ 228600 w 1189"/>
              <a:gd name="T27" fmla="*/ 19050 h 937"/>
              <a:gd name="T28" fmla="*/ 361950 w 1189"/>
              <a:gd name="T29" fmla="*/ 38100 h 937"/>
              <a:gd name="T30" fmla="*/ 476250 w 1189"/>
              <a:gd name="T31" fmla="*/ 95250 h 937"/>
              <a:gd name="T32" fmla="*/ 552450 w 1189"/>
              <a:gd name="T33" fmla="*/ 209550 h 937"/>
              <a:gd name="T34" fmla="*/ 609600 w 1189"/>
              <a:gd name="T35" fmla="*/ 323850 h 937"/>
              <a:gd name="T36" fmla="*/ 647700 w 1189"/>
              <a:gd name="T37" fmla="*/ 438150 h 937"/>
              <a:gd name="T38" fmla="*/ 685800 w 1189"/>
              <a:gd name="T39" fmla="*/ 552450 h 937"/>
              <a:gd name="T40" fmla="*/ 704850 w 1189"/>
              <a:gd name="T41" fmla="*/ 666750 h 937"/>
              <a:gd name="T42" fmla="*/ 723900 w 1189"/>
              <a:gd name="T43" fmla="*/ 781050 h 937"/>
              <a:gd name="T44" fmla="*/ 762000 w 1189"/>
              <a:gd name="T45" fmla="*/ 895350 h 937"/>
              <a:gd name="T46" fmla="*/ 819150 w 1189"/>
              <a:gd name="T47" fmla="*/ 1009650 h 937"/>
              <a:gd name="T48" fmla="*/ 952500 w 1189"/>
              <a:gd name="T49" fmla="*/ 1066800 h 937"/>
              <a:gd name="T50" fmla="*/ 1066800 w 1189"/>
              <a:gd name="T51" fmla="*/ 1085850 h 937"/>
              <a:gd name="T52" fmla="*/ 1181100 w 1189"/>
              <a:gd name="T53" fmla="*/ 1047750 h 937"/>
              <a:gd name="T54" fmla="*/ 1276350 w 1189"/>
              <a:gd name="T55" fmla="*/ 933450 h 937"/>
              <a:gd name="T56" fmla="*/ 1314450 w 1189"/>
              <a:gd name="T57" fmla="*/ 800100 h 937"/>
              <a:gd name="T58" fmla="*/ 1333500 w 1189"/>
              <a:gd name="T59" fmla="*/ 685800 h 937"/>
              <a:gd name="T60" fmla="*/ 1390650 w 1189"/>
              <a:gd name="T61" fmla="*/ 571500 h 937"/>
              <a:gd name="T62" fmla="*/ 1466850 w 1189"/>
              <a:gd name="T63" fmla="*/ 457200 h 937"/>
              <a:gd name="T64" fmla="*/ 1562100 w 1189"/>
              <a:gd name="T65" fmla="*/ 400050 h 937"/>
              <a:gd name="T66" fmla="*/ 1676400 w 1189"/>
              <a:gd name="T67" fmla="*/ 381000 h 937"/>
              <a:gd name="T68" fmla="*/ 1790700 w 1189"/>
              <a:gd name="T69" fmla="*/ 419100 h 937"/>
              <a:gd name="T70" fmla="*/ 1866900 w 1189"/>
              <a:gd name="T71" fmla="*/ 514350 h 937"/>
              <a:gd name="T72" fmla="*/ 1885950 w 1189"/>
              <a:gd name="T73" fmla="*/ 628650 h 937"/>
              <a:gd name="T74" fmla="*/ 1847850 w 1189"/>
              <a:gd name="T75" fmla="*/ 742950 h 937"/>
              <a:gd name="T76" fmla="*/ 1790700 w 1189"/>
              <a:gd name="T77" fmla="*/ 857250 h 937"/>
              <a:gd name="T78" fmla="*/ 1714500 w 1189"/>
              <a:gd name="T79" fmla="*/ 971550 h 937"/>
              <a:gd name="T80" fmla="*/ 1619250 w 1189"/>
              <a:gd name="T81" fmla="*/ 1066800 h 937"/>
              <a:gd name="T82" fmla="*/ 1562100 w 1189"/>
              <a:gd name="T83" fmla="*/ 1181100 h 937"/>
              <a:gd name="T84" fmla="*/ 1485900 w 1189"/>
              <a:gd name="T85" fmla="*/ 1295400 h 937"/>
              <a:gd name="T86" fmla="*/ 1428750 w 1189"/>
              <a:gd name="T87" fmla="*/ 1409700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1098" name="Rectangle 10">
            <a:extLst>
              <a:ext uri="{FF2B5EF4-FFF2-40B4-BE49-F238E27FC236}">
                <a16:creationId xmlns:a16="http://schemas.microsoft.com/office/drawing/2014/main" id="{858FF97F-C018-914B-B946-96CCA827145D}"/>
              </a:ext>
            </a:extLst>
          </p:cNvPr>
          <p:cNvSpPr>
            <a:spLocks noChangeArrowheads="1"/>
          </p:cNvSpPr>
          <p:nvPr/>
        </p:nvSpPr>
        <p:spPr bwMode="auto">
          <a:xfrm>
            <a:off x="7259638" y="5259388"/>
            <a:ext cx="131127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TP</a:t>
            </a:r>
          </a:p>
        </p:txBody>
      </p:sp>
      <p:sp>
        <p:nvSpPr>
          <p:cNvPr id="143370" name="Freeform 11">
            <a:extLst>
              <a:ext uri="{FF2B5EF4-FFF2-40B4-BE49-F238E27FC236}">
                <a16:creationId xmlns:a16="http://schemas.microsoft.com/office/drawing/2014/main" id="{C00BD11F-01DF-E240-B979-E6323382FF82}"/>
              </a:ext>
            </a:extLst>
          </p:cNvPr>
          <p:cNvSpPr>
            <a:spLocks/>
          </p:cNvSpPr>
          <p:nvPr/>
        </p:nvSpPr>
        <p:spPr bwMode="auto">
          <a:xfrm>
            <a:off x="3257550" y="2628900"/>
            <a:ext cx="268288" cy="306388"/>
          </a:xfrm>
          <a:custGeom>
            <a:avLst/>
            <a:gdLst>
              <a:gd name="T0" fmla="*/ 171450 w 169"/>
              <a:gd name="T1" fmla="*/ 19050 h 193"/>
              <a:gd name="T2" fmla="*/ 133350 w 169"/>
              <a:gd name="T3" fmla="*/ 38100 h 193"/>
              <a:gd name="T4" fmla="*/ 95250 w 169"/>
              <a:gd name="T5" fmla="*/ 57150 h 193"/>
              <a:gd name="T6" fmla="*/ 57150 w 169"/>
              <a:gd name="T7" fmla="*/ 76200 h 193"/>
              <a:gd name="T8" fmla="*/ 38100 w 169"/>
              <a:gd name="T9" fmla="*/ 114300 h 193"/>
              <a:gd name="T10" fmla="*/ 0 w 169"/>
              <a:gd name="T11" fmla="*/ 152400 h 193"/>
              <a:gd name="T12" fmla="*/ 0 w 169"/>
              <a:gd name="T13" fmla="*/ 190500 h 193"/>
              <a:gd name="T14" fmla="*/ 0 w 169"/>
              <a:gd name="T15" fmla="*/ 228600 h 193"/>
              <a:gd name="T16" fmla="*/ 38100 w 169"/>
              <a:gd name="T17" fmla="*/ 247650 h 193"/>
              <a:gd name="T18" fmla="*/ 57150 w 169"/>
              <a:gd name="T19" fmla="*/ 285750 h 193"/>
              <a:gd name="T20" fmla="*/ 95250 w 169"/>
              <a:gd name="T21" fmla="*/ 304800 h 193"/>
              <a:gd name="T22" fmla="*/ 133350 w 169"/>
              <a:gd name="T23" fmla="*/ 304800 h 193"/>
              <a:gd name="T24" fmla="*/ 171450 w 169"/>
              <a:gd name="T25" fmla="*/ 304800 h 193"/>
              <a:gd name="T26" fmla="*/ 209550 w 169"/>
              <a:gd name="T27" fmla="*/ 285750 h 193"/>
              <a:gd name="T28" fmla="*/ 228600 w 169"/>
              <a:gd name="T29" fmla="*/ 247650 h 193"/>
              <a:gd name="T30" fmla="*/ 247650 w 169"/>
              <a:gd name="T31" fmla="*/ 209550 h 193"/>
              <a:gd name="T32" fmla="*/ 266700 w 169"/>
              <a:gd name="T33" fmla="*/ 171450 h 193"/>
              <a:gd name="T34" fmla="*/ 266700 w 169"/>
              <a:gd name="T35" fmla="*/ 133350 h 193"/>
              <a:gd name="T36" fmla="*/ 266700 w 169"/>
              <a:gd name="T37" fmla="*/ 95250 h 193"/>
              <a:gd name="T38" fmla="*/ 247650 w 169"/>
              <a:gd name="T39" fmla="*/ 57150 h 193"/>
              <a:gd name="T40" fmla="*/ 228600 w 169"/>
              <a:gd name="T41" fmla="*/ 19050 h 193"/>
              <a:gd name="T42" fmla="*/ 190500 w 169"/>
              <a:gd name="T43" fmla="*/ 0 h 193"/>
              <a:gd name="T44" fmla="*/ 171450 w 169"/>
              <a:gd name="T45" fmla="*/ 19050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371" name="Freeform 12">
            <a:extLst>
              <a:ext uri="{FF2B5EF4-FFF2-40B4-BE49-F238E27FC236}">
                <a16:creationId xmlns:a16="http://schemas.microsoft.com/office/drawing/2014/main" id="{1189CBC6-1BBB-E74D-AEB9-117359404824}"/>
              </a:ext>
            </a:extLst>
          </p:cNvPr>
          <p:cNvSpPr>
            <a:spLocks/>
          </p:cNvSpPr>
          <p:nvPr/>
        </p:nvSpPr>
        <p:spPr bwMode="auto">
          <a:xfrm>
            <a:off x="3067050" y="3333750"/>
            <a:ext cx="439738" cy="915988"/>
          </a:xfrm>
          <a:custGeom>
            <a:avLst/>
            <a:gdLst>
              <a:gd name="T0" fmla="*/ 285750 w 277"/>
              <a:gd name="T1" fmla="*/ 0 h 577"/>
              <a:gd name="T2" fmla="*/ 323850 w 277"/>
              <a:gd name="T3" fmla="*/ 38100 h 577"/>
              <a:gd name="T4" fmla="*/ 361950 w 277"/>
              <a:gd name="T5" fmla="*/ 57150 h 577"/>
              <a:gd name="T6" fmla="*/ 381000 w 277"/>
              <a:gd name="T7" fmla="*/ 95250 h 577"/>
              <a:gd name="T8" fmla="*/ 419100 w 277"/>
              <a:gd name="T9" fmla="*/ 133350 h 577"/>
              <a:gd name="T10" fmla="*/ 438150 w 277"/>
              <a:gd name="T11" fmla="*/ 171450 h 577"/>
              <a:gd name="T12" fmla="*/ 438150 w 277"/>
              <a:gd name="T13" fmla="*/ 209550 h 577"/>
              <a:gd name="T14" fmla="*/ 438150 w 277"/>
              <a:gd name="T15" fmla="*/ 247650 h 577"/>
              <a:gd name="T16" fmla="*/ 438150 w 277"/>
              <a:gd name="T17" fmla="*/ 285750 h 577"/>
              <a:gd name="T18" fmla="*/ 438150 w 277"/>
              <a:gd name="T19" fmla="*/ 323850 h 577"/>
              <a:gd name="T20" fmla="*/ 438150 w 277"/>
              <a:gd name="T21" fmla="*/ 361950 h 577"/>
              <a:gd name="T22" fmla="*/ 438150 w 277"/>
              <a:gd name="T23" fmla="*/ 400050 h 577"/>
              <a:gd name="T24" fmla="*/ 438150 w 277"/>
              <a:gd name="T25" fmla="*/ 438150 h 577"/>
              <a:gd name="T26" fmla="*/ 438150 w 277"/>
              <a:gd name="T27" fmla="*/ 476250 h 577"/>
              <a:gd name="T28" fmla="*/ 419100 w 277"/>
              <a:gd name="T29" fmla="*/ 514350 h 577"/>
              <a:gd name="T30" fmla="*/ 419100 w 277"/>
              <a:gd name="T31" fmla="*/ 552450 h 577"/>
              <a:gd name="T32" fmla="*/ 400050 w 277"/>
              <a:gd name="T33" fmla="*/ 590550 h 577"/>
              <a:gd name="T34" fmla="*/ 381000 w 277"/>
              <a:gd name="T35" fmla="*/ 628650 h 577"/>
              <a:gd name="T36" fmla="*/ 342900 w 277"/>
              <a:gd name="T37" fmla="*/ 666750 h 577"/>
              <a:gd name="T38" fmla="*/ 323850 w 277"/>
              <a:gd name="T39" fmla="*/ 704850 h 577"/>
              <a:gd name="T40" fmla="*/ 304800 w 277"/>
              <a:gd name="T41" fmla="*/ 742950 h 577"/>
              <a:gd name="T42" fmla="*/ 266700 w 277"/>
              <a:gd name="T43" fmla="*/ 762000 h 577"/>
              <a:gd name="T44" fmla="*/ 266700 w 277"/>
              <a:gd name="T45" fmla="*/ 800100 h 577"/>
              <a:gd name="T46" fmla="*/ 228600 w 277"/>
              <a:gd name="T47" fmla="*/ 819150 h 577"/>
              <a:gd name="T48" fmla="*/ 209550 w 277"/>
              <a:gd name="T49" fmla="*/ 857250 h 577"/>
              <a:gd name="T50" fmla="*/ 171450 w 277"/>
              <a:gd name="T51" fmla="*/ 876300 h 577"/>
              <a:gd name="T52" fmla="*/ 152400 w 277"/>
              <a:gd name="T53" fmla="*/ 914400 h 577"/>
              <a:gd name="T54" fmla="*/ 114300 w 277"/>
              <a:gd name="T55" fmla="*/ 914400 h 577"/>
              <a:gd name="T56" fmla="*/ 76200 w 277"/>
              <a:gd name="T57" fmla="*/ 914400 h 577"/>
              <a:gd name="T58" fmla="*/ 19050 w 277"/>
              <a:gd name="T59" fmla="*/ 876300 h 577"/>
              <a:gd name="T60" fmla="*/ 19050 w 277"/>
              <a:gd name="T61" fmla="*/ 838200 h 577"/>
              <a:gd name="T62" fmla="*/ 0 w 277"/>
              <a:gd name="T63" fmla="*/ 800100 h 577"/>
              <a:gd name="T64" fmla="*/ 19050 w 277"/>
              <a:gd name="T65" fmla="*/ 762000 h 577"/>
              <a:gd name="T66" fmla="*/ 38100 w 277"/>
              <a:gd name="T67" fmla="*/ 723900 h 577"/>
              <a:gd name="T68" fmla="*/ 38100 w 277"/>
              <a:gd name="T69" fmla="*/ 685800 h 577"/>
              <a:gd name="T70" fmla="*/ 76200 w 277"/>
              <a:gd name="T71" fmla="*/ 666750 h 577"/>
              <a:gd name="T72" fmla="*/ 95250 w 277"/>
              <a:gd name="T73" fmla="*/ 628650 h 577"/>
              <a:gd name="T74" fmla="*/ 114300 w 277"/>
              <a:gd name="T75" fmla="*/ 590550 h 577"/>
              <a:gd name="T76" fmla="*/ 152400 w 277"/>
              <a:gd name="T77" fmla="*/ 571500 h 577"/>
              <a:gd name="T78" fmla="*/ 152400 w 277"/>
              <a:gd name="T79" fmla="*/ 533400 h 577"/>
              <a:gd name="T80" fmla="*/ 190500 w 277"/>
              <a:gd name="T81" fmla="*/ 495300 h 577"/>
              <a:gd name="T82" fmla="*/ 209550 w 277"/>
              <a:gd name="T83" fmla="*/ 438150 h 577"/>
              <a:gd name="T84" fmla="*/ 228600 w 277"/>
              <a:gd name="T85" fmla="*/ 400050 h 577"/>
              <a:gd name="T86" fmla="*/ 247650 w 277"/>
              <a:gd name="T87" fmla="*/ 361950 h 577"/>
              <a:gd name="T88" fmla="*/ 266700 w 277"/>
              <a:gd name="T89" fmla="*/ 323850 h 577"/>
              <a:gd name="T90" fmla="*/ 285750 w 277"/>
              <a:gd name="T91" fmla="*/ 285750 h 577"/>
              <a:gd name="T92" fmla="*/ 285750 w 277"/>
              <a:gd name="T93" fmla="*/ 247650 h 577"/>
              <a:gd name="T94" fmla="*/ 285750 w 277"/>
              <a:gd name="T95" fmla="*/ 209550 h 577"/>
              <a:gd name="T96" fmla="*/ 285750 w 277"/>
              <a:gd name="T97" fmla="*/ 171450 h 577"/>
              <a:gd name="T98" fmla="*/ 285750 w 277"/>
              <a:gd name="T99" fmla="*/ 133350 h 577"/>
              <a:gd name="T100" fmla="*/ 285750 w 277"/>
              <a:gd name="T101" fmla="*/ 95250 h 577"/>
              <a:gd name="T102" fmla="*/ 285750 w 277"/>
              <a:gd name="T103" fmla="*/ 57150 h 577"/>
              <a:gd name="T104" fmla="*/ 285750 w 277"/>
              <a:gd name="T105" fmla="*/ 19050 h 577"/>
              <a:gd name="T106" fmla="*/ 323850 w 277"/>
              <a:gd name="T107" fmla="*/ 0 h 577"/>
              <a:gd name="T108" fmla="*/ 28575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372" name="Freeform 13">
            <a:extLst>
              <a:ext uri="{FF2B5EF4-FFF2-40B4-BE49-F238E27FC236}">
                <a16:creationId xmlns:a16="http://schemas.microsoft.com/office/drawing/2014/main" id="{03DFD4A1-E1C1-0C4C-BCDD-1ADD35A4753C}"/>
              </a:ext>
            </a:extLst>
          </p:cNvPr>
          <p:cNvSpPr>
            <a:spLocks/>
          </p:cNvSpPr>
          <p:nvPr/>
        </p:nvSpPr>
        <p:spPr bwMode="auto">
          <a:xfrm>
            <a:off x="3333750" y="2933700"/>
            <a:ext cx="58738" cy="420688"/>
          </a:xfrm>
          <a:custGeom>
            <a:avLst/>
            <a:gdLst>
              <a:gd name="T0" fmla="*/ 19050 w 37"/>
              <a:gd name="T1" fmla="*/ 19050 h 265"/>
              <a:gd name="T2" fmla="*/ 57150 w 37"/>
              <a:gd name="T3" fmla="*/ 0 h 265"/>
              <a:gd name="T4" fmla="*/ 57150 w 37"/>
              <a:gd name="T5" fmla="*/ 38100 h 265"/>
              <a:gd name="T6" fmla="*/ 57150 w 37"/>
              <a:gd name="T7" fmla="*/ 76200 h 265"/>
              <a:gd name="T8" fmla="*/ 57150 w 37"/>
              <a:gd name="T9" fmla="*/ 114300 h 265"/>
              <a:gd name="T10" fmla="*/ 57150 w 37"/>
              <a:gd name="T11" fmla="*/ 152400 h 265"/>
              <a:gd name="T12" fmla="*/ 38100 w 37"/>
              <a:gd name="T13" fmla="*/ 190500 h 265"/>
              <a:gd name="T14" fmla="*/ 19050 w 37"/>
              <a:gd name="T15" fmla="*/ 228600 h 265"/>
              <a:gd name="T16" fmla="*/ 0 w 37"/>
              <a:gd name="T17" fmla="*/ 266700 h 265"/>
              <a:gd name="T18" fmla="*/ 0 w 37"/>
              <a:gd name="T19" fmla="*/ 304800 h 265"/>
              <a:gd name="T20" fmla="*/ 0 w 37"/>
              <a:gd name="T21" fmla="*/ 342900 h 265"/>
              <a:gd name="T22" fmla="*/ 0 w 37"/>
              <a:gd name="T23" fmla="*/ 381000 h 265"/>
              <a:gd name="T24" fmla="*/ 19050 w 37"/>
              <a:gd name="T25" fmla="*/ 419100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1102" name="Rectangle 14">
            <a:extLst>
              <a:ext uri="{FF2B5EF4-FFF2-40B4-BE49-F238E27FC236}">
                <a16:creationId xmlns:a16="http://schemas.microsoft.com/office/drawing/2014/main" id="{7722E7C0-ACCC-ED47-BE9D-E979525177E7}"/>
              </a:ext>
            </a:extLst>
          </p:cNvPr>
          <p:cNvSpPr>
            <a:spLocks noChangeArrowheads="1"/>
          </p:cNvSpPr>
          <p:nvPr/>
        </p:nvSpPr>
        <p:spPr bwMode="auto">
          <a:xfrm>
            <a:off x="3449638" y="2382838"/>
            <a:ext cx="127317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DG</a:t>
            </a:r>
          </a:p>
        </p:txBody>
      </p:sp>
      <p:sp>
        <p:nvSpPr>
          <p:cNvPr id="601103" name="Rectangle 15">
            <a:extLst>
              <a:ext uri="{FF2B5EF4-FFF2-40B4-BE49-F238E27FC236}">
                <a16:creationId xmlns:a16="http://schemas.microsoft.com/office/drawing/2014/main" id="{80E74517-CFED-224C-BF09-5C4522991C6D}"/>
              </a:ext>
            </a:extLst>
          </p:cNvPr>
          <p:cNvSpPr>
            <a:spLocks noChangeArrowheads="1"/>
          </p:cNvSpPr>
          <p:nvPr/>
        </p:nvSpPr>
        <p:spPr bwMode="auto">
          <a:xfrm>
            <a:off x="2516188" y="5640388"/>
            <a:ext cx="70167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RS</a:t>
            </a:r>
          </a:p>
        </p:txBody>
      </p:sp>
      <p:sp>
        <p:nvSpPr>
          <p:cNvPr id="601104" name="Rectangle 16">
            <a:extLst>
              <a:ext uri="{FF2B5EF4-FFF2-40B4-BE49-F238E27FC236}">
                <a16:creationId xmlns:a16="http://schemas.microsoft.com/office/drawing/2014/main" id="{7348658F-EFE4-7A47-8116-530631B62CE4}"/>
              </a:ext>
            </a:extLst>
          </p:cNvPr>
          <p:cNvSpPr>
            <a:spLocks noChangeArrowheads="1"/>
          </p:cNvSpPr>
          <p:nvPr/>
        </p:nvSpPr>
        <p:spPr bwMode="auto">
          <a:xfrm>
            <a:off x="2020888" y="992188"/>
            <a:ext cx="83502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LB</a:t>
            </a:r>
          </a:p>
        </p:txBody>
      </p:sp>
      <p:sp>
        <p:nvSpPr>
          <p:cNvPr id="143376" name="Rectangle 17">
            <a:extLst>
              <a:ext uri="{FF2B5EF4-FFF2-40B4-BE49-F238E27FC236}">
                <a16:creationId xmlns:a16="http://schemas.microsoft.com/office/drawing/2014/main" id="{83703CAB-2D2A-A74D-8174-59C90342FDCB}"/>
              </a:ext>
            </a:extLst>
          </p:cNvPr>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3377" name="Line 18">
            <a:extLst>
              <a:ext uri="{FF2B5EF4-FFF2-40B4-BE49-F238E27FC236}">
                <a16:creationId xmlns:a16="http://schemas.microsoft.com/office/drawing/2014/main" id="{ED394CBD-FA8F-D741-B367-CE696D3ADD11}"/>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378" name="Line 19">
            <a:extLst>
              <a:ext uri="{FF2B5EF4-FFF2-40B4-BE49-F238E27FC236}">
                <a16:creationId xmlns:a16="http://schemas.microsoft.com/office/drawing/2014/main" id="{91A432FC-DB2F-A043-B591-0AD0B849D98A}"/>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1108" name="Rectangle 20">
            <a:extLst>
              <a:ext uri="{FF2B5EF4-FFF2-40B4-BE49-F238E27FC236}">
                <a16:creationId xmlns:a16="http://schemas.microsoft.com/office/drawing/2014/main" id="{D118D46D-9868-9444-A4B5-EB7FCABE8E7C}"/>
              </a:ext>
            </a:extLst>
          </p:cNvPr>
          <p:cNvSpPr>
            <a:spLocks noChangeArrowheads="1"/>
          </p:cNvSpPr>
          <p:nvPr/>
        </p:nvSpPr>
        <p:spPr bwMode="auto">
          <a:xfrm>
            <a:off x="76200" y="304800"/>
            <a:ext cx="2825750" cy="8191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ko-KR" altLang="en-US" sz="2400" b="1">
                <a:solidFill>
                  <a:schemeClr val="tx2"/>
                </a:solidFill>
                <a:latin typeface="Times" charset="0"/>
                <a:ea typeface="Gulim" pitchFamily="34" charset="-127"/>
                <a:cs typeface="Gulim" pitchFamily="34" charset="-127"/>
              </a:rPr>
              <a:t> </a:t>
            </a:r>
            <a:r>
              <a:rPr lang="en-US" altLang="ko-KR" sz="2400" b="1">
                <a:solidFill>
                  <a:schemeClr val="tx2"/>
                </a:solidFill>
                <a:latin typeface="Times" charset="0"/>
                <a:ea typeface="Gulim" pitchFamily="34" charset="-127"/>
                <a:cs typeface="Gulim" pitchFamily="34" charset="-127"/>
              </a:rPr>
              <a:t>URUTAN PERISTIWA</a:t>
            </a:r>
          </a:p>
        </p:txBody>
      </p:sp>
      <p:sp>
        <p:nvSpPr>
          <p:cNvPr id="601109" name="Rectangle 21">
            <a:extLst>
              <a:ext uri="{FF2B5EF4-FFF2-40B4-BE49-F238E27FC236}">
                <a16:creationId xmlns:a16="http://schemas.microsoft.com/office/drawing/2014/main" id="{D69DBAF6-15C6-5644-BD64-C32D557EC646}"/>
              </a:ext>
            </a:extLst>
          </p:cNvPr>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DS</a:t>
            </a:r>
          </a:p>
        </p:txBody>
      </p:sp>
      <p:sp>
        <p:nvSpPr>
          <p:cNvPr id="601110" name="Line 22">
            <a:extLst>
              <a:ext uri="{FF2B5EF4-FFF2-40B4-BE49-F238E27FC236}">
                <a16:creationId xmlns:a16="http://schemas.microsoft.com/office/drawing/2014/main" id="{AA4F2BFF-E501-CA41-AE02-E3BB40BCD7B2}"/>
              </a:ext>
            </a:extLst>
          </p:cNvPr>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43382" name="Oval 23">
            <a:extLst>
              <a:ext uri="{FF2B5EF4-FFF2-40B4-BE49-F238E27FC236}">
                <a16:creationId xmlns:a16="http://schemas.microsoft.com/office/drawing/2014/main" id="{3A90BE33-E253-8D4E-A17F-06B44CE26958}"/>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01112" name="Rectangle 24">
            <a:extLst>
              <a:ext uri="{FF2B5EF4-FFF2-40B4-BE49-F238E27FC236}">
                <a16:creationId xmlns:a16="http://schemas.microsoft.com/office/drawing/2014/main" id="{E87D07DC-1843-D34F-B409-162362319F32}"/>
              </a:ext>
            </a:extLst>
          </p:cNvPr>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01113" name="Rectangle 25">
            <a:extLst>
              <a:ext uri="{FF2B5EF4-FFF2-40B4-BE49-F238E27FC236}">
                <a16:creationId xmlns:a16="http://schemas.microsoft.com/office/drawing/2014/main" id="{7E241D55-BDF0-CB44-907C-0A693A29F8E3}"/>
              </a:ext>
            </a:extLst>
          </p:cNvPr>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U</a:t>
            </a:r>
          </a:p>
        </p:txBody>
      </p:sp>
      <p:sp>
        <p:nvSpPr>
          <p:cNvPr id="601114" name="Rectangle 26">
            <a:extLst>
              <a:ext uri="{FF2B5EF4-FFF2-40B4-BE49-F238E27FC236}">
                <a16:creationId xmlns:a16="http://schemas.microsoft.com/office/drawing/2014/main" id="{18ED1C14-3B08-6546-B45A-4DCD2DBDB831}"/>
              </a:ext>
            </a:extLst>
          </p:cNvPr>
          <p:cNvSpPr>
            <a:spLocks noChangeArrowheads="1"/>
          </p:cNvSpPr>
          <p:nvPr/>
        </p:nvSpPr>
        <p:spPr bwMode="auto">
          <a:xfrm>
            <a:off x="5830888" y="2884488"/>
            <a:ext cx="83502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B</a:t>
            </a:r>
          </a:p>
        </p:txBody>
      </p:sp>
      <p:sp>
        <p:nvSpPr>
          <p:cNvPr id="143386" name="Oval 27">
            <a:extLst>
              <a:ext uri="{FF2B5EF4-FFF2-40B4-BE49-F238E27FC236}">
                <a16:creationId xmlns:a16="http://schemas.microsoft.com/office/drawing/2014/main" id="{ABEE21CD-5143-2041-B0DE-22666037AFE8}"/>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01116" name="Rectangle 28">
            <a:extLst>
              <a:ext uri="{FF2B5EF4-FFF2-40B4-BE49-F238E27FC236}">
                <a16:creationId xmlns:a16="http://schemas.microsoft.com/office/drawing/2014/main" id="{AB61A8A8-3A3D-9C41-A63D-7A44691E499B}"/>
              </a:ext>
            </a:extLst>
          </p:cNvPr>
          <p:cNvSpPr>
            <a:spLocks noChangeArrowheads="1"/>
          </p:cNvSpPr>
          <p:nvPr/>
        </p:nvSpPr>
        <p:spPr bwMode="auto">
          <a:xfrm>
            <a:off x="5487988" y="1811338"/>
            <a:ext cx="83502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H</a:t>
            </a:r>
          </a:p>
        </p:txBody>
      </p:sp>
      <p:sp>
        <p:nvSpPr>
          <p:cNvPr id="143388" name="Oval 29">
            <a:extLst>
              <a:ext uri="{FF2B5EF4-FFF2-40B4-BE49-F238E27FC236}">
                <a16:creationId xmlns:a16="http://schemas.microsoft.com/office/drawing/2014/main" id="{748A1C28-D592-1D4A-AB9E-5ACE80CBED5D}"/>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3389" name="Oval 30">
            <a:extLst>
              <a:ext uri="{FF2B5EF4-FFF2-40B4-BE49-F238E27FC236}">
                <a16:creationId xmlns:a16="http://schemas.microsoft.com/office/drawing/2014/main" id="{C519E5E6-4418-2846-917D-D0E2FE53988A}"/>
              </a:ext>
            </a:extLst>
          </p:cNvPr>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3390" name="Oval 31">
            <a:extLst>
              <a:ext uri="{FF2B5EF4-FFF2-40B4-BE49-F238E27FC236}">
                <a16:creationId xmlns:a16="http://schemas.microsoft.com/office/drawing/2014/main" id="{1866A65A-42C3-C64A-8D1E-A3295B033ED4}"/>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01120" name="Rectangle 32">
            <a:extLst>
              <a:ext uri="{FF2B5EF4-FFF2-40B4-BE49-F238E27FC236}">
                <a16:creationId xmlns:a16="http://schemas.microsoft.com/office/drawing/2014/main" id="{E2A1E1FC-3E8F-EB4E-8E19-28E9902B9FFD}"/>
              </a:ext>
            </a:extLst>
          </p:cNvPr>
          <p:cNvSpPr>
            <a:spLocks noChangeArrowheads="1"/>
          </p:cNvSpPr>
          <p:nvPr/>
        </p:nvSpPr>
        <p:spPr bwMode="auto">
          <a:xfrm>
            <a:off x="3074988" y="2568575"/>
            <a:ext cx="417512"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K</a:t>
            </a:r>
          </a:p>
        </p:txBody>
      </p:sp>
      <p:sp>
        <p:nvSpPr>
          <p:cNvPr id="143392" name="Oval 33">
            <a:extLst>
              <a:ext uri="{FF2B5EF4-FFF2-40B4-BE49-F238E27FC236}">
                <a16:creationId xmlns:a16="http://schemas.microsoft.com/office/drawing/2014/main" id="{741CD81C-0424-804C-AA05-0C6011ED2FFD}"/>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01122" name="Rectangle 34">
            <a:extLst>
              <a:ext uri="{FF2B5EF4-FFF2-40B4-BE49-F238E27FC236}">
                <a16:creationId xmlns:a16="http://schemas.microsoft.com/office/drawing/2014/main" id="{F1D06DF6-6DB3-C642-AA14-C54F81FD5F3D}"/>
              </a:ext>
            </a:extLst>
          </p:cNvPr>
          <p:cNvSpPr>
            <a:spLocks noChangeArrowheads="1"/>
          </p:cNvSpPr>
          <p:nvPr/>
        </p:nvSpPr>
        <p:spPr bwMode="auto">
          <a:xfrm>
            <a:off x="2693988" y="3078163"/>
            <a:ext cx="401637"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Y</a:t>
            </a:r>
          </a:p>
        </p:txBody>
      </p:sp>
      <p:sp>
        <p:nvSpPr>
          <p:cNvPr id="143394" name="Oval 35">
            <a:extLst>
              <a:ext uri="{FF2B5EF4-FFF2-40B4-BE49-F238E27FC236}">
                <a16:creationId xmlns:a16="http://schemas.microsoft.com/office/drawing/2014/main" id="{301F3E85-2A94-B14F-BA9D-D5E0C6A46E4A}"/>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3395" name="Oval 36">
            <a:extLst>
              <a:ext uri="{FF2B5EF4-FFF2-40B4-BE49-F238E27FC236}">
                <a16:creationId xmlns:a16="http://schemas.microsoft.com/office/drawing/2014/main" id="{9DD19260-6887-864E-AD7C-7B30C9834042}"/>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01125" name="Rectangle 37">
            <a:extLst>
              <a:ext uri="{FF2B5EF4-FFF2-40B4-BE49-F238E27FC236}">
                <a16:creationId xmlns:a16="http://schemas.microsoft.com/office/drawing/2014/main" id="{74BF9003-9841-CF4C-A537-2E78D0A1FF20}"/>
              </a:ext>
            </a:extLst>
          </p:cNvPr>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KB</a:t>
            </a:r>
          </a:p>
        </p:txBody>
      </p:sp>
      <p:sp>
        <p:nvSpPr>
          <p:cNvPr id="143397" name="Oval 38">
            <a:extLst>
              <a:ext uri="{FF2B5EF4-FFF2-40B4-BE49-F238E27FC236}">
                <a16:creationId xmlns:a16="http://schemas.microsoft.com/office/drawing/2014/main" id="{9A360C9F-3848-DD4F-B142-3424422EFC94}"/>
              </a:ext>
            </a:extLst>
          </p:cNvPr>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01127" name="Rectangle 39">
            <a:extLst>
              <a:ext uri="{FF2B5EF4-FFF2-40B4-BE49-F238E27FC236}">
                <a16:creationId xmlns:a16="http://schemas.microsoft.com/office/drawing/2014/main" id="{477A1B81-7563-4348-A6A7-59D7BDE4AF69}"/>
              </a:ext>
            </a:extLst>
          </p:cNvPr>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MS</a:t>
            </a:r>
          </a:p>
        </p:txBody>
      </p:sp>
      <p:sp>
        <p:nvSpPr>
          <p:cNvPr id="143399" name="Oval 40">
            <a:extLst>
              <a:ext uri="{FF2B5EF4-FFF2-40B4-BE49-F238E27FC236}">
                <a16:creationId xmlns:a16="http://schemas.microsoft.com/office/drawing/2014/main" id="{BA8FEFB5-04E3-2248-B766-5E2E40062154}"/>
              </a:ext>
            </a:extLst>
          </p:cNvPr>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601129" name="Rectangle 41">
            <a:extLst>
              <a:ext uri="{FF2B5EF4-FFF2-40B4-BE49-F238E27FC236}">
                <a16:creationId xmlns:a16="http://schemas.microsoft.com/office/drawing/2014/main" id="{14F6BED5-99DF-274B-8119-757729C0308C}"/>
              </a:ext>
            </a:extLst>
          </p:cNvPr>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E</a:t>
            </a:r>
          </a:p>
        </p:txBody>
      </p:sp>
      <p:sp>
        <p:nvSpPr>
          <p:cNvPr id="601130" name="Rectangle 42">
            <a:extLst>
              <a:ext uri="{FF2B5EF4-FFF2-40B4-BE49-F238E27FC236}">
                <a16:creationId xmlns:a16="http://schemas.microsoft.com/office/drawing/2014/main" id="{8BE6CD6B-3B97-C942-8DAF-F5E9C765E224}"/>
              </a:ext>
            </a:extLst>
          </p:cNvPr>
          <p:cNvSpPr>
            <a:spLocks noChangeArrowheads="1"/>
          </p:cNvSpPr>
          <p:nvPr/>
        </p:nvSpPr>
        <p:spPr bwMode="auto">
          <a:xfrm>
            <a:off x="3776663" y="3078163"/>
            <a:ext cx="63817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none" lIns="90487" tIns="44450" rIns="90487" bIns="44450">
            <a:spAutoFit/>
          </a:bodyPr>
          <a:lstStyle/>
          <a:p>
            <a:pPr algn="ctr">
              <a:spcBef>
                <a:spcPct val="50000"/>
              </a:spcBef>
              <a:defRPr/>
            </a:pPr>
            <a:r>
              <a:rPr lang="en-US" altLang="ko-KR" sz="2400" b="1">
                <a:solidFill>
                  <a:schemeClr val="folHlink"/>
                </a:solidFill>
                <a:latin typeface="Times" charset="0"/>
                <a:ea typeface="Gulim" pitchFamily="34" charset="-127"/>
                <a:cs typeface="Gulim" pitchFamily="34" charset="-127"/>
              </a:rPr>
              <a:t>GN</a:t>
            </a:r>
          </a:p>
        </p:txBody>
      </p:sp>
      <p:sp>
        <p:nvSpPr>
          <p:cNvPr id="601131" name="Rectangle 43">
            <a:extLst>
              <a:ext uri="{FF2B5EF4-FFF2-40B4-BE49-F238E27FC236}">
                <a16:creationId xmlns:a16="http://schemas.microsoft.com/office/drawing/2014/main" id="{59ADF576-1A6A-F34D-945D-096B499C2183}"/>
              </a:ext>
            </a:extLst>
          </p:cNvPr>
          <p:cNvSpPr>
            <a:spLocks noChangeArrowheads="1"/>
          </p:cNvSpPr>
          <p:nvPr/>
        </p:nvSpPr>
        <p:spPr bwMode="auto">
          <a:xfrm>
            <a:off x="7772400" y="6226175"/>
            <a:ext cx="184150" cy="374650"/>
          </a:xfrm>
          <a:prstGeom prst="rect">
            <a:avLst/>
          </a:prstGeom>
          <a:noFill/>
          <a:ln w="12700">
            <a:noFill/>
            <a:miter lim="800000"/>
            <a:headEnd/>
            <a:tailEnd/>
          </a:ln>
          <a:effectLst/>
        </p:spPr>
        <p:txBody>
          <a:bodyPr wrap="none">
            <a:spAutoFit/>
          </a:bodyPr>
          <a:lstStyle/>
          <a:p>
            <a:pPr>
              <a:defRPr/>
            </a:pPr>
            <a:endParaRPr lang="ko-KR" altLang="en-US" sz="1600" b="1">
              <a:solidFill>
                <a:schemeClr val="hlink"/>
              </a:solidFill>
              <a:effectLst>
                <a:outerShdw blurRad="38100" dist="38100" dir="2700000" algn="tl">
                  <a:srgbClr val="000000"/>
                </a:outerShdw>
              </a:effectLst>
              <a:latin typeface="Comic Sans MS" charset="0"/>
              <a:ea typeface="Gulim" pitchFamily="34" charset="-127"/>
              <a:cs typeface="Gulim" pitchFamily="34" charset="-127"/>
            </a:endParaRPr>
          </a:p>
        </p:txBody>
      </p:sp>
      <p:sp>
        <p:nvSpPr>
          <p:cNvPr id="143403" name="Line 44">
            <a:extLst>
              <a:ext uri="{FF2B5EF4-FFF2-40B4-BE49-F238E27FC236}">
                <a16:creationId xmlns:a16="http://schemas.microsoft.com/office/drawing/2014/main" id="{56260002-A75E-574F-9A7F-A5C63BDFA4AA}"/>
              </a:ext>
            </a:extLst>
          </p:cNvPr>
          <p:cNvSpPr>
            <a:spLocks noChangeShapeType="1"/>
          </p:cNvSpPr>
          <p:nvPr/>
        </p:nvSpPr>
        <p:spPr bwMode="auto">
          <a:xfrm>
            <a:off x="8077200" y="3883025"/>
            <a:ext cx="863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3404" name="Line 46">
            <a:extLst>
              <a:ext uri="{FF2B5EF4-FFF2-40B4-BE49-F238E27FC236}">
                <a16:creationId xmlns:a16="http://schemas.microsoft.com/office/drawing/2014/main" id="{FD24F0EB-DFD8-664B-84EA-82B71542853F}"/>
              </a:ext>
            </a:extLst>
          </p:cNvPr>
          <p:cNvSpPr>
            <a:spLocks noChangeShapeType="1"/>
          </p:cNvSpPr>
          <p:nvPr/>
        </p:nvSpPr>
        <p:spPr bwMode="auto">
          <a:xfrm>
            <a:off x="8077200" y="4060825"/>
            <a:ext cx="863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3405" name="Line 47">
            <a:extLst>
              <a:ext uri="{FF2B5EF4-FFF2-40B4-BE49-F238E27FC236}">
                <a16:creationId xmlns:a16="http://schemas.microsoft.com/office/drawing/2014/main" id="{A1C10BCB-7F0F-8240-B963-1C37878D6C31}"/>
              </a:ext>
            </a:extLst>
          </p:cNvPr>
          <p:cNvSpPr>
            <a:spLocks noChangeShapeType="1"/>
          </p:cNvSpPr>
          <p:nvPr/>
        </p:nvSpPr>
        <p:spPr bwMode="auto">
          <a:xfrm>
            <a:off x="8077200" y="4454525"/>
            <a:ext cx="863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3406" name="Line 48">
            <a:extLst>
              <a:ext uri="{FF2B5EF4-FFF2-40B4-BE49-F238E27FC236}">
                <a16:creationId xmlns:a16="http://schemas.microsoft.com/office/drawing/2014/main" id="{02CC7059-023E-F34A-8B28-AC97C9C53443}"/>
              </a:ext>
            </a:extLst>
          </p:cNvPr>
          <p:cNvSpPr>
            <a:spLocks noChangeShapeType="1"/>
          </p:cNvSpPr>
          <p:nvPr/>
        </p:nvSpPr>
        <p:spPr bwMode="auto">
          <a:xfrm>
            <a:off x="8077200" y="4257675"/>
            <a:ext cx="863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3407" name="Rectangle 49">
            <a:extLst>
              <a:ext uri="{FF2B5EF4-FFF2-40B4-BE49-F238E27FC236}">
                <a16:creationId xmlns:a16="http://schemas.microsoft.com/office/drawing/2014/main" id="{C6804083-B722-6F44-B5DF-22AB6F1C27E2}"/>
              </a:ext>
            </a:extLst>
          </p:cNvPr>
          <p:cNvSpPr>
            <a:spLocks noChangeArrowheads="1"/>
          </p:cNvSpPr>
          <p:nvPr/>
        </p:nvSpPr>
        <p:spPr bwMode="auto">
          <a:xfrm>
            <a:off x="7970838" y="4092575"/>
            <a:ext cx="121285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100 Years / 50,000</a:t>
            </a:r>
          </a:p>
        </p:txBody>
      </p:sp>
      <p:sp>
        <p:nvSpPr>
          <p:cNvPr id="143408" name="Text Box 66">
            <a:extLst>
              <a:ext uri="{FF2B5EF4-FFF2-40B4-BE49-F238E27FC236}">
                <a16:creationId xmlns:a16="http://schemas.microsoft.com/office/drawing/2014/main" id="{CF9AD62A-BE66-CA44-BAFA-880D12F8723D}"/>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143409" name="Text Box 67">
            <a:extLst>
              <a:ext uri="{FF2B5EF4-FFF2-40B4-BE49-F238E27FC236}">
                <a16:creationId xmlns:a16="http://schemas.microsoft.com/office/drawing/2014/main" id="{1757EF71-644C-D245-AA22-8B47BC1CB06C}"/>
              </a:ext>
            </a:extLst>
          </p:cNvPr>
          <p:cNvSpPr txBox="1">
            <a:spLocks noChangeArrowheads="1"/>
          </p:cNvSpPr>
          <p:nvPr/>
        </p:nvSpPr>
        <p:spPr bwMode="auto">
          <a:xfrm>
            <a:off x="8588375" y="6399213"/>
            <a:ext cx="3238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b="1">
                <a:solidFill>
                  <a:schemeClr val="tx1"/>
                </a:solidFill>
                <a:ea typeface="Gulim" panose="020B0600000101010101" pitchFamily="34" charset="-127"/>
              </a:rPr>
              <a:t>3</a:t>
            </a:r>
            <a:endParaRPr lang="en-US" altLang="ko-KR" sz="2000">
              <a:solidFill>
                <a:srgbClr val="FFA27C"/>
              </a:solidFill>
              <a:latin typeface="B VAG Rounded Bold" charset="0"/>
              <a:ea typeface="Gulim" panose="020B0600000101010101" pitchFamily="34" charset="-127"/>
            </a:endParaRPr>
          </a:p>
        </p:txBody>
      </p:sp>
      <p:sp>
        <p:nvSpPr>
          <p:cNvPr id="601156" name="Rectangle 68">
            <a:extLst>
              <a:ext uri="{FF2B5EF4-FFF2-40B4-BE49-F238E27FC236}">
                <a16:creationId xmlns:a16="http://schemas.microsoft.com/office/drawing/2014/main" id="{D2B382C8-1D83-6049-9B16-48328511E72F}"/>
              </a:ext>
            </a:extLst>
          </p:cNvPr>
          <p:cNvSpPr>
            <a:spLocks noChangeArrowheads="1"/>
          </p:cNvSpPr>
          <p:nvPr/>
        </p:nvSpPr>
        <p:spPr bwMode="auto">
          <a:xfrm>
            <a:off x="7177088" y="1525588"/>
            <a:ext cx="1292225" cy="454025"/>
          </a:xfrm>
          <a:prstGeom prst="rect">
            <a:avLst/>
          </a:prstGeom>
          <a:noFill/>
          <a:ln w="12700">
            <a:noFill/>
            <a:miter lim="800000"/>
            <a:headEnd/>
            <a:tailEnd/>
          </a:ln>
          <a:effectLst>
            <a:outerShdw blurRad="63500" dist="46662" dir="3284183" algn="ctr" rotWithShape="0">
              <a:schemeClr val="bg2">
                <a:alpha val="74998"/>
              </a:schemeClr>
            </a:outerShdw>
          </a:effectLst>
        </p:spPr>
        <p:txBody>
          <a:bodyPr lIns="90487" tIns="44450" rIns="90487" bIns="44450">
            <a:spAutoFit/>
          </a:bodyPr>
          <a:lstStyle/>
          <a:p>
            <a:pPr>
              <a:spcBef>
                <a:spcPct val="50000"/>
              </a:spcBef>
              <a:defRPr/>
            </a:pPr>
            <a:r>
              <a:rPr lang="en-US" altLang="ko-KR" sz="2400" b="1">
                <a:solidFill>
                  <a:schemeClr val="folHlink"/>
                </a:solidFill>
                <a:latin typeface="Times" charset="0"/>
                <a:ea typeface="Gulim" pitchFamily="34" charset="-127"/>
                <a:cs typeface="Gulim" pitchFamily="34" charset="-127"/>
              </a:rPr>
              <a:t>N(A)</a:t>
            </a:r>
          </a:p>
        </p:txBody>
      </p:sp>
      <p:grpSp>
        <p:nvGrpSpPr>
          <p:cNvPr id="2" name="Group 69">
            <a:extLst>
              <a:ext uri="{FF2B5EF4-FFF2-40B4-BE49-F238E27FC236}">
                <a16:creationId xmlns:a16="http://schemas.microsoft.com/office/drawing/2014/main" id="{B529C37B-850E-D54B-AF94-2434240C6A11}"/>
              </a:ext>
            </a:extLst>
          </p:cNvPr>
          <p:cNvGrpSpPr>
            <a:grpSpLocks/>
          </p:cNvGrpSpPr>
          <p:nvPr/>
        </p:nvGrpSpPr>
        <p:grpSpPr bwMode="auto">
          <a:xfrm>
            <a:off x="635000" y="1816100"/>
            <a:ext cx="5118100" cy="1460500"/>
            <a:chOff x="400" y="1144"/>
            <a:chExt cx="3224" cy="920"/>
          </a:xfrm>
        </p:grpSpPr>
        <p:sp>
          <p:nvSpPr>
            <p:cNvPr id="601158" name="Freeform 70">
              <a:extLst>
                <a:ext uri="{FF2B5EF4-FFF2-40B4-BE49-F238E27FC236}">
                  <a16:creationId xmlns:a16="http://schemas.microsoft.com/office/drawing/2014/main" id="{4D32F332-62C4-E44C-8735-265CFA475E14}"/>
                </a:ext>
              </a:extLst>
            </p:cNvPr>
            <p:cNvSpPr>
              <a:spLocks/>
            </p:cNvSpPr>
            <p:nvPr/>
          </p:nvSpPr>
          <p:spPr bwMode="auto">
            <a:xfrm>
              <a:off x="1832" y="1144"/>
              <a:ext cx="1792" cy="92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01159" name="Text Box 71">
              <a:extLst>
                <a:ext uri="{FF2B5EF4-FFF2-40B4-BE49-F238E27FC236}">
                  <a16:creationId xmlns:a16="http://schemas.microsoft.com/office/drawing/2014/main" id="{517D116A-C24F-9C46-B041-E5D7D70610A8}"/>
                </a:ext>
              </a:extLst>
            </p:cNvPr>
            <p:cNvSpPr txBox="1">
              <a:spLocks noChangeArrowheads="1"/>
            </p:cNvSpPr>
            <p:nvPr/>
          </p:nvSpPr>
          <p:spPr bwMode="auto">
            <a:xfrm>
              <a:off x="400" y="1520"/>
              <a:ext cx="1744" cy="48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4400" b="1">
                  <a:solidFill>
                    <a:srgbClr val="FFFF00"/>
                  </a:solidFill>
                  <a:latin typeface="Comic Sans MS" charset="0"/>
                  <a:ea typeface="Gulim" pitchFamily="34" charset="-127"/>
                  <a:cs typeface="Gulim" pitchFamily="34" charset="-127"/>
                </a:rPr>
                <a:t>YEHUDA</a:t>
              </a:r>
            </a:p>
          </p:txBody>
        </p:sp>
      </p:grpSp>
      <p:grpSp>
        <p:nvGrpSpPr>
          <p:cNvPr id="3" name="Group 75">
            <a:extLst>
              <a:ext uri="{FF2B5EF4-FFF2-40B4-BE49-F238E27FC236}">
                <a16:creationId xmlns:a16="http://schemas.microsoft.com/office/drawing/2014/main" id="{C7FB384B-5363-F745-8DE2-F227C809FDEF}"/>
              </a:ext>
            </a:extLst>
          </p:cNvPr>
          <p:cNvGrpSpPr>
            <a:grpSpLocks/>
          </p:cNvGrpSpPr>
          <p:nvPr/>
        </p:nvGrpSpPr>
        <p:grpSpPr bwMode="auto">
          <a:xfrm>
            <a:off x="3098800" y="863600"/>
            <a:ext cx="5200650" cy="2211388"/>
            <a:chOff x="1952" y="544"/>
            <a:chExt cx="3276" cy="1393"/>
          </a:xfrm>
        </p:grpSpPr>
        <p:sp>
          <p:nvSpPr>
            <p:cNvPr id="601164" name="Freeform 76">
              <a:extLst>
                <a:ext uri="{FF2B5EF4-FFF2-40B4-BE49-F238E27FC236}">
                  <a16:creationId xmlns:a16="http://schemas.microsoft.com/office/drawing/2014/main" id="{CDED112F-8095-6144-9DCE-BE6142426591}"/>
                </a:ext>
              </a:extLst>
            </p:cNvPr>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FF3300"/>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601165" name="Freeform 77">
              <a:extLst>
                <a:ext uri="{FF2B5EF4-FFF2-40B4-BE49-F238E27FC236}">
                  <a16:creationId xmlns:a16="http://schemas.microsoft.com/office/drawing/2014/main" id="{1DD11416-A790-F748-A75F-C5B2243CB967}"/>
                </a:ext>
              </a:extLst>
            </p:cNvPr>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601166" name="Freeform 78">
              <a:extLst>
                <a:ext uri="{FF2B5EF4-FFF2-40B4-BE49-F238E27FC236}">
                  <a16:creationId xmlns:a16="http://schemas.microsoft.com/office/drawing/2014/main" id="{5764844A-97BB-2E4F-BFCA-5CBDADC39EB2}"/>
                </a:ext>
              </a:extLst>
            </p:cNvPr>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601167" name="Freeform 79">
              <a:extLst>
                <a:ext uri="{FF2B5EF4-FFF2-40B4-BE49-F238E27FC236}">
                  <a16:creationId xmlns:a16="http://schemas.microsoft.com/office/drawing/2014/main" id="{503DEF91-4BC6-A747-81C8-8797C5425A8B}"/>
                </a:ext>
              </a:extLst>
            </p:cNvPr>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601168" name="Freeform 80">
              <a:extLst>
                <a:ext uri="{FF2B5EF4-FFF2-40B4-BE49-F238E27FC236}">
                  <a16:creationId xmlns:a16="http://schemas.microsoft.com/office/drawing/2014/main" id="{23859FCD-5B31-E644-A97D-D1DBC0DF53D7}"/>
                </a:ext>
              </a:extLst>
            </p:cNvPr>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601169" name="Freeform 81">
              <a:extLst>
                <a:ext uri="{FF2B5EF4-FFF2-40B4-BE49-F238E27FC236}">
                  <a16:creationId xmlns:a16="http://schemas.microsoft.com/office/drawing/2014/main" id="{D2B309D9-7D39-9042-A226-A846ED8A8E71}"/>
                </a:ext>
              </a:extLst>
            </p:cNvPr>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601170" name="Freeform 82">
              <a:extLst>
                <a:ext uri="{FF2B5EF4-FFF2-40B4-BE49-F238E27FC236}">
                  <a16:creationId xmlns:a16="http://schemas.microsoft.com/office/drawing/2014/main" id="{63F990DC-2FD9-564E-B98B-88DD26EC3EB8}"/>
                </a:ext>
              </a:extLst>
            </p:cNvPr>
            <p:cNvSpPr>
              <a:spLocks/>
            </p:cNvSpPr>
            <p:nvPr/>
          </p:nvSpPr>
          <p:spPr bwMode="auto">
            <a:xfrm>
              <a:off x="1952" y="1093"/>
              <a:ext cx="2433" cy="844"/>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762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Comic Sans MS" charset="0"/>
                <a:ea typeface="+mn-ea"/>
              </a:endParaRPr>
            </a:p>
          </p:txBody>
        </p:sp>
        <p:sp>
          <p:nvSpPr>
            <p:cNvPr id="601171" name="Text Box 83">
              <a:extLst>
                <a:ext uri="{FF2B5EF4-FFF2-40B4-BE49-F238E27FC236}">
                  <a16:creationId xmlns:a16="http://schemas.microsoft.com/office/drawing/2014/main" id="{36A2C0BF-B2D5-8C49-BEF4-6B07404A74CE}"/>
                </a:ext>
              </a:extLst>
            </p:cNvPr>
            <p:cNvSpPr txBox="1">
              <a:spLocks noChangeArrowheads="1"/>
            </p:cNvSpPr>
            <p:nvPr/>
          </p:nvSpPr>
          <p:spPr bwMode="auto">
            <a:xfrm>
              <a:off x="2896" y="544"/>
              <a:ext cx="1744" cy="549"/>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4400" b="1">
                  <a:solidFill>
                    <a:srgbClr val="FFFF00"/>
                  </a:solidFill>
                  <a:latin typeface="Comic Sans MS" charset="0"/>
                  <a:ea typeface="Gulim" pitchFamily="34" charset="-127"/>
                  <a:cs typeface="Gulim" pitchFamily="34" charset="-127"/>
                </a:rPr>
                <a:t>ISRAEL</a:t>
              </a:r>
            </a:p>
          </p:txBody>
        </p:sp>
      </p:grpSp>
      <p:sp>
        <p:nvSpPr>
          <p:cNvPr id="601172" name="Rectangle 84">
            <a:extLst>
              <a:ext uri="{FF2B5EF4-FFF2-40B4-BE49-F238E27FC236}">
                <a16:creationId xmlns:a16="http://schemas.microsoft.com/office/drawing/2014/main" id="{CD0454F3-7BF9-A44A-A417-A1D741151F12}"/>
              </a:ext>
            </a:extLst>
          </p:cNvPr>
          <p:cNvSpPr>
            <a:spLocks noChangeArrowheads="1"/>
          </p:cNvSpPr>
          <p:nvPr/>
        </p:nvSpPr>
        <p:spPr bwMode="auto">
          <a:xfrm>
            <a:off x="8081963" y="6526213"/>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68</a:t>
            </a:r>
          </a:p>
        </p:txBody>
      </p:sp>
      <p:sp>
        <p:nvSpPr>
          <p:cNvPr id="143414" name="Text Box 85">
            <a:extLst>
              <a:ext uri="{FF2B5EF4-FFF2-40B4-BE49-F238E27FC236}">
                <a16:creationId xmlns:a16="http://schemas.microsoft.com/office/drawing/2014/main" id="{2568E151-A6C9-CC4F-AD6D-B9C9EEE28D6B}"/>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37-38</a:t>
            </a:r>
          </a:p>
        </p:txBody>
      </p:sp>
      <p:sp>
        <p:nvSpPr>
          <p:cNvPr id="601176" name="Rectangle 88">
            <a:extLst>
              <a:ext uri="{FF2B5EF4-FFF2-40B4-BE49-F238E27FC236}">
                <a16:creationId xmlns:a16="http://schemas.microsoft.com/office/drawing/2014/main" id="{68A3E6AA-9B81-2340-A9B1-EEEBCE12BF67}"/>
              </a:ext>
            </a:extLst>
          </p:cNvPr>
          <p:cNvSpPr>
            <a:spLocks noChangeArrowheads="1"/>
          </p:cNvSpPr>
          <p:nvPr/>
        </p:nvSpPr>
        <p:spPr bwMode="auto">
          <a:xfrm>
            <a:off x="758825" y="3995738"/>
            <a:ext cx="6615113" cy="2063750"/>
          </a:xfrm>
          <a:prstGeom prst="rect">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76200">
            <a:solidFill>
              <a:schemeClr val="accent2"/>
            </a:solidFill>
            <a:miter lim="800000"/>
            <a:headEnd/>
            <a:tailEnd/>
          </a:ln>
          <a:effectLst/>
        </p:spPr>
        <p:txBody>
          <a:bodyPr wrap="none" anchor="ctr"/>
          <a:lstStyle/>
          <a:p>
            <a:pPr>
              <a:defRPr/>
            </a:pPr>
            <a:endParaRPr lang="en-US">
              <a:latin typeface="Comic Sans MS" charset="0"/>
              <a:ea typeface="+mn-ea"/>
            </a:endParaRPr>
          </a:p>
        </p:txBody>
      </p:sp>
      <p:sp>
        <p:nvSpPr>
          <p:cNvPr id="143416" name="Rectangle 90">
            <a:extLst>
              <a:ext uri="{FF2B5EF4-FFF2-40B4-BE49-F238E27FC236}">
                <a16:creationId xmlns:a16="http://schemas.microsoft.com/office/drawing/2014/main" id="{0E3B4EF0-5880-4C4C-9159-24564F7E55A4}"/>
              </a:ext>
            </a:extLst>
          </p:cNvPr>
          <p:cNvSpPr>
            <a:spLocks noChangeArrowheads="1"/>
          </p:cNvSpPr>
          <p:nvPr/>
        </p:nvSpPr>
        <p:spPr bwMode="auto">
          <a:xfrm>
            <a:off x="1004888" y="3933825"/>
            <a:ext cx="6615112"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nvGrpSpPr>
          <p:cNvPr id="143417" name="Group 91">
            <a:extLst>
              <a:ext uri="{FF2B5EF4-FFF2-40B4-BE49-F238E27FC236}">
                <a16:creationId xmlns:a16="http://schemas.microsoft.com/office/drawing/2014/main" id="{D2DBDD5E-C433-F740-9F67-DB27EBBBD73E}"/>
              </a:ext>
            </a:extLst>
          </p:cNvPr>
          <p:cNvGrpSpPr>
            <a:grpSpLocks/>
          </p:cNvGrpSpPr>
          <p:nvPr/>
        </p:nvGrpSpPr>
        <p:grpSpPr bwMode="auto">
          <a:xfrm>
            <a:off x="755650" y="4038600"/>
            <a:ext cx="7666038" cy="1200150"/>
            <a:chOff x="490" y="494"/>
            <a:chExt cx="4081" cy="756"/>
          </a:xfrm>
        </p:grpSpPr>
        <p:sp>
          <p:nvSpPr>
            <p:cNvPr id="143440" name="Text Box 92">
              <a:extLst>
                <a:ext uri="{FF2B5EF4-FFF2-40B4-BE49-F238E27FC236}">
                  <a16:creationId xmlns:a16="http://schemas.microsoft.com/office/drawing/2014/main" id="{F055E658-61C7-D044-829C-AF38D5F5A267}"/>
                </a:ext>
              </a:extLst>
            </p:cNvPr>
            <p:cNvSpPr txBox="1">
              <a:spLocks noChangeArrowheads="1"/>
            </p:cNvSpPr>
            <p:nvPr/>
          </p:nvSpPr>
          <p:spPr bwMode="auto">
            <a:xfrm>
              <a:off x="515" y="519"/>
              <a:ext cx="4056" cy="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b="1">
                  <a:solidFill>
                    <a:schemeClr val="bg2"/>
                  </a:solidFill>
                  <a:ea typeface="Gulim" panose="020B0600000101010101" pitchFamily="34" charset="-127"/>
                </a:rPr>
                <a:t>Pada akhir dari Perjanjian Lama, </a:t>
              </a:r>
            </a:p>
            <a:p>
              <a:pPr>
                <a:spcBef>
                  <a:spcPct val="50000"/>
                </a:spcBef>
              </a:pPr>
              <a:r>
                <a:rPr lang="en-US" altLang="ko-KR" b="1" i="1" u="sng">
                  <a:solidFill>
                    <a:schemeClr val="bg2"/>
                  </a:solidFill>
                  <a:ea typeface="Gulim" panose="020B0600000101010101" pitchFamily="34" charset="-127"/>
                </a:rPr>
                <a:t>Israel</a:t>
              </a:r>
              <a:r>
                <a:rPr lang="en-US" altLang="ko-KR" b="1">
                  <a:solidFill>
                    <a:schemeClr val="bg2"/>
                  </a:solidFill>
                  <a:ea typeface="Gulim" panose="020B0600000101010101" pitchFamily="34" charset="-127"/>
                </a:rPr>
                <a:t> menyebar; </a:t>
              </a:r>
              <a:r>
                <a:rPr lang="en-US" altLang="ko-KR" b="1" i="1" u="sng">
                  <a:solidFill>
                    <a:schemeClr val="bg2"/>
                  </a:solidFill>
                  <a:ea typeface="Gulim" panose="020B0600000101010101" pitchFamily="34" charset="-127"/>
                </a:rPr>
                <a:t>Yehuda</a:t>
              </a:r>
              <a:r>
                <a:rPr lang="en-US" altLang="ko-KR" b="1">
                  <a:solidFill>
                    <a:schemeClr val="bg2"/>
                  </a:solidFill>
                  <a:ea typeface="Gulim" panose="020B0600000101010101" pitchFamily="34" charset="-127"/>
                </a:rPr>
                <a:t> kembali.  </a:t>
              </a:r>
            </a:p>
          </p:txBody>
        </p:sp>
        <p:sp>
          <p:nvSpPr>
            <p:cNvPr id="143441" name="Text Box 93">
              <a:extLst>
                <a:ext uri="{FF2B5EF4-FFF2-40B4-BE49-F238E27FC236}">
                  <a16:creationId xmlns:a16="http://schemas.microsoft.com/office/drawing/2014/main" id="{35690DA1-76B2-A940-B094-52B943B0E2DE}"/>
                </a:ext>
              </a:extLst>
            </p:cNvPr>
            <p:cNvSpPr txBox="1">
              <a:spLocks noChangeArrowheads="1"/>
            </p:cNvSpPr>
            <p:nvPr/>
          </p:nvSpPr>
          <p:spPr bwMode="auto">
            <a:xfrm>
              <a:off x="490" y="494"/>
              <a:ext cx="4056" cy="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b="1">
                  <a:solidFill>
                    <a:srgbClr val="FFEA18"/>
                  </a:solidFill>
                  <a:ea typeface="Gulim" panose="020B0600000101010101" pitchFamily="34" charset="-127"/>
                </a:rPr>
                <a:t>Pada akhir dari Perjanjian Lama, </a:t>
              </a:r>
            </a:p>
            <a:p>
              <a:pPr>
                <a:spcBef>
                  <a:spcPct val="50000"/>
                </a:spcBef>
              </a:pPr>
              <a:r>
                <a:rPr lang="en-US" altLang="ko-KR" b="1" i="1" u="sng">
                  <a:solidFill>
                    <a:srgbClr val="FFEA18"/>
                  </a:solidFill>
                  <a:ea typeface="Gulim" panose="020B0600000101010101" pitchFamily="34" charset="-127"/>
                </a:rPr>
                <a:t>Israel</a:t>
              </a:r>
              <a:r>
                <a:rPr lang="en-US" altLang="ko-KR" b="1">
                  <a:solidFill>
                    <a:srgbClr val="FFEA18"/>
                  </a:solidFill>
                  <a:ea typeface="Gulim" panose="020B0600000101010101" pitchFamily="34" charset="-127"/>
                </a:rPr>
                <a:t> menyebar; </a:t>
              </a:r>
              <a:r>
                <a:rPr lang="en-US" altLang="ko-KR" b="1" i="1" u="sng">
                  <a:solidFill>
                    <a:srgbClr val="FFEA18"/>
                  </a:solidFill>
                  <a:ea typeface="Gulim" panose="020B0600000101010101" pitchFamily="34" charset="-127"/>
                </a:rPr>
                <a:t>Yehuda</a:t>
              </a:r>
              <a:r>
                <a:rPr lang="en-US" altLang="ko-KR" b="1">
                  <a:solidFill>
                    <a:srgbClr val="FFEA18"/>
                  </a:solidFill>
                  <a:ea typeface="Gulim" panose="020B0600000101010101" pitchFamily="34" charset="-127"/>
                </a:rPr>
                <a:t> kembali.  </a:t>
              </a:r>
            </a:p>
          </p:txBody>
        </p:sp>
      </p:grpSp>
      <p:sp>
        <p:nvSpPr>
          <p:cNvPr id="601185" name="Text Box 97">
            <a:extLst>
              <a:ext uri="{FF2B5EF4-FFF2-40B4-BE49-F238E27FC236}">
                <a16:creationId xmlns:a16="http://schemas.microsoft.com/office/drawing/2014/main" id="{9838B760-8F1D-604A-92BD-53EAE1249980}"/>
              </a:ext>
            </a:extLst>
          </p:cNvPr>
          <p:cNvSpPr txBox="1">
            <a:spLocks noChangeArrowheads="1"/>
          </p:cNvSpPr>
          <p:nvPr/>
        </p:nvSpPr>
        <p:spPr bwMode="auto">
          <a:xfrm>
            <a:off x="812800" y="5184775"/>
            <a:ext cx="6594475" cy="94615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b="1">
                <a:solidFill>
                  <a:schemeClr val="tx1"/>
                </a:solidFill>
                <a:ea typeface="Gulim" panose="020B0600000101010101" pitchFamily="34" charset="-127"/>
              </a:rPr>
              <a:t>Mesias yang dijanjikan “telah genap waktunya.”</a:t>
            </a:r>
          </a:p>
        </p:txBody>
      </p:sp>
      <p:sp>
        <p:nvSpPr>
          <p:cNvPr id="601186" name="Oval 98">
            <a:extLst>
              <a:ext uri="{FF2B5EF4-FFF2-40B4-BE49-F238E27FC236}">
                <a16:creationId xmlns:a16="http://schemas.microsoft.com/office/drawing/2014/main" id="{03A9D2C3-49C0-0347-9DCA-23C56AF967AE}"/>
              </a:ext>
            </a:extLst>
          </p:cNvPr>
          <p:cNvSpPr>
            <a:spLocks noChangeArrowheads="1"/>
          </p:cNvSpPr>
          <p:nvPr/>
        </p:nvSpPr>
        <p:spPr bwMode="auto">
          <a:xfrm>
            <a:off x="492125" y="4664075"/>
            <a:ext cx="1781175" cy="530225"/>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601187" name="Oval 99">
            <a:extLst>
              <a:ext uri="{FF2B5EF4-FFF2-40B4-BE49-F238E27FC236}">
                <a16:creationId xmlns:a16="http://schemas.microsoft.com/office/drawing/2014/main" id="{1C622855-581F-E545-8E47-CCA189C2B41E}"/>
              </a:ext>
            </a:extLst>
          </p:cNvPr>
          <p:cNvSpPr>
            <a:spLocks noChangeArrowheads="1"/>
          </p:cNvSpPr>
          <p:nvPr/>
        </p:nvSpPr>
        <p:spPr bwMode="auto">
          <a:xfrm>
            <a:off x="3802063" y="4668838"/>
            <a:ext cx="1516062" cy="530225"/>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nvGrpSpPr>
          <p:cNvPr id="143421" name="Group 100">
            <a:extLst>
              <a:ext uri="{FF2B5EF4-FFF2-40B4-BE49-F238E27FC236}">
                <a16:creationId xmlns:a16="http://schemas.microsoft.com/office/drawing/2014/main" id="{469D41A1-9340-7442-9E24-4CA2FAD9A3FD}"/>
              </a:ext>
            </a:extLst>
          </p:cNvPr>
          <p:cNvGrpSpPr>
            <a:grpSpLocks/>
          </p:cNvGrpSpPr>
          <p:nvPr/>
        </p:nvGrpSpPr>
        <p:grpSpPr bwMode="auto">
          <a:xfrm>
            <a:off x="7977188" y="3435350"/>
            <a:ext cx="1162050" cy="1098550"/>
            <a:chOff x="5025" y="2164"/>
            <a:chExt cx="732" cy="692"/>
          </a:xfrm>
        </p:grpSpPr>
        <p:grpSp>
          <p:nvGrpSpPr>
            <p:cNvPr id="143422" name="Group 101">
              <a:extLst>
                <a:ext uri="{FF2B5EF4-FFF2-40B4-BE49-F238E27FC236}">
                  <a16:creationId xmlns:a16="http://schemas.microsoft.com/office/drawing/2014/main" id="{CEE163B0-DB14-264B-B695-D448C5C1D677}"/>
                </a:ext>
              </a:extLst>
            </p:cNvPr>
            <p:cNvGrpSpPr>
              <a:grpSpLocks/>
            </p:cNvGrpSpPr>
            <p:nvPr/>
          </p:nvGrpSpPr>
          <p:grpSpPr bwMode="auto">
            <a:xfrm>
              <a:off x="5025" y="2164"/>
              <a:ext cx="732" cy="692"/>
              <a:chOff x="5025" y="2164"/>
              <a:chExt cx="732" cy="692"/>
            </a:xfrm>
          </p:grpSpPr>
          <p:grpSp>
            <p:nvGrpSpPr>
              <p:cNvPr id="143424" name="Group 102">
                <a:extLst>
                  <a:ext uri="{FF2B5EF4-FFF2-40B4-BE49-F238E27FC236}">
                    <a16:creationId xmlns:a16="http://schemas.microsoft.com/office/drawing/2014/main" id="{2D9AE4EA-C7DC-944B-A38A-3ECE9B3DDEA6}"/>
                  </a:ext>
                </a:extLst>
              </p:cNvPr>
              <p:cNvGrpSpPr>
                <a:grpSpLocks/>
              </p:cNvGrpSpPr>
              <p:nvPr/>
            </p:nvGrpSpPr>
            <p:grpSpPr bwMode="auto">
              <a:xfrm>
                <a:off x="5025" y="2164"/>
                <a:ext cx="640" cy="692"/>
                <a:chOff x="5025" y="2164"/>
                <a:chExt cx="640" cy="692"/>
              </a:xfrm>
            </p:grpSpPr>
            <p:sp>
              <p:nvSpPr>
                <p:cNvPr id="143426" name="Freeform 103">
                  <a:extLst>
                    <a:ext uri="{FF2B5EF4-FFF2-40B4-BE49-F238E27FC236}">
                      <a16:creationId xmlns:a16="http://schemas.microsoft.com/office/drawing/2014/main" id="{2F71753D-2028-1C45-AFB4-A235ACDD2ABF}"/>
                    </a:ext>
                  </a:extLst>
                </p:cNvPr>
                <p:cNvSpPr>
                  <a:spLocks/>
                </p:cNvSpPr>
                <p:nvPr/>
              </p:nvSpPr>
              <p:spPr bwMode="auto">
                <a:xfrm>
                  <a:off x="5514" y="2294"/>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3427" name="Freeform 104">
                  <a:extLst>
                    <a:ext uri="{FF2B5EF4-FFF2-40B4-BE49-F238E27FC236}">
                      <a16:creationId xmlns:a16="http://schemas.microsoft.com/office/drawing/2014/main" id="{D44121CE-9E8C-4B43-98DA-FD6620481B6B}"/>
                    </a:ext>
                  </a:extLst>
                </p:cNvPr>
                <p:cNvSpPr>
                  <a:spLocks/>
                </p:cNvSpPr>
                <p:nvPr/>
              </p:nvSpPr>
              <p:spPr bwMode="auto">
                <a:xfrm>
                  <a:off x="5514" y="228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3428" name="AutoShape 105">
                  <a:extLst>
                    <a:ext uri="{FF2B5EF4-FFF2-40B4-BE49-F238E27FC236}">
                      <a16:creationId xmlns:a16="http://schemas.microsoft.com/office/drawing/2014/main" id="{556BC577-6034-4745-A583-FE79242D4244}"/>
                    </a:ext>
                  </a:extLst>
                </p:cNvPr>
                <p:cNvSpPr>
                  <a:spLocks noChangeArrowheads="1"/>
                </p:cNvSpPr>
                <p:nvPr/>
              </p:nvSpPr>
              <p:spPr bwMode="auto">
                <a:xfrm>
                  <a:off x="5055" y="2172"/>
                  <a:ext cx="460" cy="265"/>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3429" name="Rectangle 106">
                  <a:extLst>
                    <a:ext uri="{FF2B5EF4-FFF2-40B4-BE49-F238E27FC236}">
                      <a16:creationId xmlns:a16="http://schemas.microsoft.com/office/drawing/2014/main" id="{A5B790DD-59F6-C441-BE24-9626B4D5C008}"/>
                    </a:ext>
                  </a:extLst>
                </p:cNvPr>
                <p:cNvSpPr>
                  <a:spLocks noChangeArrowheads="1"/>
                </p:cNvSpPr>
                <p:nvPr/>
              </p:nvSpPr>
              <p:spPr bwMode="auto">
                <a:xfrm>
                  <a:off x="5054" y="2285"/>
                  <a:ext cx="611" cy="571"/>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3430" name="Line 107">
                  <a:extLst>
                    <a:ext uri="{FF2B5EF4-FFF2-40B4-BE49-F238E27FC236}">
                      <a16:creationId xmlns:a16="http://schemas.microsoft.com/office/drawing/2014/main" id="{01D631F8-239B-3945-B7F2-523434F77B45}"/>
                    </a:ext>
                  </a:extLst>
                </p:cNvPr>
                <p:cNvSpPr>
                  <a:spLocks noChangeShapeType="1"/>
                </p:cNvSpPr>
                <p:nvPr/>
              </p:nvSpPr>
              <p:spPr bwMode="auto">
                <a:xfrm>
                  <a:off x="5086" y="244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31" name="Line 108">
                  <a:extLst>
                    <a:ext uri="{FF2B5EF4-FFF2-40B4-BE49-F238E27FC236}">
                      <a16:creationId xmlns:a16="http://schemas.microsoft.com/office/drawing/2014/main" id="{69FAB94F-FA80-4147-8BAC-2A67BEF133B5}"/>
                    </a:ext>
                  </a:extLst>
                </p:cNvPr>
                <p:cNvSpPr>
                  <a:spLocks noChangeShapeType="1"/>
                </p:cNvSpPr>
                <p:nvPr/>
              </p:nvSpPr>
              <p:spPr bwMode="auto">
                <a:xfrm>
                  <a:off x="5086" y="255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32" name="Rectangle 109">
                  <a:extLst>
                    <a:ext uri="{FF2B5EF4-FFF2-40B4-BE49-F238E27FC236}">
                      <a16:creationId xmlns:a16="http://schemas.microsoft.com/office/drawing/2014/main" id="{49F43292-F622-CE44-8C82-BBCA24846FAE}"/>
                    </a:ext>
                  </a:extLst>
                </p:cNvPr>
                <p:cNvSpPr>
                  <a:spLocks noChangeArrowheads="1"/>
                </p:cNvSpPr>
                <p:nvPr/>
              </p:nvSpPr>
              <p:spPr bwMode="auto">
                <a:xfrm>
                  <a:off x="5025" y="2164"/>
                  <a:ext cx="57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Chicago" charset="0"/>
                      <a:ea typeface="Gulim" panose="020B0600000101010101" pitchFamily="34" charset="-127"/>
                    </a:rPr>
                    <a:t>PEMBUANGAN</a:t>
                  </a:r>
                </a:p>
              </p:txBody>
            </p:sp>
            <p:sp>
              <p:nvSpPr>
                <p:cNvPr id="143433" name="Line 110">
                  <a:extLst>
                    <a:ext uri="{FF2B5EF4-FFF2-40B4-BE49-F238E27FC236}">
                      <a16:creationId xmlns:a16="http://schemas.microsoft.com/office/drawing/2014/main" id="{9F790DB8-2A17-C740-8AEA-9A0D8B42795B}"/>
                    </a:ext>
                  </a:extLst>
                </p:cNvPr>
                <p:cNvSpPr>
                  <a:spLocks noChangeShapeType="1"/>
                </p:cNvSpPr>
                <p:nvPr/>
              </p:nvSpPr>
              <p:spPr bwMode="auto">
                <a:xfrm>
                  <a:off x="5086" y="280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34" name="Line 111">
                  <a:extLst>
                    <a:ext uri="{FF2B5EF4-FFF2-40B4-BE49-F238E27FC236}">
                      <a16:creationId xmlns:a16="http://schemas.microsoft.com/office/drawing/2014/main" id="{F4462275-D238-174F-ABDE-2A63BFC34127}"/>
                    </a:ext>
                  </a:extLst>
                </p:cNvPr>
                <p:cNvSpPr>
                  <a:spLocks noChangeShapeType="1"/>
                </p:cNvSpPr>
                <p:nvPr/>
              </p:nvSpPr>
              <p:spPr bwMode="auto">
                <a:xfrm>
                  <a:off x="5086" y="267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435" name="Rectangle 112">
                  <a:extLst>
                    <a:ext uri="{FF2B5EF4-FFF2-40B4-BE49-F238E27FC236}">
                      <a16:creationId xmlns:a16="http://schemas.microsoft.com/office/drawing/2014/main" id="{55DCFED7-C82C-FB48-B8B3-F4476B508AAF}"/>
                    </a:ext>
                  </a:extLst>
                </p:cNvPr>
                <p:cNvSpPr>
                  <a:spLocks noChangeArrowheads="1"/>
                </p:cNvSpPr>
                <p:nvPr/>
              </p:nvSpPr>
              <p:spPr bwMode="auto">
                <a:xfrm>
                  <a:off x="5125" y="2327"/>
                  <a:ext cx="46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70 Tahun</a:t>
                  </a:r>
                </a:p>
              </p:txBody>
            </p:sp>
            <p:sp>
              <p:nvSpPr>
                <p:cNvPr id="143436" name="Rectangle 113">
                  <a:extLst>
                    <a:ext uri="{FF2B5EF4-FFF2-40B4-BE49-F238E27FC236}">
                      <a16:creationId xmlns:a16="http://schemas.microsoft.com/office/drawing/2014/main" id="{FD214BA7-1885-9E4F-AFB9-F6C50897234E}"/>
                    </a:ext>
                  </a:extLst>
                </p:cNvPr>
                <p:cNvSpPr>
                  <a:spLocks noChangeArrowheads="1"/>
                </p:cNvSpPr>
                <p:nvPr/>
              </p:nvSpPr>
              <p:spPr bwMode="auto">
                <a:xfrm>
                  <a:off x="5064" y="2439"/>
                  <a:ext cx="58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3 Perjalanan</a:t>
                  </a:r>
                </a:p>
              </p:txBody>
            </p:sp>
            <p:sp>
              <p:nvSpPr>
                <p:cNvPr id="143437" name="Rectangle 114">
                  <a:extLst>
                    <a:ext uri="{FF2B5EF4-FFF2-40B4-BE49-F238E27FC236}">
                      <a16:creationId xmlns:a16="http://schemas.microsoft.com/office/drawing/2014/main" id="{43EDB081-18ED-C840-B763-F7A855FC46C3}"/>
                    </a:ext>
                  </a:extLst>
                </p:cNvPr>
                <p:cNvSpPr>
                  <a:spLocks noChangeArrowheads="1"/>
                </p:cNvSpPr>
                <p:nvPr/>
              </p:nvSpPr>
              <p:spPr bwMode="auto">
                <a:xfrm>
                  <a:off x="5136" y="2690"/>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ko-KR" altLang="en-US" sz="1000" b="1">
                    <a:solidFill>
                      <a:srgbClr val="000000"/>
                    </a:solidFill>
                    <a:latin typeface="Helvetica" pitchFamily="2" charset="0"/>
                    <a:ea typeface="Gulim" panose="020B0600000101010101" pitchFamily="34" charset="-127"/>
                  </a:endParaRPr>
                </a:p>
              </p:txBody>
            </p:sp>
            <p:sp>
              <p:nvSpPr>
                <p:cNvPr id="143438" name="Rectangle 115">
                  <a:extLst>
                    <a:ext uri="{FF2B5EF4-FFF2-40B4-BE49-F238E27FC236}">
                      <a16:creationId xmlns:a16="http://schemas.microsoft.com/office/drawing/2014/main" id="{FDE1D1E0-4359-0546-8A3C-79098C7AA7D5}"/>
                    </a:ext>
                  </a:extLst>
                </p:cNvPr>
                <p:cNvSpPr>
                  <a:spLocks noChangeArrowheads="1"/>
                </p:cNvSpPr>
                <p:nvPr/>
              </p:nvSpPr>
              <p:spPr bwMode="auto">
                <a:xfrm>
                  <a:off x="5132" y="2271"/>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3439" name="Rectangle 116">
                  <a:extLst>
                    <a:ext uri="{FF2B5EF4-FFF2-40B4-BE49-F238E27FC236}">
                      <a16:creationId xmlns:a16="http://schemas.microsoft.com/office/drawing/2014/main" id="{6DD5C8B2-A65F-8B44-BCB8-D43C418A9E8D}"/>
                    </a:ext>
                  </a:extLst>
                </p:cNvPr>
                <p:cNvSpPr>
                  <a:spLocks noChangeArrowheads="1"/>
                </p:cNvSpPr>
                <p:nvPr/>
              </p:nvSpPr>
              <p:spPr bwMode="auto">
                <a:xfrm>
                  <a:off x="5069" y="2270"/>
                  <a:ext cx="373" cy="7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sp>
            <p:nvSpPr>
              <p:cNvPr id="143425" name="Rectangle 117">
                <a:extLst>
                  <a:ext uri="{FF2B5EF4-FFF2-40B4-BE49-F238E27FC236}">
                    <a16:creationId xmlns:a16="http://schemas.microsoft.com/office/drawing/2014/main" id="{81763C7B-52DD-FC42-9116-9A267949C2A5}"/>
                  </a:ext>
                </a:extLst>
              </p:cNvPr>
              <p:cNvSpPr>
                <a:spLocks noChangeArrowheads="1"/>
              </p:cNvSpPr>
              <p:nvPr/>
            </p:nvSpPr>
            <p:spPr bwMode="auto">
              <a:xfrm>
                <a:off x="5026" y="2582"/>
                <a:ext cx="73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100 Tahun / 50,000</a:t>
                </a:r>
              </a:p>
            </p:txBody>
          </p:sp>
        </p:grpSp>
        <p:sp>
          <p:nvSpPr>
            <p:cNvPr id="143423" name="Rectangle 118">
              <a:extLst>
                <a:ext uri="{FF2B5EF4-FFF2-40B4-BE49-F238E27FC236}">
                  <a16:creationId xmlns:a16="http://schemas.microsoft.com/office/drawing/2014/main" id="{D5FFB9B4-8EBD-714D-A097-88FF5A614B22}"/>
                </a:ext>
              </a:extLst>
            </p:cNvPr>
            <p:cNvSpPr>
              <a:spLocks noChangeArrowheads="1"/>
            </p:cNvSpPr>
            <p:nvPr/>
          </p:nvSpPr>
          <p:spPr bwMode="auto">
            <a:xfrm>
              <a:off x="5141" y="2676"/>
              <a:ext cx="52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Z - E - N</a:t>
              </a:r>
            </a:p>
          </p:txBody>
        </p:sp>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nodeType="afterGroup">
                            <p:stCondLst>
                              <p:cond delay="500"/>
                            </p:stCondLst>
                            <p:childTnLst>
                              <p:par>
                                <p:cTn id="9" presetID="23" presetClass="entr" presetSubtype="272" fill="hold" grpId="0" nodeType="afterEffect">
                                  <p:stCondLst>
                                    <p:cond delay="0"/>
                                  </p:stCondLst>
                                  <p:childTnLst>
                                    <p:set>
                                      <p:cBhvr>
                                        <p:cTn id="10" dur="1" fill="hold">
                                          <p:stCondLst>
                                            <p:cond delay="0"/>
                                          </p:stCondLst>
                                        </p:cTn>
                                        <p:tgtEl>
                                          <p:spTgt spid="601186"/>
                                        </p:tgtEl>
                                        <p:attrNameLst>
                                          <p:attrName>style.visibility</p:attrName>
                                        </p:attrNameLst>
                                      </p:cBhvr>
                                      <p:to>
                                        <p:strVal val="visible"/>
                                      </p:to>
                                    </p:set>
                                    <p:anim calcmode="lin" valueType="num">
                                      <p:cBhvr>
                                        <p:cTn id="11" dur="500" fill="hold"/>
                                        <p:tgtEl>
                                          <p:spTgt spid="601186"/>
                                        </p:tgtEl>
                                        <p:attrNameLst>
                                          <p:attrName>ppt_w</p:attrName>
                                        </p:attrNameLst>
                                      </p:cBhvr>
                                      <p:tavLst>
                                        <p:tav tm="0">
                                          <p:val>
                                            <p:strVal val="2/3*#ppt_w"/>
                                          </p:val>
                                        </p:tav>
                                        <p:tav tm="100000">
                                          <p:val>
                                            <p:strVal val="#ppt_w"/>
                                          </p:val>
                                        </p:tav>
                                      </p:tavLst>
                                    </p:anim>
                                    <p:anim calcmode="lin" valueType="num">
                                      <p:cBhvr>
                                        <p:cTn id="12" dur="500" fill="hold"/>
                                        <p:tgtEl>
                                          <p:spTgt spid="601186"/>
                                        </p:tgtEl>
                                        <p:attrNameLst>
                                          <p:attrName>ppt_h</p:attrName>
                                        </p:attrNameLst>
                                      </p:cBhvr>
                                      <p:tavLst>
                                        <p:tav tm="0">
                                          <p:val>
                                            <p:strVal val="2/3*#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right)">
                                      <p:cBhvr>
                                        <p:cTn id="17" dur="500"/>
                                        <p:tgtEl>
                                          <p:spTgt spid="2"/>
                                        </p:tgtEl>
                                      </p:cBhvr>
                                    </p:animEffect>
                                  </p:childTnLst>
                                </p:cTn>
                              </p:par>
                            </p:childTnLst>
                          </p:cTn>
                        </p:par>
                        <p:par>
                          <p:cTn id="18" fill="hold" nodeType="afterGroup">
                            <p:stCondLst>
                              <p:cond delay="500"/>
                            </p:stCondLst>
                            <p:childTnLst>
                              <p:par>
                                <p:cTn id="19" presetID="23" presetClass="entr" presetSubtype="272" fill="hold" grpId="0" nodeType="afterEffect">
                                  <p:stCondLst>
                                    <p:cond delay="0"/>
                                  </p:stCondLst>
                                  <p:childTnLst>
                                    <p:set>
                                      <p:cBhvr>
                                        <p:cTn id="20" dur="1" fill="hold">
                                          <p:stCondLst>
                                            <p:cond delay="0"/>
                                          </p:stCondLst>
                                        </p:cTn>
                                        <p:tgtEl>
                                          <p:spTgt spid="601187"/>
                                        </p:tgtEl>
                                        <p:attrNameLst>
                                          <p:attrName>style.visibility</p:attrName>
                                        </p:attrNameLst>
                                      </p:cBhvr>
                                      <p:to>
                                        <p:strVal val="visible"/>
                                      </p:to>
                                    </p:set>
                                    <p:anim calcmode="lin" valueType="num">
                                      <p:cBhvr>
                                        <p:cTn id="21" dur="500" fill="hold"/>
                                        <p:tgtEl>
                                          <p:spTgt spid="601187"/>
                                        </p:tgtEl>
                                        <p:attrNameLst>
                                          <p:attrName>ppt_w</p:attrName>
                                        </p:attrNameLst>
                                      </p:cBhvr>
                                      <p:tavLst>
                                        <p:tav tm="0">
                                          <p:val>
                                            <p:strVal val="2/3*#ppt_w"/>
                                          </p:val>
                                        </p:tav>
                                        <p:tav tm="100000">
                                          <p:val>
                                            <p:strVal val="#ppt_w"/>
                                          </p:val>
                                        </p:tav>
                                      </p:tavLst>
                                    </p:anim>
                                    <p:anim calcmode="lin" valueType="num">
                                      <p:cBhvr>
                                        <p:cTn id="22" dur="500" fill="hold"/>
                                        <p:tgtEl>
                                          <p:spTgt spid="601187"/>
                                        </p:tgtEl>
                                        <p:attrNameLst>
                                          <p:attrName>ppt_h</p:attrName>
                                        </p:attrNameLst>
                                      </p:cBhvr>
                                      <p:tavLst>
                                        <p:tav tm="0">
                                          <p:val>
                                            <p:strVal val="2/3*#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272" fill="hold" grpId="0" nodeType="clickEffect">
                                  <p:stCondLst>
                                    <p:cond delay="0"/>
                                  </p:stCondLst>
                                  <p:childTnLst>
                                    <p:set>
                                      <p:cBhvr>
                                        <p:cTn id="26" dur="1" fill="hold">
                                          <p:stCondLst>
                                            <p:cond delay="0"/>
                                          </p:stCondLst>
                                        </p:cTn>
                                        <p:tgtEl>
                                          <p:spTgt spid="601185"/>
                                        </p:tgtEl>
                                        <p:attrNameLst>
                                          <p:attrName>style.visibility</p:attrName>
                                        </p:attrNameLst>
                                      </p:cBhvr>
                                      <p:to>
                                        <p:strVal val="visible"/>
                                      </p:to>
                                    </p:set>
                                    <p:anim calcmode="lin" valueType="num">
                                      <p:cBhvr>
                                        <p:cTn id="27" dur="500" fill="hold"/>
                                        <p:tgtEl>
                                          <p:spTgt spid="601185"/>
                                        </p:tgtEl>
                                        <p:attrNameLst>
                                          <p:attrName>ppt_w</p:attrName>
                                        </p:attrNameLst>
                                      </p:cBhvr>
                                      <p:tavLst>
                                        <p:tav tm="0">
                                          <p:val>
                                            <p:strVal val="2/3*#ppt_w"/>
                                          </p:val>
                                        </p:tav>
                                        <p:tav tm="100000">
                                          <p:val>
                                            <p:strVal val="#ppt_w"/>
                                          </p:val>
                                        </p:tav>
                                      </p:tavLst>
                                    </p:anim>
                                    <p:anim calcmode="lin" valueType="num">
                                      <p:cBhvr>
                                        <p:cTn id="28" dur="500" fill="hold"/>
                                        <p:tgtEl>
                                          <p:spTgt spid="60118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185" grpId="0" autoUpdateAnimBg="0"/>
      <p:bldP spid="601186" grpId="0" animBg="1"/>
      <p:bldP spid="601187"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5409" name="Picture 192">
            <a:extLst>
              <a:ext uri="{FF2B5EF4-FFF2-40B4-BE49-F238E27FC236}">
                <a16:creationId xmlns:a16="http://schemas.microsoft.com/office/drawing/2014/main" id="{B1940EF9-4EA9-AB40-ACAB-66F92487886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5410" name="Line 193">
            <a:extLst>
              <a:ext uri="{FF2B5EF4-FFF2-40B4-BE49-F238E27FC236}">
                <a16:creationId xmlns:a16="http://schemas.microsoft.com/office/drawing/2014/main" id="{E0516FF7-6464-274D-9BD5-8B1D954E4A45}"/>
              </a:ext>
            </a:extLst>
          </p:cNvPr>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145411" name="Rectangle 194">
            <a:extLst>
              <a:ext uri="{FF2B5EF4-FFF2-40B4-BE49-F238E27FC236}">
                <a16:creationId xmlns:a16="http://schemas.microsoft.com/office/drawing/2014/main" id="{EF15E882-FF65-794E-A526-8A06BC93B4BC}"/>
              </a:ext>
            </a:extLst>
          </p:cNvPr>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1200" b="1">
                <a:solidFill>
                  <a:srgbClr val="000000"/>
                </a:solidFill>
                <a:latin typeface="Times" pitchFamily="2" charset="0"/>
                <a:ea typeface="Gulim" panose="020B0600000101010101" pitchFamily="34" charset="-127"/>
              </a:rPr>
              <a:t> </a:t>
            </a:r>
          </a:p>
        </p:txBody>
      </p:sp>
      <p:sp>
        <p:nvSpPr>
          <p:cNvPr id="145412" name="Rectangle 195">
            <a:extLst>
              <a:ext uri="{FF2B5EF4-FFF2-40B4-BE49-F238E27FC236}">
                <a16:creationId xmlns:a16="http://schemas.microsoft.com/office/drawing/2014/main" id="{204713BD-CECA-7646-AC36-51F4AD4593FD}"/>
              </a:ext>
            </a:extLst>
          </p:cNvPr>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13" name="Rectangle 196">
            <a:extLst>
              <a:ext uri="{FF2B5EF4-FFF2-40B4-BE49-F238E27FC236}">
                <a16:creationId xmlns:a16="http://schemas.microsoft.com/office/drawing/2014/main" id="{25338CF7-9DDC-2E43-B44B-BED4C15C8438}"/>
              </a:ext>
            </a:extLst>
          </p:cNvPr>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7498" name="Rectangle 202">
            <a:extLst>
              <a:ext uri="{FF2B5EF4-FFF2-40B4-BE49-F238E27FC236}">
                <a16:creationId xmlns:a16="http://schemas.microsoft.com/office/drawing/2014/main" id="{6578BC8A-0A33-5F45-8C59-77929C0FF289}"/>
              </a:ext>
            </a:extLst>
          </p:cNvPr>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5400">
                <a:solidFill>
                  <a:srgbClr val="FAFD00"/>
                </a:solidFill>
                <a:latin typeface="Times" charset="0"/>
                <a:ea typeface="Gulim" pitchFamily="34" charset="-127"/>
                <a:cs typeface="Gulim" pitchFamily="34" charset="-127"/>
              </a:rPr>
              <a:t>C 7 S Y </a:t>
            </a:r>
          </a:p>
        </p:txBody>
      </p:sp>
      <p:sp>
        <p:nvSpPr>
          <p:cNvPr id="567499" name="Rectangle 203">
            <a:extLst>
              <a:ext uri="{FF2B5EF4-FFF2-40B4-BE49-F238E27FC236}">
                <a16:creationId xmlns:a16="http://schemas.microsoft.com/office/drawing/2014/main" id="{169CD427-A5B2-0048-ACE6-59087362ACEF}"/>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a:solidFill>
                  <a:schemeClr val="tx2"/>
                </a:solidFill>
                <a:latin typeface="Times" charset="0"/>
                <a:ea typeface="Gulim" pitchFamily="34" charset="-127"/>
                <a:cs typeface="Gulim" pitchFamily="34" charset="-127"/>
              </a:rPr>
              <a:t>7</a:t>
            </a:r>
          </a:p>
        </p:txBody>
      </p:sp>
      <p:sp>
        <p:nvSpPr>
          <p:cNvPr id="567500" name="Rectangle 204">
            <a:extLst>
              <a:ext uri="{FF2B5EF4-FFF2-40B4-BE49-F238E27FC236}">
                <a16:creationId xmlns:a16="http://schemas.microsoft.com/office/drawing/2014/main" id="{782FC8E8-A9A8-E745-B356-20A352098943}"/>
              </a:ext>
            </a:extLst>
          </p:cNvPr>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altLang="ko-KR" sz="5400">
                <a:solidFill>
                  <a:srgbClr val="00FF00"/>
                </a:solidFill>
                <a:latin typeface="Times" charset="0"/>
                <a:ea typeface="Gulim" pitchFamily="34" charset="-127"/>
                <a:cs typeface="Gulim" pitchFamily="34" charset="-127"/>
              </a:rPr>
              <a:t>7 = 4 + 3 </a:t>
            </a:r>
          </a:p>
        </p:txBody>
      </p:sp>
      <p:sp>
        <p:nvSpPr>
          <p:cNvPr id="567501" name="Line 205">
            <a:extLst>
              <a:ext uri="{FF2B5EF4-FFF2-40B4-BE49-F238E27FC236}">
                <a16:creationId xmlns:a16="http://schemas.microsoft.com/office/drawing/2014/main" id="{3993BB6F-59EF-9F4A-84D0-D934CC89C20D}"/>
              </a:ext>
            </a:extLst>
          </p:cNvPr>
          <p:cNvSpPr>
            <a:spLocks noChangeShapeType="1"/>
          </p:cNvSpPr>
          <p:nvPr/>
        </p:nvSpPr>
        <p:spPr bwMode="auto">
          <a:xfrm>
            <a:off x="873125" y="89535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67502" name="Rectangle 206">
            <a:extLst>
              <a:ext uri="{FF2B5EF4-FFF2-40B4-BE49-F238E27FC236}">
                <a16:creationId xmlns:a16="http://schemas.microsoft.com/office/drawing/2014/main" id="{064A8861-31F3-F44D-BD45-74CF64FAA35F}"/>
              </a:ext>
            </a:extLst>
          </p:cNvPr>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67503" name="Line 207">
            <a:extLst>
              <a:ext uri="{FF2B5EF4-FFF2-40B4-BE49-F238E27FC236}">
                <a16:creationId xmlns:a16="http://schemas.microsoft.com/office/drawing/2014/main" id="{5DFD5B59-182A-F24B-BE95-22AFB4773DB1}"/>
              </a:ext>
            </a:extLst>
          </p:cNvPr>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45420" name="Rectangle 214">
            <a:extLst>
              <a:ext uri="{FF2B5EF4-FFF2-40B4-BE49-F238E27FC236}">
                <a16:creationId xmlns:a16="http://schemas.microsoft.com/office/drawing/2014/main" id="{DF7780A8-81AF-8D4D-A4F6-ECFD504C09D8}"/>
              </a:ext>
            </a:extLst>
          </p:cNvPr>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7511" name="Text Box 215">
            <a:extLst>
              <a:ext uri="{FF2B5EF4-FFF2-40B4-BE49-F238E27FC236}">
                <a16:creationId xmlns:a16="http://schemas.microsoft.com/office/drawing/2014/main" id="{5EFB156F-9336-DD47-8FCE-97192F8017DA}"/>
              </a:ext>
            </a:extLst>
          </p:cNvPr>
          <p:cNvSpPr txBox="1">
            <a:spLocks noChangeArrowheads="1"/>
          </p:cNvSpPr>
          <p:nvPr/>
        </p:nvSpPr>
        <p:spPr bwMode="auto">
          <a:xfrm rot="-5388536">
            <a:off x="2817812" y="3870326"/>
            <a:ext cx="1966913"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ltLang="ko-KR" b="1">
                <a:solidFill>
                  <a:srgbClr val="EEFF4B"/>
                </a:solidFill>
                <a:latin typeface="Times" charset="0"/>
                <a:ea typeface="Gulim" pitchFamily="34" charset="-127"/>
                <a:cs typeface="Gulim" pitchFamily="34" charset="-127"/>
              </a:rPr>
              <a:t>4 ORANG</a:t>
            </a:r>
          </a:p>
        </p:txBody>
      </p:sp>
      <p:sp>
        <p:nvSpPr>
          <p:cNvPr id="145422" name="Rectangle 217">
            <a:extLst>
              <a:ext uri="{FF2B5EF4-FFF2-40B4-BE49-F238E27FC236}">
                <a16:creationId xmlns:a16="http://schemas.microsoft.com/office/drawing/2014/main" id="{6CEF37E6-1865-9A46-A49B-A10AC0E9B7BF}"/>
              </a:ext>
            </a:extLst>
          </p:cNvPr>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23" name="Rectangle 218">
            <a:extLst>
              <a:ext uri="{FF2B5EF4-FFF2-40B4-BE49-F238E27FC236}">
                <a16:creationId xmlns:a16="http://schemas.microsoft.com/office/drawing/2014/main" id="{F72DE7A0-A320-3645-A6BF-D25D247C6C5D}"/>
              </a:ext>
            </a:extLst>
          </p:cNvPr>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24" name="Rectangle 219">
            <a:extLst>
              <a:ext uri="{FF2B5EF4-FFF2-40B4-BE49-F238E27FC236}">
                <a16:creationId xmlns:a16="http://schemas.microsoft.com/office/drawing/2014/main" id="{9440BF15-E782-374D-B8B9-97E73520C4FD}"/>
              </a:ext>
            </a:extLst>
          </p:cNvPr>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7516" name="Text Box 220">
            <a:extLst>
              <a:ext uri="{FF2B5EF4-FFF2-40B4-BE49-F238E27FC236}">
                <a16:creationId xmlns:a16="http://schemas.microsoft.com/office/drawing/2014/main" id="{1D6C0238-89A5-AC47-9C7C-6825F5EBA21C}"/>
              </a:ext>
            </a:extLst>
          </p:cNvPr>
          <p:cNvSpPr txBox="1">
            <a:spLocks noChangeArrowheads="1"/>
          </p:cNvSpPr>
          <p:nvPr/>
        </p:nvSpPr>
        <p:spPr bwMode="auto">
          <a:xfrm rot="-5400000">
            <a:off x="3541712" y="1025526"/>
            <a:ext cx="341313"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ltLang="ko-KR" b="1">
                <a:solidFill>
                  <a:srgbClr val="EEFF4B"/>
                </a:solidFill>
                <a:latin typeface="Times" charset="0"/>
                <a:ea typeface="Gulim" pitchFamily="34" charset="-127"/>
                <a:cs typeface="Gulim" pitchFamily="34" charset="-127"/>
              </a:rPr>
              <a:t>C</a:t>
            </a:r>
          </a:p>
        </p:txBody>
      </p:sp>
      <p:sp>
        <p:nvSpPr>
          <p:cNvPr id="567543" name="Rectangle 247">
            <a:extLst>
              <a:ext uri="{FF2B5EF4-FFF2-40B4-BE49-F238E27FC236}">
                <a16:creationId xmlns:a16="http://schemas.microsoft.com/office/drawing/2014/main" id="{0E878CF1-8A29-DF45-B9E1-EFDEB6E26CC2}"/>
              </a:ext>
            </a:extLst>
          </p:cNvPr>
          <p:cNvSpPr>
            <a:spLocks noChangeArrowheads="1"/>
          </p:cNvSpPr>
          <p:nvPr/>
        </p:nvSpPr>
        <p:spPr bwMode="auto">
          <a:xfrm>
            <a:off x="7759700" y="6226175"/>
            <a:ext cx="184150" cy="374650"/>
          </a:xfrm>
          <a:prstGeom prst="rect">
            <a:avLst/>
          </a:prstGeom>
          <a:noFill/>
          <a:ln w="12700">
            <a:noFill/>
            <a:miter lim="800000"/>
            <a:headEnd/>
            <a:tailEnd/>
          </a:ln>
          <a:effectLst/>
        </p:spPr>
        <p:txBody>
          <a:bodyPr wrap="none">
            <a:spAutoFit/>
          </a:bodyPr>
          <a:lstStyle/>
          <a:p>
            <a:pPr>
              <a:defRPr/>
            </a:pPr>
            <a:endParaRPr lang="ko-KR" altLang="en-US" sz="1600" b="1">
              <a:solidFill>
                <a:schemeClr val="hlink"/>
              </a:solidFill>
              <a:effectLst>
                <a:outerShdw blurRad="38100" dist="38100" dir="2700000" algn="tl">
                  <a:srgbClr val="000000"/>
                </a:outerShdw>
              </a:effectLst>
              <a:latin typeface="Comic Sans MS" charset="0"/>
              <a:ea typeface="Gulim" pitchFamily="34" charset="-127"/>
              <a:cs typeface="Gulim" pitchFamily="34" charset="-127"/>
            </a:endParaRPr>
          </a:p>
        </p:txBody>
      </p:sp>
      <p:sp>
        <p:nvSpPr>
          <p:cNvPr id="567544" name="Text Box 248">
            <a:extLst>
              <a:ext uri="{FF2B5EF4-FFF2-40B4-BE49-F238E27FC236}">
                <a16:creationId xmlns:a16="http://schemas.microsoft.com/office/drawing/2014/main" id="{C4EF344D-281D-9248-8F37-C2B712950153}"/>
              </a:ext>
            </a:extLst>
          </p:cNvPr>
          <p:cNvSpPr txBox="1">
            <a:spLocks noChangeArrowheads="1"/>
          </p:cNvSpPr>
          <p:nvPr/>
        </p:nvSpPr>
        <p:spPr bwMode="auto">
          <a:xfrm>
            <a:off x="1779588" y="-222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Kejadian - Ester</a:t>
            </a:r>
          </a:p>
        </p:txBody>
      </p:sp>
      <p:sp>
        <p:nvSpPr>
          <p:cNvPr id="145428" name="Rectangle 250">
            <a:extLst>
              <a:ext uri="{FF2B5EF4-FFF2-40B4-BE49-F238E27FC236}">
                <a16:creationId xmlns:a16="http://schemas.microsoft.com/office/drawing/2014/main" id="{89F51773-556B-AE45-B4FD-692563C1CCB7}"/>
              </a:ext>
            </a:extLst>
          </p:cNvPr>
          <p:cNvSpPr>
            <a:spLocks noChangeArrowheads="1"/>
          </p:cNvSpPr>
          <p:nvPr/>
        </p:nvSpPr>
        <p:spPr bwMode="auto">
          <a:xfrm>
            <a:off x="7924800" y="4092575"/>
            <a:ext cx="121285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100 Years / 50,000</a:t>
            </a:r>
          </a:p>
        </p:txBody>
      </p:sp>
      <p:sp>
        <p:nvSpPr>
          <p:cNvPr id="145429" name="Text Box 268">
            <a:extLst>
              <a:ext uri="{FF2B5EF4-FFF2-40B4-BE49-F238E27FC236}">
                <a16:creationId xmlns:a16="http://schemas.microsoft.com/office/drawing/2014/main" id="{5F35968B-4C6A-974E-84D2-A8468B0715DB}"/>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567566" name="Rectangle 270">
            <a:extLst>
              <a:ext uri="{FF2B5EF4-FFF2-40B4-BE49-F238E27FC236}">
                <a16:creationId xmlns:a16="http://schemas.microsoft.com/office/drawing/2014/main" id="{A9691705-DB55-8843-8FA3-0942F3FAB66F}"/>
              </a:ext>
            </a:extLst>
          </p:cNvPr>
          <p:cNvSpPr>
            <a:spLocks noChangeArrowheads="1"/>
          </p:cNvSpPr>
          <p:nvPr/>
        </p:nvSpPr>
        <p:spPr bwMode="auto">
          <a:xfrm>
            <a:off x="8085138"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69</a:t>
            </a:r>
          </a:p>
        </p:txBody>
      </p:sp>
      <p:sp>
        <p:nvSpPr>
          <p:cNvPr id="145431" name="Freeform 252">
            <a:extLst>
              <a:ext uri="{FF2B5EF4-FFF2-40B4-BE49-F238E27FC236}">
                <a16:creationId xmlns:a16="http://schemas.microsoft.com/office/drawing/2014/main" id="{7E4218E7-AB10-FF45-8C6D-FC483FED17B8}"/>
              </a:ext>
            </a:extLst>
          </p:cNvPr>
          <p:cNvSpPr>
            <a:spLocks/>
          </p:cNvSpPr>
          <p:nvPr/>
        </p:nvSpPr>
        <p:spPr bwMode="auto">
          <a:xfrm>
            <a:off x="8707438" y="3641725"/>
            <a:ext cx="204787" cy="65088"/>
          </a:xfrm>
          <a:custGeom>
            <a:avLst/>
            <a:gdLst>
              <a:gd name="T0" fmla="*/ 203200 w 129"/>
              <a:gd name="T1" fmla="*/ 63500 h 41"/>
              <a:gd name="T2" fmla="*/ 0 w 129"/>
              <a:gd name="T3" fmla="*/ 63500 h 41"/>
              <a:gd name="T4" fmla="*/ 0 w 129"/>
              <a:gd name="T5" fmla="*/ 0 h 41"/>
              <a:gd name="T6" fmla="*/ 203200 w 129"/>
              <a:gd name="T7" fmla="*/ 6350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2" name="Freeform 253">
            <a:extLst>
              <a:ext uri="{FF2B5EF4-FFF2-40B4-BE49-F238E27FC236}">
                <a16:creationId xmlns:a16="http://schemas.microsoft.com/office/drawing/2014/main" id="{88189E2C-4982-934D-B053-2F4E22F08007}"/>
              </a:ext>
            </a:extLst>
          </p:cNvPr>
          <p:cNvSpPr>
            <a:spLocks/>
          </p:cNvSpPr>
          <p:nvPr/>
        </p:nvSpPr>
        <p:spPr bwMode="auto">
          <a:xfrm>
            <a:off x="8707438" y="3629025"/>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33" name="AutoShape 254">
            <a:extLst>
              <a:ext uri="{FF2B5EF4-FFF2-40B4-BE49-F238E27FC236}">
                <a16:creationId xmlns:a16="http://schemas.microsoft.com/office/drawing/2014/main" id="{D9F8D2BE-2C09-F841-9D14-E7648AFACDD4}"/>
              </a:ext>
            </a:extLst>
          </p:cNvPr>
          <p:cNvSpPr>
            <a:spLocks noChangeArrowheads="1"/>
          </p:cNvSpPr>
          <p:nvPr/>
        </p:nvSpPr>
        <p:spPr bwMode="auto">
          <a:xfrm>
            <a:off x="7978775" y="3448050"/>
            <a:ext cx="730250" cy="42068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34" name="Rectangle 255">
            <a:extLst>
              <a:ext uri="{FF2B5EF4-FFF2-40B4-BE49-F238E27FC236}">
                <a16:creationId xmlns:a16="http://schemas.microsoft.com/office/drawing/2014/main" id="{3F45339B-0E32-424C-8FCA-8D2E4AFB2FFF}"/>
              </a:ext>
            </a:extLst>
          </p:cNvPr>
          <p:cNvSpPr>
            <a:spLocks noChangeArrowheads="1"/>
          </p:cNvSpPr>
          <p:nvPr/>
        </p:nvSpPr>
        <p:spPr bwMode="auto">
          <a:xfrm>
            <a:off x="7977188" y="3627438"/>
            <a:ext cx="969962" cy="906462"/>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35" name="Line 256">
            <a:extLst>
              <a:ext uri="{FF2B5EF4-FFF2-40B4-BE49-F238E27FC236}">
                <a16:creationId xmlns:a16="http://schemas.microsoft.com/office/drawing/2014/main" id="{B2F1F861-0E55-3D45-8344-0826D1222610}"/>
              </a:ext>
            </a:extLst>
          </p:cNvPr>
          <p:cNvSpPr>
            <a:spLocks noChangeShapeType="1"/>
          </p:cNvSpPr>
          <p:nvPr/>
        </p:nvSpPr>
        <p:spPr bwMode="auto">
          <a:xfrm>
            <a:off x="8027988" y="38766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36" name="Line 257">
            <a:extLst>
              <a:ext uri="{FF2B5EF4-FFF2-40B4-BE49-F238E27FC236}">
                <a16:creationId xmlns:a16="http://schemas.microsoft.com/office/drawing/2014/main" id="{F1F4D63F-D17C-F744-8586-C6F0E696E2FD}"/>
              </a:ext>
            </a:extLst>
          </p:cNvPr>
          <p:cNvSpPr>
            <a:spLocks noChangeShapeType="1"/>
          </p:cNvSpPr>
          <p:nvPr/>
        </p:nvSpPr>
        <p:spPr bwMode="auto">
          <a:xfrm>
            <a:off x="8027988" y="40544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37" name="Rectangle 258">
            <a:extLst>
              <a:ext uri="{FF2B5EF4-FFF2-40B4-BE49-F238E27FC236}">
                <a16:creationId xmlns:a16="http://schemas.microsoft.com/office/drawing/2014/main" id="{920E8C94-0060-5643-88D9-6E10067D90CE}"/>
              </a:ext>
            </a:extLst>
          </p:cNvPr>
          <p:cNvSpPr>
            <a:spLocks noChangeArrowheads="1"/>
          </p:cNvSpPr>
          <p:nvPr/>
        </p:nvSpPr>
        <p:spPr bwMode="auto">
          <a:xfrm>
            <a:off x="7897813" y="3435350"/>
            <a:ext cx="10128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PEMBUANGAN</a:t>
            </a:r>
          </a:p>
        </p:txBody>
      </p:sp>
      <p:sp>
        <p:nvSpPr>
          <p:cNvPr id="145438" name="Line 259">
            <a:extLst>
              <a:ext uri="{FF2B5EF4-FFF2-40B4-BE49-F238E27FC236}">
                <a16:creationId xmlns:a16="http://schemas.microsoft.com/office/drawing/2014/main" id="{9803D07A-D907-964F-9877-058F42C9EC9F}"/>
              </a:ext>
            </a:extLst>
          </p:cNvPr>
          <p:cNvSpPr>
            <a:spLocks noChangeShapeType="1"/>
          </p:cNvSpPr>
          <p:nvPr/>
        </p:nvSpPr>
        <p:spPr bwMode="auto">
          <a:xfrm>
            <a:off x="8027988" y="44481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39" name="Line 260">
            <a:extLst>
              <a:ext uri="{FF2B5EF4-FFF2-40B4-BE49-F238E27FC236}">
                <a16:creationId xmlns:a16="http://schemas.microsoft.com/office/drawing/2014/main" id="{7942FE4A-2AB5-DE44-8BDC-600B1E15826D}"/>
              </a:ext>
            </a:extLst>
          </p:cNvPr>
          <p:cNvSpPr>
            <a:spLocks noChangeShapeType="1"/>
          </p:cNvSpPr>
          <p:nvPr/>
        </p:nvSpPr>
        <p:spPr bwMode="auto">
          <a:xfrm>
            <a:off x="8027988" y="425132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40" name="Rectangle 261">
            <a:extLst>
              <a:ext uri="{FF2B5EF4-FFF2-40B4-BE49-F238E27FC236}">
                <a16:creationId xmlns:a16="http://schemas.microsoft.com/office/drawing/2014/main" id="{0BBE7F3B-5081-F24E-A205-6999A0F67A8D}"/>
              </a:ext>
            </a:extLst>
          </p:cNvPr>
          <p:cNvSpPr>
            <a:spLocks noChangeArrowheads="1"/>
          </p:cNvSpPr>
          <p:nvPr/>
        </p:nvSpPr>
        <p:spPr bwMode="auto">
          <a:xfrm>
            <a:off x="8089900" y="3694113"/>
            <a:ext cx="73660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70 Tahun</a:t>
            </a:r>
          </a:p>
        </p:txBody>
      </p:sp>
      <p:sp>
        <p:nvSpPr>
          <p:cNvPr id="145441" name="Rectangle 262">
            <a:extLst>
              <a:ext uri="{FF2B5EF4-FFF2-40B4-BE49-F238E27FC236}">
                <a16:creationId xmlns:a16="http://schemas.microsoft.com/office/drawing/2014/main" id="{438FAE0B-EBC2-1049-8172-DEB04A3CD60D}"/>
              </a:ext>
            </a:extLst>
          </p:cNvPr>
          <p:cNvSpPr>
            <a:spLocks noChangeArrowheads="1"/>
          </p:cNvSpPr>
          <p:nvPr/>
        </p:nvSpPr>
        <p:spPr bwMode="auto">
          <a:xfrm>
            <a:off x="8015288" y="3871913"/>
            <a:ext cx="9239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3 Perjalanan</a:t>
            </a:r>
          </a:p>
        </p:txBody>
      </p:sp>
      <p:sp>
        <p:nvSpPr>
          <p:cNvPr id="145442" name="Rectangle 263">
            <a:extLst>
              <a:ext uri="{FF2B5EF4-FFF2-40B4-BE49-F238E27FC236}">
                <a16:creationId xmlns:a16="http://schemas.microsoft.com/office/drawing/2014/main" id="{113B5FD9-D49E-8A44-ABB8-B0400AA7E2E3}"/>
              </a:ext>
            </a:extLst>
          </p:cNvPr>
          <p:cNvSpPr>
            <a:spLocks noChangeArrowheads="1"/>
          </p:cNvSpPr>
          <p:nvPr/>
        </p:nvSpPr>
        <p:spPr bwMode="auto">
          <a:xfrm>
            <a:off x="8107363" y="4270375"/>
            <a:ext cx="831850"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Z - E - N</a:t>
            </a:r>
          </a:p>
        </p:txBody>
      </p:sp>
      <p:sp>
        <p:nvSpPr>
          <p:cNvPr id="145443" name="Rectangle 264">
            <a:extLst>
              <a:ext uri="{FF2B5EF4-FFF2-40B4-BE49-F238E27FC236}">
                <a16:creationId xmlns:a16="http://schemas.microsoft.com/office/drawing/2014/main" id="{EE5E6824-45FA-534C-9D96-C2964AF0FCC3}"/>
              </a:ext>
            </a:extLst>
          </p:cNvPr>
          <p:cNvSpPr>
            <a:spLocks noChangeArrowheads="1"/>
          </p:cNvSpPr>
          <p:nvPr/>
        </p:nvSpPr>
        <p:spPr bwMode="auto">
          <a:xfrm>
            <a:off x="8101013" y="3605213"/>
            <a:ext cx="592137" cy="111125"/>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44" name="Rectangle 265">
            <a:extLst>
              <a:ext uri="{FF2B5EF4-FFF2-40B4-BE49-F238E27FC236}">
                <a16:creationId xmlns:a16="http://schemas.microsoft.com/office/drawing/2014/main" id="{AE2916C7-E8B8-2549-9BF1-BA2740BF153B}"/>
              </a:ext>
            </a:extLst>
          </p:cNvPr>
          <p:cNvSpPr>
            <a:spLocks noChangeArrowheads="1"/>
          </p:cNvSpPr>
          <p:nvPr/>
        </p:nvSpPr>
        <p:spPr bwMode="auto">
          <a:xfrm>
            <a:off x="8001000" y="3603625"/>
            <a:ext cx="592138" cy="111125"/>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45" name="Rectangle 266">
            <a:extLst>
              <a:ext uri="{FF2B5EF4-FFF2-40B4-BE49-F238E27FC236}">
                <a16:creationId xmlns:a16="http://schemas.microsoft.com/office/drawing/2014/main" id="{58F95213-CD70-774A-98F3-329863472908}"/>
              </a:ext>
            </a:extLst>
          </p:cNvPr>
          <p:cNvSpPr>
            <a:spLocks noChangeArrowheads="1"/>
          </p:cNvSpPr>
          <p:nvPr/>
        </p:nvSpPr>
        <p:spPr bwMode="auto">
          <a:xfrm>
            <a:off x="7932738" y="4098925"/>
            <a:ext cx="116046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100 Tahun / 50,000</a:t>
            </a:r>
          </a:p>
        </p:txBody>
      </p:sp>
      <p:grpSp>
        <p:nvGrpSpPr>
          <p:cNvPr id="145446" name="Group 332">
            <a:extLst>
              <a:ext uri="{FF2B5EF4-FFF2-40B4-BE49-F238E27FC236}">
                <a16:creationId xmlns:a16="http://schemas.microsoft.com/office/drawing/2014/main" id="{E2A54E37-5D2E-7443-A75B-4AD8EF726B82}"/>
              </a:ext>
            </a:extLst>
          </p:cNvPr>
          <p:cNvGrpSpPr>
            <a:grpSpLocks/>
          </p:cNvGrpSpPr>
          <p:nvPr/>
        </p:nvGrpSpPr>
        <p:grpSpPr bwMode="auto">
          <a:xfrm>
            <a:off x="4097338" y="295275"/>
            <a:ext cx="4043362" cy="6051550"/>
            <a:chOff x="2581" y="186"/>
            <a:chExt cx="2547" cy="3812"/>
          </a:xfrm>
        </p:grpSpPr>
        <p:sp>
          <p:nvSpPr>
            <p:cNvPr id="145447" name="Rectangle 4">
              <a:extLst>
                <a:ext uri="{FF2B5EF4-FFF2-40B4-BE49-F238E27FC236}">
                  <a16:creationId xmlns:a16="http://schemas.microsoft.com/office/drawing/2014/main" id="{468F75AA-3F12-0F41-898E-9A34422667B5}"/>
                </a:ext>
              </a:extLst>
            </p:cNvPr>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7301" name="Rectangle 5">
              <a:extLst>
                <a:ext uri="{FF2B5EF4-FFF2-40B4-BE49-F238E27FC236}">
                  <a16:creationId xmlns:a16="http://schemas.microsoft.com/office/drawing/2014/main" id="{CA54ED69-90DD-BE4C-8447-14AA599837C4}"/>
                </a:ext>
              </a:extLst>
            </p:cNvPr>
            <p:cNvSpPr>
              <a:spLocks noChangeArrowheads="1"/>
            </p:cNvSpPr>
            <p:nvPr/>
          </p:nvSpPr>
          <p:spPr bwMode="auto">
            <a:xfrm>
              <a:off x="3087" y="1240"/>
              <a:ext cx="499"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altLang="ko-KR" sz="1000" b="1">
                  <a:solidFill>
                    <a:srgbClr val="FFFF00"/>
                  </a:solidFill>
                  <a:latin typeface="Times" charset="0"/>
                  <a:ea typeface="Gulim" pitchFamily="34" charset="-127"/>
                  <a:cs typeface="Gulim" pitchFamily="34" charset="-127"/>
                </a:rPr>
                <a:t>(2000 B.C.)</a:t>
              </a:r>
            </a:p>
          </p:txBody>
        </p:sp>
        <p:sp>
          <p:nvSpPr>
            <p:cNvPr id="145449" name="Rectangle 6">
              <a:extLst>
                <a:ext uri="{FF2B5EF4-FFF2-40B4-BE49-F238E27FC236}">
                  <a16:creationId xmlns:a16="http://schemas.microsoft.com/office/drawing/2014/main" id="{833DBBBC-B5DB-444D-AAE9-83F2D64A9AF5}"/>
                </a:ext>
              </a:extLst>
            </p:cNvPr>
            <p:cNvSpPr>
              <a:spLocks noChangeArrowheads="1"/>
            </p:cNvSpPr>
            <p:nvPr/>
          </p:nvSpPr>
          <p:spPr bwMode="auto">
            <a:xfrm>
              <a:off x="2865" y="327"/>
              <a:ext cx="59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50" name="Freeform 7">
              <a:extLst>
                <a:ext uri="{FF2B5EF4-FFF2-40B4-BE49-F238E27FC236}">
                  <a16:creationId xmlns:a16="http://schemas.microsoft.com/office/drawing/2014/main" id="{D4CE685F-39B8-C946-BF78-56B1A2D3DD5B}"/>
                </a:ext>
              </a:extLst>
            </p:cNvPr>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1" name="AutoShape 8">
              <a:extLst>
                <a:ext uri="{FF2B5EF4-FFF2-40B4-BE49-F238E27FC236}">
                  <a16:creationId xmlns:a16="http://schemas.microsoft.com/office/drawing/2014/main" id="{F274D31D-755B-4044-8CF8-4A60B313463B}"/>
                </a:ext>
              </a:extLst>
            </p:cNvPr>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52" name="Rectangle 9">
              <a:extLst>
                <a:ext uri="{FF2B5EF4-FFF2-40B4-BE49-F238E27FC236}">
                  <a16:creationId xmlns:a16="http://schemas.microsoft.com/office/drawing/2014/main" id="{D75D855D-5119-3C46-A077-FBA682142C58}"/>
                </a:ext>
              </a:extLst>
            </p:cNvPr>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53" name="Freeform 10">
              <a:extLst>
                <a:ext uri="{FF2B5EF4-FFF2-40B4-BE49-F238E27FC236}">
                  <a16:creationId xmlns:a16="http://schemas.microsoft.com/office/drawing/2014/main" id="{AEE67169-F38E-7946-82DA-D6299A261674}"/>
                </a:ext>
              </a:extLst>
            </p:cNvPr>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4" name="Rectangle 11">
              <a:extLst>
                <a:ext uri="{FF2B5EF4-FFF2-40B4-BE49-F238E27FC236}">
                  <a16:creationId xmlns:a16="http://schemas.microsoft.com/office/drawing/2014/main" id="{E1273D74-C53A-874A-B966-242BC0F09C84}"/>
                </a:ext>
              </a:extLst>
            </p:cNvPr>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55" name="Freeform 12">
              <a:extLst>
                <a:ext uri="{FF2B5EF4-FFF2-40B4-BE49-F238E27FC236}">
                  <a16:creationId xmlns:a16="http://schemas.microsoft.com/office/drawing/2014/main" id="{A3347E31-F0BE-EC40-9A98-D81879FC85D0}"/>
                </a:ext>
              </a:extLst>
            </p:cNvPr>
            <p:cNvSpPr>
              <a:spLocks/>
            </p:cNvSpPr>
            <p:nvPr/>
          </p:nvSpPr>
          <p:spPr bwMode="auto">
            <a:xfrm>
              <a:off x="3036" y="2223"/>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56" name="AutoShape 13">
              <a:extLst>
                <a:ext uri="{FF2B5EF4-FFF2-40B4-BE49-F238E27FC236}">
                  <a16:creationId xmlns:a16="http://schemas.microsoft.com/office/drawing/2014/main" id="{8402F0B3-8C8E-F74E-965D-78E1A14639B6}"/>
                </a:ext>
              </a:extLst>
            </p:cNvPr>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57" name="Rectangle 14">
              <a:extLst>
                <a:ext uri="{FF2B5EF4-FFF2-40B4-BE49-F238E27FC236}">
                  <a16:creationId xmlns:a16="http://schemas.microsoft.com/office/drawing/2014/main" id="{6B2AFE3E-63FC-1649-B558-1677AB558EE6}"/>
                </a:ext>
              </a:extLst>
            </p:cNvPr>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58" name="Rectangle 15">
              <a:extLst>
                <a:ext uri="{FF2B5EF4-FFF2-40B4-BE49-F238E27FC236}">
                  <a16:creationId xmlns:a16="http://schemas.microsoft.com/office/drawing/2014/main" id="{EFBE555B-9644-1946-AAEC-93FECDEFC8AC}"/>
                </a:ext>
              </a:extLst>
            </p:cNvPr>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59" name="AutoShape 16">
              <a:extLst>
                <a:ext uri="{FF2B5EF4-FFF2-40B4-BE49-F238E27FC236}">
                  <a16:creationId xmlns:a16="http://schemas.microsoft.com/office/drawing/2014/main" id="{7C6EFCF6-EC73-1F48-B3E0-45441A662154}"/>
                </a:ext>
              </a:extLst>
            </p:cNvPr>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60" name="Rectangle 17">
              <a:extLst>
                <a:ext uri="{FF2B5EF4-FFF2-40B4-BE49-F238E27FC236}">
                  <a16:creationId xmlns:a16="http://schemas.microsoft.com/office/drawing/2014/main" id="{3BFFD0D0-C32E-9F45-AC4D-770253639D08}"/>
                </a:ext>
              </a:extLst>
            </p:cNvPr>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61" name="AutoShape 18">
              <a:extLst>
                <a:ext uri="{FF2B5EF4-FFF2-40B4-BE49-F238E27FC236}">
                  <a16:creationId xmlns:a16="http://schemas.microsoft.com/office/drawing/2014/main" id="{30371BC2-018E-9447-9E3C-FF760032CD25}"/>
                </a:ext>
              </a:extLst>
            </p:cNvPr>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62" name="AutoShape 19">
              <a:extLst>
                <a:ext uri="{FF2B5EF4-FFF2-40B4-BE49-F238E27FC236}">
                  <a16:creationId xmlns:a16="http://schemas.microsoft.com/office/drawing/2014/main" id="{000341EB-3B72-4841-BD89-5677898135FB}"/>
                </a:ext>
              </a:extLst>
            </p:cNvPr>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63" name="AutoShape 20">
              <a:extLst>
                <a:ext uri="{FF2B5EF4-FFF2-40B4-BE49-F238E27FC236}">
                  <a16:creationId xmlns:a16="http://schemas.microsoft.com/office/drawing/2014/main" id="{53994AD9-55EC-114E-9D7A-D320BC1536CE}"/>
                </a:ext>
              </a:extLst>
            </p:cNvPr>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64" name="Rectangle 21">
              <a:extLst>
                <a:ext uri="{FF2B5EF4-FFF2-40B4-BE49-F238E27FC236}">
                  <a16:creationId xmlns:a16="http://schemas.microsoft.com/office/drawing/2014/main" id="{E8EE9104-B667-7B4C-B5C0-BDABB5D5DBBA}"/>
                </a:ext>
              </a:extLst>
            </p:cNvPr>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65" name="Rectangle 22">
              <a:extLst>
                <a:ext uri="{FF2B5EF4-FFF2-40B4-BE49-F238E27FC236}">
                  <a16:creationId xmlns:a16="http://schemas.microsoft.com/office/drawing/2014/main" id="{41FB49D6-CDF4-7F42-802F-5F63FF07FBE4}"/>
                </a:ext>
              </a:extLst>
            </p:cNvPr>
            <p:cNvSpPr>
              <a:spLocks noChangeArrowheads="1"/>
            </p:cNvSpPr>
            <p:nvPr/>
          </p:nvSpPr>
          <p:spPr bwMode="auto">
            <a:xfrm>
              <a:off x="2780" y="3258"/>
              <a:ext cx="18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40</a:t>
              </a:r>
            </a:p>
          </p:txBody>
        </p:sp>
        <p:sp>
          <p:nvSpPr>
            <p:cNvPr id="145466" name="AutoShape 23">
              <a:extLst>
                <a:ext uri="{FF2B5EF4-FFF2-40B4-BE49-F238E27FC236}">
                  <a16:creationId xmlns:a16="http://schemas.microsoft.com/office/drawing/2014/main" id="{B4099A14-E1F9-B644-AE7E-1EA751B6646B}"/>
                </a:ext>
              </a:extLst>
            </p:cNvPr>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67" name="Rectangle 24">
              <a:extLst>
                <a:ext uri="{FF2B5EF4-FFF2-40B4-BE49-F238E27FC236}">
                  <a16:creationId xmlns:a16="http://schemas.microsoft.com/office/drawing/2014/main" id="{93679C9E-81EA-F94A-B497-6D28F7F3A144}"/>
                </a:ext>
              </a:extLst>
            </p:cNvPr>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68" name="AutoShape 25">
              <a:extLst>
                <a:ext uri="{FF2B5EF4-FFF2-40B4-BE49-F238E27FC236}">
                  <a16:creationId xmlns:a16="http://schemas.microsoft.com/office/drawing/2014/main" id="{9736DFF3-C053-B647-898C-ADFB1DEA0279}"/>
                </a:ext>
              </a:extLst>
            </p:cNvPr>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69" name="Freeform 26">
              <a:extLst>
                <a:ext uri="{FF2B5EF4-FFF2-40B4-BE49-F238E27FC236}">
                  <a16:creationId xmlns:a16="http://schemas.microsoft.com/office/drawing/2014/main" id="{28DBAB6A-8150-0541-9988-6F55C58CC1C1}"/>
                </a:ext>
              </a:extLst>
            </p:cNvPr>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70" name="Rectangle 27">
              <a:extLst>
                <a:ext uri="{FF2B5EF4-FFF2-40B4-BE49-F238E27FC236}">
                  <a16:creationId xmlns:a16="http://schemas.microsoft.com/office/drawing/2014/main" id="{20BF0D8F-9E21-E141-B12F-47DC347FB0AD}"/>
                </a:ext>
              </a:extLst>
            </p:cNvPr>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71" name="Freeform 28">
              <a:extLst>
                <a:ext uri="{FF2B5EF4-FFF2-40B4-BE49-F238E27FC236}">
                  <a16:creationId xmlns:a16="http://schemas.microsoft.com/office/drawing/2014/main" id="{99C5D24E-C419-DB4D-B679-A28A78D91A0E}"/>
                </a:ext>
              </a:extLst>
            </p:cNvPr>
            <p:cNvSpPr>
              <a:spLocks/>
            </p:cNvSpPr>
            <p:nvPr/>
          </p:nvSpPr>
          <p:spPr bwMode="auto">
            <a:xfrm>
              <a:off x="3038" y="3621"/>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472" name="AutoShape 29">
              <a:extLst>
                <a:ext uri="{FF2B5EF4-FFF2-40B4-BE49-F238E27FC236}">
                  <a16:creationId xmlns:a16="http://schemas.microsoft.com/office/drawing/2014/main" id="{BD7EB6C1-06B0-5448-860C-8C7AD3532D78}"/>
                </a:ext>
              </a:extLst>
            </p:cNvPr>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73" name="Rectangle 30">
              <a:extLst>
                <a:ext uri="{FF2B5EF4-FFF2-40B4-BE49-F238E27FC236}">
                  <a16:creationId xmlns:a16="http://schemas.microsoft.com/office/drawing/2014/main" id="{F779BC91-E176-114A-9F3D-5AC162DBC891}"/>
                </a:ext>
              </a:extLst>
            </p:cNvPr>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74" name="Rectangle 31">
              <a:extLst>
                <a:ext uri="{FF2B5EF4-FFF2-40B4-BE49-F238E27FC236}">
                  <a16:creationId xmlns:a16="http://schemas.microsoft.com/office/drawing/2014/main" id="{4449CAB9-9A04-654E-BB49-6A4D03F3F0E0}"/>
                </a:ext>
              </a:extLst>
            </p:cNvPr>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75" name="AutoShape 32">
              <a:extLst>
                <a:ext uri="{FF2B5EF4-FFF2-40B4-BE49-F238E27FC236}">
                  <a16:creationId xmlns:a16="http://schemas.microsoft.com/office/drawing/2014/main" id="{2D3053C5-6773-204C-B6D6-4DB6634CF2D1}"/>
                </a:ext>
              </a:extLst>
            </p:cNvPr>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7329" name="Rectangle 33">
              <a:extLst>
                <a:ext uri="{FF2B5EF4-FFF2-40B4-BE49-F238E27FC236}">
                  <a16:creationId xmlns:a16="http://schemas.microsoft.com/office/drawing/2014/main" id="{1791C51D-D070-8E49-95A4-129215FFE64E}"/>
                </a:ext>
              </a:extLst>
            </p:cNvPr>
            <p:cNvSpPr>
              <a:spLocks noChangeArrowheads="1"/>
            </p:cNvSpPr>
            <p:nvPr/>
          </p:nvSpPr>
          <p:spPr bwMode="auto">
            <a:xfrm>
              <a:off x="3095" y="2648"/>
              <a:ext cx="499"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altLang="ko-KR" sz="1000" b="1">
                  <a:solidFill>
                    <a:srgbClr val="FFFF00"/>
                  </a:solidFill>
                  <a:latin typeface="Times" charset="0"/>
                  <a:ea typeface="Gulim" pitchFamily="34" charset="-127"/>
                  <a:cs typeface="Gulim" pitchFamily="34" charset="-127"/>
                </a:rPr>
                <a:t>(1500 B.C.)</a:t>
              </a:r>
            </a:p>
          </p:txBody>
        </p:sp>
        <p:sp>
          <p:nvSpPr>
            <p:cNvPr id="145477" name="Line 34">
              <a:extLst>
                <a:ext uri="{FF2B5EF4-FFF2-40B4-BE49-F238E27FC236}">
                  <a16:creationId xmlns:a16="http://schemas.microsoft.com/office/drawing/2014/main" id="{046C1FFC-01B0-A342-BCF3-3FBCC60B9D13}"/>
                </a:ext>
              </a:extLst>
            </p:cNvPr>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78" name="Line 35">
              <a:extLst>
                <a:ext uri="{FF2B5EF4-FFF2-40B4-BE49-F238E27FC236}">
                  <a16:creationId xmlns:a16="http://schemas.microsoft.com/office/drawing/2014/main" id="{62AE285B-56BD-C043-9DBE-E189CBF992A6}"/>
                </a:ext>
              </a:extLst>
            </p:cNvPr>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79" name="Line 36">
              <a:extLst>
                <a:ext uri="{FF2B5EF4-FFF2-40B4-BE49-F238E27FC236}">
                  <a16:creationId xmlns:a16="http://schemas.microsoft.com/office/drawing/2014/main" id="{86F05107-E334-6142-8C58-15841376CA61}"/>
                </a:ext>
              </a:extLst>
            </p:cNvPr>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80" name="Line 37">
              <a:extLst>
                <a:ext uri="{FF2B5EF4-FFF2-40B4-BE49-F238E27FC236}">
                  <a16:creationId xmlns:a16="http://schemas.microsoft.com/office/drawing/2014/main" id="{553FE8E8-ED96-ED43-8AAA-E7D9C2680E09}"/>
                </a:ext>
              </a:extLst>
            </p:cNvPr>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81" name="Line 38">
              <a:extLst>
                <a:ext uri="{FF2B5EF4-FFF2-40B4-BE49-F238E27FC236}">
                  <a16:creationId xmlns:a16="http://schemas.microsoft.com/office/drawing/2014/main" id="{033B5ABA-C665-E94B-B2B4-39EAAB95FB41}"/>
                </a:ext>
              </a:extLst>
            </p:cNvPr>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82" name="Line 39">
              <a:extLst>
                <a:ext uri="{FF2B5EF4-FFF2-40B4-BE49-F238E27FC236}">
                  <a16:creationId xmlns:a16="http://schemas.microsoft.com/office/drawing/2014/main" id="{8C42B625-8E31-3B41-9E6D-FA2F173B603A}"/>
                </a:ext>
              </a:extLst>
            </p:cNvPr>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83" name="Rectangle 40">
              <a:extLst>
                <a:ext uri="{FF2B5EF4-FFF2-40B4-BE49-F238E27FC236}">
                  <a16:creationId xmlns:a16="http://schemas.microsoft.com/office/drawing/2014/main" id="{EF3B36AE-DA38-2740-8F32-CB5E155C1954}"/>
                </a:ext>
              </a:extLst>
            </p:cNvPr>
            <p:cNvSpPr>
              <a:spLocks noChangeArrowheads="1"/>
            </p:cNvSpPr>
            <p:nvPr/>
          </p:nvSpPr>
          <p:spPr bwMode="auto">
            <a:xfrm>
              <a:off x="2699" y="538"/>
              <a:ext cx="33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Dosa I</a:t>
              </a:r>
            </a:p>
          </p:txBody>
        </p:sp>
        <p:sp>
          <p:nvSpPr>
            <p:cNvPr id="145484" name="Rectangle 41">
              <a:extLst>
                <a:ext uri="{FF2B5EF4-FFF2-40B4-BE49-F238E27FC236}">
                  <a16:creationId xmlns:a16="http://schemas.microsoft.com/office/drawing/2014/main" id="{9C0BDDB8-4963-B74F-83CA-9D0907B9D6DA}"/>
                </a:ext>
              </a:extLst>
            </p:cNvPr>
            <p:cNvSpPr>
              <a:spLocks noChangeArrowheads="1"/>
            </p:cNvSpPr>
            <p:nvPr/>
          </p:nvSpPr>
          <p:spPr bwMode="auto">
            <a:xfrm>
              <a:off x="2697" y="634"/>
              <a:ext cx="27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Injil I</a:t>
              </a:r>
            </a:p>
          </p:txBody>
        </p:sp>
        <p:sp>
          <p:nvSpPr>
            <p:cNvPr id="145485" name="Rectangle 42">
              <a:extLst>
                <a:ext uri="{FF2B5EF4-FFF2-40B4-BE49-F238E27FC236}">
                  <a16:creationId xmlns:a16="http://schemas.microsoft.com/office/drawing/2014/main" id="{A47736E3-44C7-7C49-BD95-BBB9B74EE272}"/>
                </a:ext>
              </a:extLst>
            </p:cNvPr>
            <p:cNvSpPr>
              <a:spLocks noChangeArrowheads="1"/>
            </p:cNvSpPr>
            <p:nvPr/>
          </p:nvSpPr>
          <p:spPr bwMode="auto">
            <a:xfrm>
              <a:off x="2695" y="738"/>
              <a:ext cx="46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Keluarga I</a:t>
              </a:r>
            </a:p>
          </p:txBody>
        </p:sp>
        <p:sp>
          <p:nvSpPr>
            <p:cNvPr id="145486" name="Rectangle 43">
              <a:extLst>
                <a:ext uri="{FF2B5EF4-FFF2-40B4-BE49-F238E27FC236}">
                  <a16:creationId xmlns:a16="http://schemas.microsoft.com/office/drawing/2014/main" id="{33607940-E90A-044E-9C94-8481CD0B67E1}"/>
                </a:ext>
              </a:extLst>
            </p:cNvPr>
            <p:cNvSpPr>
              <a:spLocks noChangeArrowheads="1"/>
            </p:cNvSpPr>
            <p:nvPr/>
          </p:nvSpPr>
          <p:spPr bwMode="auto">
            <a:xfrm>
              <a:off x="2620" y="842"/>
              <a:ext cx="61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Pembunuhan I</a:t>
              </a:r>
            </a:p>
          </p:txBody>
        </p:sp>
        <p:sp>
          <p:nvSpPr>
            <p:cNvPr id="145487" name="Rectangle 44">
              <a:extLst>
                <a:ext uri="{FF2B5EF4-FFF2-40B4-BE49-F238E27FC236}">
                  <a16:creationId xmlns:a16="http://schemas.microsoft.com/office/drawing/2014/main" id="{620CDCB1-C39F-6B4C-B5E8-E6A5A2EAA588}"/>
                </a:ext>
              </a:extLst>
            </p:cNvPr>
            <p:cNvSpPr>
              <a:spLocks noChangeArrowheads="1"/>
            </p:cNvSpPr>
            <p:nvPr/>
          </p:nvSpPr>
          <p:spPr bwMode="auto">
            <a:xfrm>
              <a:off x="2627" y="938"/>
              <a:ext cx="5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Banjir/Pelangi</a:t>
              </a:r>
            </a:p>
          </p:txBody>
        </p:sp>
        <p:sp>
          <p:nvSpPr>
            <p:cNvPr id="145488" name="Rectangle 45">
              <a:extLst>
                <a:ext uri="{FF2B5EF4-FFF2-40B4-BE49-F238E27FC236}">
                  <a16:creationId xmlns:a16="http://schemas.microsoft.com/office/drawing/2014/main" id="{C56C4CB1-6ED5-304B-B376-ECA04AECD145}"/>
                </a:ext>
              </a:extLst>
            </p:cNvPr>
            <p:cNvSpPr>
              <a:spLocks noChangeArrowheads="1"/>
            </p:cNvSpPr>
            <p:nvPr/>
          </p:nvSpPr>
          <p:spPr bwMode="auto">
            <a:xfrm>
              <a:off x="2704" y="1042"/>
              <a:ext cx="36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Menara</a:t>
              </a:r>
            </a:p>
          </p:txBody>
        </p:sp>
        <p:sp>
          <p:nvSpPr>
            <p:cNvPr id="145489" name="Rectangle 46">
              <a:extLst>
                <a:ext uri="{FF2B5EF4-FFF2-40B4-BE49-F238E27FC236}">
                  <a16:creationId xmlns:a16="http://schemas.microsoft.com/office/drawing/2014/main" id="{84C7EF4D-5D1D-AC47-8E6B-6C69C3152919}"/>
                </a:ext>
              </a:extLst>
            </p:cNvPr>
            <p:cNvSpPr>
              <a:spLocks noChangeArrowheads="1"/>
            </p:cNvSpPr>
            <p:nvPr/>
          </p:nvSpPr>
          <p:spPr bwMode="auto">
            <a:xfrm>
              <a:off x="2607" y="365"/>
              <a:ext cx="398"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Chicago" charset="0"/>
                  <a:ea typeface="Gulim" panose="020B0600000101010101" pitchFamily="34" charset="-127"/>
                </a:rPr>
                <a:t>CIPTAAN</a:t>
              </a:r>
            </a:p>
          </p:txBody>
        </p:sp>
        <p:sp>
          <p:nvSpPr>
            <p:cNvPr id="145490" name="Rectangle 47">
              <a:extLst>
                <a:ext uri="{FF2B5EF4-FFF2-40B4-BE49-F238E27FC236}">
                  <a16:creationId xmlns:a16="http://schemas.microsoft.com/office/drawing/2014/main" id="{C31F3E09-ADCF-C543-A074-7B75313B3A61}"/>
                </a:ext>
              </a:extLst>
            </p:cNvPr>
            <p:cNvSpPr>
              <a:spLocks noChangeArrowheads="1"/>
            </p:cNvSpPr>
            <p:nvPr/>
          </p:nvSpPr>
          <p:spPr bwMode="auto">
            <a:xfrm>
              <a:off x="2602" y="458"/>
              <a:ext cx="58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Pria &amp;  Wanita I</a:t>
              </a:r>
            </a:p>
          </p:txBody>
        </p:sp>
        <p:sp>
          <p:nvSpPr>
            <p:cNvPr id="145491" name="Line 48">
              <a:extLst>
                <a:ext uri="{FF2B5EF4-FFF2-40B4-BE49-F238E27FC236}">
                  <a16:creationId xmlns:a16="http://schemas.microsoft.com/office/drawing/2014/main" id="{BE1AFC59-3379-8B41-B6E2-68E799E901DF}"/>
                </a:ext>
              </a:extLst>
            </p:cNvPr>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92" name="Line 49">
              <a:extLst>
                <a:ext uri="{FF2B5EF4-FFF2-40B4-BE49-F238E27FC236}">
                  <a16:creationId xmlns:a16="http://schemas.microsoft.com/office/drawing/2014/main" id="{825A0CAD-8A06-9846-AF6B-92AC4C08C291}"/>
                </a:ext>
              </a:extLst>
            </p:cNvPr>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493" name="Rectangle 50">
              <a:extLst>
                <a:ext uri="{FF2B5EF4-FFF2-40B4-BE49-F238E27FC236}">
                  <a16:creationId xmlns:a16="http://schemas.microsoft.com/office/drawing/2014/main" id="{9EF6E677-6459-7342-860E-B5B0F9B73F9B}"/>
                </a:ext>
              </a:extLst>
            </p:cNvPr>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494" name="Rectangle 51">
              <a:extLst>
                <a:ext uri="{FF2B5EF4-FFF2-40B4-BE49-F238E27FC236}">
                  <a16:creationId xmlns:a16="http://schemas.microsoft.com/office/drawing/2014/main" id="{69472C26-5C4A-E643-85C4-1EA95D682887}"/>
                </a:ext>
              </a:extLst>
            </p:cNvPr>
            <p:cNvSpPr>
              <a:spLocks noChangeArrowheads="1"/>
            </p:cNvSpPr>
            <p:nvPr/>
          </p:nvSpPr>
          <p:spPr bwMode="auto">
            <a:xfrm>
              <a:off x="2749" y="1531"/>
              <a:ext cx="42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T - B - B</a:t>
              </a:r>
            </a:p>
          </p:txBody>
        </p:sp>
        <p:sp>
          <p:nvSpPr>
            <p:cNvPr id="145495" name="Rectangle 52">
              <a:extLst>
                <a:ext uri="{FF2B5EF4-FFF2-40B4-BE49-F238E27FC236}">
                  <a16:creationId xmlns:a16="http://schemas.microsoft.com/office/drawing/2014/main" id="{29C6B1F6-9B45-B747-B4BD-20B3377A64E7}"/>
                </a:ext>
              </a:extLst>
            </p:cNvPr>
            <p:cNvSpPr>
              <a:spLocks noChangeArrowheads="1"/>
            </p:cNvSpPr>
            <p:nvPr/>
          </p:nvSpPr>
          <p:spPr bwMode="auto">
            <a:xfrm>
              <a:off x="2812" y="1771"/>
              <a:ext cx="29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Y - E</a:t>
              </a:r>
            </a:p>
          </p:txBody>
        </p:sp>
        <p:sp>
          <p:nvSpPr>
            <p:cNvPr id="145496" name="Rectangle 53">
              <a:extLst>
                <a:ext uri="{FF2B5EF4-FFF2-40B4-BE49-F238E27FC236}">
                  <a16:creationId xmlns:a16="http://schemas.microsoft.com/office/drawing/2014/main" id="{7AD3932E-0568-9E45-9CFF-378ACCBBC8DC}"/>
                </a:ext>
              </a:extLst>
            </p:cNvPr>
            <p:cNvSpPr>
              <a:spLocks noChangeArrowheads="1"/>
            </p:cNvSpPr>
            <p:nvPr/>
          </p:nvSpPr>
          <p:spPr bwMode="auto">
            <a:xfrm>
              <a:off x="2846" y="1891"/>
              <a:ext cx="20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12</a:t>
              </a:r>
            </a:p>
          </p:txBody>
        </p:sp>
        <p:sp>
          <p:nvSpPr>
            <p:cNvPr id="145497" name="Rectangle 54">
              <a:extLst>
                <a:ext uri="{FF2B5EF4-FFF2-40B4-BE49-F238E27FC236}">
                  <a16:creationId xmlns:a16="http://schemas.microsoft.com/office/drawing/2014/main" id="{351C26D4-6FA7-1146-8E7D-4314B7D4B58B}"/>
                </a:ext>
              </a:extLst>
            </p:cNvPr>
            <p:cNvSpPr>
              <a:spLocks noChangeArrowheads="1"/>
            </p:cNvSpPr>
            <p:nvPr/>
          </p:nvSpPr>
          <p:spPr bwMode="auto">
            <a:xfrm>
              <a:off x="2742" y="1414"/>
              <a:ext cx="54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PANGGILAN</a:t>
              </a:r>
            </a:p>
          </p:txBody>
        </p:sp>
        <p:sp>
          <p:nvSpPr>
            <p:cNvPr id="145498" name="Rectangle 55">
              <a:extLst>
                <a:ext uri="{FF2B5EF4-FFF2-40B4-BE49-F238E27FC236}">
                  <a16:creationId xmlns:a16="http://schemas.microsoft.com/office/drawing/2014/main" id="{3ACCA323-A92E-DA48-8428-2DFF132DFDAA}"/>
                </a:ext>
              </a:extLst>
            </p:cNvPr>
            <p:cNvSpPr>
              <a:spLocks noChangeArrowheads="1"/>
            </p:cNvSpPr>
            <p:nvPr/>
          </p:nvSpPr>
          <p:spPr bwMode="auto">
            <a:xfrm>
              <a:off x="2634" y="1302"/>
              <a:ext cx="4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ABRAHAM</a:t>
              </a:r>
            </a:p>
          </p:txBody>
        </p:sp>
        <p:sp>
          <p:nvSpPr>
            <p:cNvPr id="145499" name="Rectangle 56">
              <a:extLst>
                <a:ext uri="{FF2B5EF4-FFF2-40B4-BE49-F238E27FC236}">
                  <a16:creationId xmlns:a16="http://schemas.microsoft.com/office/drawing/2014/main" id="{763CC59D-7003-5444-9566-DEB1CE07B8D1}"/>
                </a:ext>
              </a:extLst>
            </p:cNvPr>
            <p:cNvSpPr>
              <a:spLocks noChangeArrowheads="1"/>
            </p:cNvSpPr>
            <p:nvPr/>
          </p:nvSpPr>
          <p:spPr bwMode="auto">
            <a:xfrm>
              <a:off x="2834" y="1653"/>
              <a:ext cx="229"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I - I</a:t>
              </a:r>
            </a:p>
          </p:txBody>
        </p:sp>
        <p:sp>
          <p:nvSpPr>
            <p:cNvPr id="145500" name="Line 57">
              <a:extLst>
                <a:ext uri="{FF2B5EF4-FFF2-40B4-BE49-F238E27FC236}">
                  <a16:creationId xmlns:a16="http://schemas.microsoft.com/office/drawing/2014/main" id="{26B90FA4-A6CB-0D40-BD78-577EAB533AC5}"/>
                </a:ext>
              </a:extLst>
            </p:cNvPr>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01" name="Line 58">
              <a:extLst>
                <a:ext uri="{FF2B5EF4-FFF2-40B4-BE49-F238E27FC236}">
                  <a16:creationId xmlns:a16="http://schemas.microsoft.com/office/drawing/2014/main" id="{D37C35FF-D7F9-1648-A261-40E4AF9C2FD2}"/>
                </a:ext>
              </a:extLst>
            </p:cNvPr>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02" name="Rectangle 59">
              <a:extLst>
                <a:ext uri="{FF2B5EF4-FFF2-40B4-BE49-F238E27FC236}">
                  <a16:creationId xmlns:a16="http://schemas.microsoft.com/office/drawing/2014/main" id="{61342E14-FBD8-9741-B646-325C4B1C86B6}"/>
                </a:ext>
              </a:extLst>
            </p:cNvPr>
            <p:cNvSpPr>
              <a:spLocks noChangeArrowheads="1"/>
            </p:cNvSpPr>
            <p:nvPr/>
          </p:nvSpPr>
          <p:spPr bwMode="auto">
            <a:xfrm>
              <a:off x="2694" y="2152"/>
              <a:ext cx="35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JUSUF</a:t>
              </a:r>
            </a:p>
          </p:txBody>
        </p:sp>
        <p:sp>
          <p:nvSpPr>
            <p:cNvPr id="145503" name="Rectangle 60">
              <a:extLst>
                <a:ext uri="{FF2B5EF4-FFF2-40B4-BE49-F238E27FC236}">
                  <a16:creationId xmlns:a16="http://schemas.microsoft.com/office/drawing/2014/main" id="{32598238-C9FF-A340-963D-48150FC178CD}"/>
                </a:ext>
              </a:extLst>
            </p:cNvPr>
            <p:cNvSpPr>
              <a:spLocks noChangeArrowheads="1"/>
            </p:cNvSpPr>
            <p:nvPr/>
          </p:nvSpPr>
          <p:spPr bwMode="auto">
            <a:xfrm>
              <a:off x="2640" y="2301"/>
              <a:ext cx="5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900" b="1">
                  <a:solidFill>
                    <a:srgbClr val="000000"/>
                  </a:solidFill>
                  <a:latin typeface="Helvetica" pitchFamily="2" charset="0"/>
                  <a:ea typeface="Gulim" panose="020B0600000101010101" pitchFamily="34" charset="-127"/>
                </a:rPr>
                <a:t>   </a:t>
              </a:r>
              <a:r>
                <a:rPr lang="en-US" altLang="ko-KR" sz="900" b="1">
                  <a:solidFill>
                    <a:srgbClr val="000000"/>
                  </a:solidFill>
                  <a:latin typeface="Helvetica" pitchFamily="2" charset="0"/>
                  <a:ea typeface="Gulim" panose="020B0600000101010101" pitchFamily="34" charset="-127"/>
                </a:rPr>
                <a:t>Perbudakan</a:t>
              </a:r>
            </a:p>
          </p:txBody>
        </p:sp>
        <p:sp>
          <p:nvSpPr>
            <p:cNvPr id="145504" name="Rectangle 61">
              <a:extLst>
                <a:ext uri="{FF2B5EF4-FFF2-40B4-BE49-F238E27FC236}">
                  <a16:creationId xmlns:a16="http://schemas.microsoft.com/office/drawing/2014/main" id="{7F955011-2D6C-5C4F-A465-4BE54F5B71D4}"/>
                </a:ext>
              </a:extLst>
            </p:cNvPr>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430</a:t>
              </a:r>
            </a:p>
          </p:txBody>
        </p:sp>
        <p:sp>
          <p:nvSpPr>
            <p:cNvPr id="145505" name="Line 62">
              <a:extLst>
                <a:ext uri="{FF2B5EF4-FFF2-40B4-BE49-F238E27FC236}">
                  <a16:creationId xmlns:a16="http://schemas.microsoft.com/office/drawing/2014/main" id="{658669B6-D82D-A340-800D-3299EC5CE810}"/>
                </a:ext>
              </a:extLst>
            </p:cNvPr>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06" name="Line 63">
              <a:extLst>
                <a:ext uri="{FF2B5EF4-FFF2-40B4-BE49-F238E27FC236}">
                  <a16:creationId xmlns:a16="http://schemas.microsoft.com/office/drawing/2014/main" id="{CC00C4A0-FBBA-F94C-9D0C-9A79663CA299}"/>
                </a:ext>
              </a:extLst>
            </p:cNvPr>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07" name="Line 64">
              <a:extLst>
                <a:ext uri="{FF2B5EF4-FFF2-40B4-BE49-F238E27FC236}">
                  <a16:creationId xmlns:a16="http://schemas.microsoft.com/office/drawing/2014/main" id="{85F61A9A-41C0-3F49-BECA-2B29BE56AEB2}"/>
                </a:ext>
              </a:extLst>
            </p:cNvPr>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08" name="Line 65">
              <a:extLst>
                <a:ext uri="{FF2B5EF4-FFF2-40B4-BE49-F238E27FC236}">
                  <a16:creationId xmlns:a16="http://schemas.microsoft.com/office/drawing/2014/main" id="{71068E0B-1D0F-DB42-A638-802D70EFAA8E}"/>
                </a:ext>
              </a:extLst>
            </p:cNvPr>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09" name="Line 66">
              <a:extLst>
                <a:ext uri="{FF2B5EF4-FFF2-40B4-BE49-F238E27FC236}">
                  <a16:creationId xmlns:a16="http://schemas.microsoft.com/office/drawing/2014/main" id="{DD841815-DD98-D343-880A-2AF2F77ECAE5}"/>
                </a:ext>
              </a:extLst>
            </p:cNvPr>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10" name="Line 67">
              <a:extLst>
                <a:ext uri="{FF2B5EF4-FFF2-40B4-BE49-F238E27FC236}">
                  <a16:creationId xmlns:a16="http://schemas.microsoft.com/office/drawing/2014/main" id="{FF892E75-1900-454B-95BD-FD2C77A0BA0B}"/>
                </a:ext>
              </a:extLst>
            </p:cNvPr>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11" name="Line 68">
              <a:extLst>
                <a:ext uri="{FF2B5EF4-FFF2-40B4-BE49-F238E27FC236}">
                  <a16:creationId xmlns:a16="http://schemas.microsoft.com/office/drawing/2014/main" id="{FA936076-54F8-BA42-A2AF-765CC6BE6B5B}"/>
                </a:ext>
              </a:extLst>
            </p:cNvPr>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12" name="Line 69">
              <a:extLst>
                <a:ext uri="{FF2B5EF4-FFF2-40B4-BE49-F238E27FC236}">
                  <a16:creationId xmlns:a16="http://schemas.microsoft.com/office/drawing/2014/main" id="{595C1F8D-A184-1F4E-A5FD-5166823C4B8A}"/>
                </a:ext>
              </a:extLst>
            </p:cNvPr>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13" name="Rectangle 70">
              <a:extLst>
                <a:ext uri="{FF2B5EF4-FFF2-40B4-BE49-F238E27FC236}">
                  <a16:creationId xmlns:a16="http://schemas.microsoft.com/office/drawing/2014/main" id="{57284D14-EA9E-AC4B-87D2-05F1C237212C}"/>
                </a:ext>
              </a:extLst>
            </p:cNvPr>
            <p:cNvSpPr>
              <a:spLocks noChangeArrowheads="1"/>
            </p:cNvSpPr>
            <p:nvPr/>
          </p:nvSpPr>
          <p:spPr bwMode="auto">
            <a:xfrm>
              <a:off x="2708" y="2688"/>
              <a:ext cx="32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MUSA</a:t>
              </a:r>
            </a:p>
          </p:txBody>
        </p:sp>
        <p:sp>
          <p:nvSpPr>
            <p:cNvPr id="145514" name="Rectangle 71">
              <a:extLst>
                <a:ext uri="{FF2B5EF4-FFF2-40B4-BE49-F238E27FC236}">
                  <a16:creationId xmlns:a16="http://schemas.microsoft.com/office/drawing/2014/main" id="{8952BF7F-669F-FE4B-A251-702766EF5170}"/>
                </a:ext>
              </a:extLst>
            </p:cNvPr>
            <p:cNvSpPr>
              <a:spLocks noChangeArrowheads="1"/>
            </p:cNvSpPr>
            <p:nvPr/>
          </p:nvSpPr>
          <p:spPr bwMode="auto">
            <a:xfrm>
              <a:off x="2802" y="2934"/>
              <a:ext cx="2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Sinai</a:t>
              </a:r>
            </a:p>
          </p:txBody>
        </p:sp>
        <p:sp>
          <p:nvSpPr>
            <p:cNvPr id="145515" name="Rectangle 72">
              <a:extLst>
                <a:ext uri="{FF2B5EF4-FFF2-40B4-BE49-F238E27FC236}">
                  <a16:creationId xmlns:a16="http://schemas.microsoft.com/office/drawing/2014/main" id="{2028ABA5-1FE5-0E42-A8F2-6C1E61876498}"/>
                </a:ext>
              </a:extLst>
            </p:cNvPr>
            <p:cNvSpPr>
              <a:spLocks noChangeArrowheads="1"/>
            </p:cNvSpPr>
            <p:nvPr/>
          </p:nvSpPr>
          <p:spPr bwMode="auto">
            <a:xfrm>
              <a:off x="2751" y="3050"/>
              <a:ext cx="40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M - S - U</a:t>
              </a:r>
            </a:p>
          </p:txBody>
        </p:sp>
        <p:sp>
          <p:nvSpPr>
            <p:cNvPr id="145516" name="Rectangle 73">
              <a:extLst>
                <a:ext uri="{FF2B5EF4-FFF2-40B4-BE49-F238E27FC236}">
                  <a16:creationId xmlns:a16="http://schemas.microsoft.com/office/drawing/2014/main" id="{B3FAC344-4A50-6541-BCE7-0F94FC18C9C4}"/>
                </a:ext>
              </a:extLst>
            </p:cNvPr>
            <p:cNvSpPr>
              <a:spLocks noChangeArrowheads="1"/>
            </p:cNvSpPr>
            <p:nvPr/>
          </p:nvSpPr>
          <p:spPr bwMode="auto">
            <a:xfrm>
              <a:off x="2648" y="3158"/>
              <a:ext cx="5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Kades Barnea</a:t>
              </a:r>
            </a:p>
          </p:txBody>
        </p:sp>
        <p:sp>
          <p:nvSpPr>
            <p:cNvPr id="145517" name="Rectangle 74">
              <a:extLst>
                <a:ext uri="{FF2B5EF4-FFF2-40B4-BE49-F238E27FC236}">
                  <a16:creationId xmlns:a16="http://schemas.microsoft.com/office/drawing/2014/main" id="{A52F1FCD-227C-0244-B8A5-E7A504579898}"/>
                </a:ext>
              </a:extLst>
            </p:cNvPr>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40</a:t>
              </a:r>
            </a:p>
          </p:txBody>
        </p:sp>
        <p:sp>
          <p:nvSpPr>
            <p:cNvPr id="145518" name="Rectangle 75">
              <a:extLst>
                <a:ext uri="{FF2B5EF4-FFF2-40B4-BE49-F238E27FC236}">
                  <a16:creationId xmlns:a16="http://schemas.microsoft.com/office/drawing/2014/main" id="{CB1803B8-6B1F-F74C-8DF3-83112F380550}"/>
                </a:ext>
              </a:extLst>
            </p:cNvPr>
            <p:cNvSpPr>
              <a:spLocks noChangeArrowheads="1"/>
            </p:cNvSpPr>
            <p:nvPr/>
          </p:nvSpPr>
          <p:spPr bwMode="auto">
            <a:xfrm>
              <a:off x="2724" y="3382"/>
              <a:ext cx="42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5 Kotbah</a:t>
              </a:r>
            </a:p>
          </p:txBody>
        </p:sp>
        <p:sp>
          <p:nvSpPr>
            <p:cNvPr id="145519" name="Line 76">
              <a:extLst>
                <a:ext uri="{FF2B5EF4-FFF2-40B4-BE49-F238E27FC236}">
                  <a16:creationId xmlns:a16="http://schemas.microsoft.com/office/drawing/2014/main" id="{3402CA44-EE9B-2244-9CBF-025F0CF7F194}"/>
                </a:ext>
              </a:extLst>
            </p:cNvPr>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20" name="Rectangle 77">
              <a:extLst>
                <a:ext uri="{FF2B5EF4-FFF2-40B4-BE49-F238E27FC236}">
                  <a16:creationId xmlns:a16="http://schemas.microsoft.com/office/drawing/2014/main" id="{BBA5F454-7EBB-254A-A08C-91AD6529EE3A}"/>
                </a:ext>
              </a:extLst>
            </p:cNvPr>
            <p:cNvSpPr>
              <a:spLocks noChangeArrowheads="1"/>
            </p:cNvSpPr>
            <p:nvPr/>
          </p:nvSpPr>
          <p:spPr bwMode="auto">
            <a:xfrm>
              <a:off x="2779" y="2826"/>
              <a:ext cx="42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Keluaran</a:t>
              </a:r>
            </a:p>
          </p:txBody>
        </p:sp>
        <p:sp>
          <p:nvSpPr>
            <p:cNvPr id="145521" name="Line 78">
              <a:extLst>
                <a:ext uri="{FF2B5EF4-FFF2-40B4-BE49-F238E27FC236}">
                  <a16:creationId xmlns:a16="http://schemas.microsoft.com/office/drawing/2014/main" id="{429A4432-F0ED-824F-B09C-BFF9CBD3F13C}"/>
                </a:ext>
              </a:extLst>
            </p:cNvPr>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22" name="Line 79">
              <a:extLst>
                <a:ext uri="{FF2B5EF4-FFF2-40B4-BE49-F238E27FC236}">
                  <a16:creationId xmlns:a16="http://schemas.microsoft.com/office/drawing/2014/main" id="{03BF8C1A-3643-1446-936F-7288FE222E03}"/>
                </a:ext>
              </a:extLst>
            </p:cNvPr>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23" name="Line 80">
              <a:extLst>
                <a:ext uri="{FF2B5EF4-FFF2-40B4-BE49-F238E27FC236}">
                  <a16:creationId xmlns:a16="http://schemas.microsoft.com/office/drawing/2014/main" id="{81EEC755-287E-1446-94F4-DFF7A8C43D96}"/>
                </a:ext>
              </a:extLst>
            </p:cNvPr>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24" name="Rectangle 81">
              <a:extLst>
                <a:ext uri="{FF2B5EF4-FFF2-40B4-BE49-F238E27FC236}">
                  <a16:creationId xmlns:a16="http://schemas.microsoft.com/office/drawing/2014/main" id="{B91C0733-7088-904D-984B-AABDAA564305}"/>
                </a:ext>
              </a:extLst>
            </p:cNvPr>
            <p:cNvSpPr>
              <a:spLocks noChangeArrowheads="1"/>
            </p:cNvSpPr>
            <p:nvPr/>
          </p:nvSpPr>
          <p:spPr bwMode="auto">
            <a:xfrm>
              <a:off x="2697" y="3550"/>
              <a:ext cx="37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YOSUA</a:t>
              </a:r>
            </a:p>
          </p:txBody>
        </p:sp>
        <p:sp>
          <p:nvSpPr>
            <p:cNvPr id="145525" name="Rectangle 82">
              <a:extLst>
                <a:ext uri="{FF2B5EF4-FFF2-40B4-BE49-F238E27FC236}">
                  <a16:creationId xmlns:a16="http://schemas.microsoft.com/office/drawing/2014/main" id="{A4BFEB7C-FECB-4943-AC98-918AC517EAAC}"/>
                </a:ext>
              </a:extLst>
            </p:cNvPr>
            <p:cNvSpPr>
              <a:spLocks noChangeArrowheads="1"/>
            </p:cNvSpPr>
            <p:nvPr/>
          </p:nvSpPr>
          <p:spPr bwMode="auto">
            <a:xfrm>
              <a:off x="2738" y="3686"/>
              <a:ext cx="47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Yerikho/Ai</a:t>
              </a:r>
            </a:p>
          </p:txBody>
        </p:sp>
        <p:sp>
          <p:nvSpPr>
            <p:cNvPr id="145526" name="Rectangle 83">
              <a:extLst>
                <a:ext uri="{FF2B5EF4-FFF2-40B4-BE49-F238E27FC236}">
                  <a16:creationId xmlns:a16="http://schemas.microsoft.com/office/drawing/2014/main" id="{EBD33C5E-778E-4846-AFED-32B6B0E3D574}"/>
                </a:ext>
              </a:extLst>
            </p:cNvPr>
            <p:cNvSpPr>
              <a:spLocks noChangeArrowheads="1"/>
            </p:cNvSpPr>
            <p:nvPr/>
          </p:nvSpPr>
          <p:spPr bwMode="auto">
            <a:xfrm>
              <a:off x="2686" y="3806"/>
              <a:ext cx="56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Tanah Dibagi</a:t>
              </a:r>
            </a:p>
          </p:txBody>
        </p:sp>
        <p:sp>
          <p:nvSpPr>
            <p:cNvPr id="145527" name="Freeform 85">
              <a:extLst>
                <a:ext uri="{FF2B5EF4-FFF2-40B4-BE49-F238E27FC236}">
                  <a16:creationId xmlns:a16="http://schemas.microsoft.com/office/drawing/2014/main" id="{7241C242-AC1E-2940-96B5-A8241A92E93C}"/>
                </a:ext>
              </a:extLst>
            </p:cNvPr>
            <p:cNvSpPr>
              <a:spLocks/>
            </p:cNvSpPr>
            <p:nvPr/>
          </p:nvSpPr>
          <p:spPr bwMode="auto">
            <a:xfrm>
              <a:off x="4615" y="21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28" name="Freeform 86">
              <a:extLst>
                <a:ext uri="{FF2B5EF4-FFF2-40B4-BE49-F238E27FC236}">
                  <a16:creationId xmlns:a16="http://schemas.microsoft.com/office/drawing/2014/main" id="{E9392176-8774-5747-B27F-E79F1C869C54}"/>
                </a:ext>
              </a:extLst>
            </p:cNvPr>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29" name="Freeform 87">
              <a:extLst>
                <a:ext uri="{FF2B5EF4-FFF2-40B4-BE49-F238E27FC236}">
                  <a16:creationId xmlns:a16="http://schemas.microsoft.com/office/drawing/2014/main" id="{88C89A3E-24C8-F544-B024-1DFA7430CD62}"/>
                </a:ext>
              </a:extLst>
            </p:cNvPr>
            <p:cNvSpPr>
              <a:spLocks/>
            </p:cNvSpPr>
            <p:nvPr/>
          </p:nvSpPr>
          <p:spPr bwMode="auto">
            <a:xfrm>
              <a:off x="4615" y="21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30" name="AutoShape 88">
              <a:extLst>
                <a:ext uri="{FF2B5EF4-FFF2-40B4-BE49-F238E27FC236}">
                  <a16:creationId xmlns:a16="http://schemas.microsoft.com/office/drawing/2014/main" id="{3C65301B-B55F-5B4C-AF6C-2B4439537479}"/>
                </a:ext>
              </a:extLst>
            </p:cNvPr>
            <p:cNvSpPr>
              <a:spLocks noChangeArrowheads="1"/>
            </p:cNvSpPr>
            <p:nvPr/>
          </p:nvSpPr>
          <p:spPr bwMode="auto">
            <a:xfrm>
              <a:off x="4156" y="2038"/>
              <a:ext cx="460" cy="265"/>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531" name="Freeform 89">
              <a:extLst>
                <a:ext uri="{FF2B5EF4-FFF2-40B4-BE49-F238E27FC236}">
                  <a16:creationId xmlns:a16="http://schemas.microsoft.com/office/drawing/2014/main" id="{11E53B19-69BF-F64E-897B-B91D57F933DF}"/>
                </a:ext>
              </a:extLst>
            </p:cNvPr>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32" name="Freeform 90">
              <a:extLst>
                <a:ext uri="{FF2B5EF4-FFF2-40B4-BE49-F238E27FC236}">
                  <a16:creationId xmlns:a16="http://schemas.microsoft.com/office/drawing/2014/main" id="{1A4DFF72-B216-B241-97F8-65F00D2D08EC}"/>
                </a:ext>
              </a:extLst>
            </p:cNvPr>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533" name="Rectangle 91">
              <a:extLst>
                <a:ext uri="{FF2B5EF4-FFF2-40B4-BE49-F238E27FC236}">
                  <a16:creationId xmlns:a16="http://schemas.microsoft.com/office/drawing/2014/main" id="{8C249B05-F2A1-3845-95C0-53ABF148EF6C}"/>
                </a:ext>
              </a:extLst>
            </p:cNvPr>
            <p:cNvSpPr>
              <a:spLocks noChangeArrowheads="1"/>
            </p:cNvSpPr>
            <p:nvPr/>
          </p:nvSpPr>
          <p:spPr bwMode="auto">
            <a:xfrm>
              <a:off x="4328" y="618"/>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350</a:t>
              </a:r>
            </a:p>
          </p:txBody>
        </p:sp>
        <p:sp>
          <p:nvSpPr>
            <p:cNvPr id="145534" name="Freeform 92">
              <a:extLst>
                <a:ext uri="{FF2B5EF4-FFF2-40B4-BE49-F238E27FC236}">
                  <a16:creationId xmlns:a16="http://schemas.microsoft.com/office/drawing/2014/main" id="{87A4F528-8295-6646-8A1D-B47CE8AC1717}"/>
                </a:ext>
              </a:extLst>
            </p:cNvPr>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35" name="AutoShape 93">
              <a:extLst>
                <a:ext uri="{FF2B5EF4-FFF2-40B4-BE49-F238E27FC236}">
                  <a16:creationId xmlns:a16="http://schemas.microsoft.com/office/drawing/2014/main" id="{132CDBB1-62B9-FF46-9704-B9978F016929}"/>
                </a:ext>
              </a:extLst>
            </p:cNvPr>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536" name="Rectangle 94">
              <a:extLst>
                <a:ext uri="{FF2B5EF4-FFF2-40B4-BE49-F238E27FC236}">
                  <a16:creationId xmlns:a16="http://schemas.microsoft.com/office/drawing/2014/main" id="{41451AD5-41AF-8440-9B30-D551B31CA3D0}"/>
                </a:ext>
              </a:extLst>
            </p:cNvPr>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537" name="AutoShape 95">
              <a:extLst>
                <a:ext uri="{FF2B5EF4-FFF2-40B4-BE49-F238E27FC236}">
                  <a16:creationId xmlns:a16="http://schemas.microsoft.com/office/drawing/2014/main" id="{176C154B-1A1E-B24E-8A2D-CD48BBFFC574}"/>
                </a:ext>
              </a:extLst>
            </p:cNvPr>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538" name="AutoShape 96">
              <a:extLst>
                <a:ext uri="{FF2B5EF4-FFF2-40B4-BE49-F238E27FC236}">
                  <a16:creationId xmlns:a16="http://schemas.microsoft.com/office/drawing/2014/main" id="{860EB5D7-2712-2C42-A23A-B0A4C7BE715D}"/>
                </a:ext>
              </a:extLst>
            </p:cNvPr>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539" name="Rectangle 97">
              <a:extLst>
                <a:ext uri="{FF2B5EF4-FFF2-40B4-BE49-F238E27FC236}">
                  <a16:creationId xmlns:a16="http://schemas.microsoft.com/office/drawing/2014/main" id="{B17610C1-5FF2-824E-B8B1-41A1743CDF14}"/>
                </a:ext>
              </a:extLst>
            </p:cNvPr>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540" name="AutoShape 98">
              <a:extLst>
                <a:ext uri="{FF2B5EF4-FFF2-40B4-BE49-F238E27FC236}">
                  <a16:creationId xmlns:a16="http://schemas.microsoft.com/office/drawing/2014/main" id="{A4C6CC61-D301-B248-9886-C59D7226C938}"/>
                </a:ext>
              </a:extLst>
            </p:cNvPr>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541" name="Rectangle 99">
              <a:extLst>
                <a:ext uri="{FF2B5EF4-FFF2-40B4-BE49-F238E27FC236}">
                  <a16:creationId xmlns:a16="http://schemas.microsoft.com/office/drawing/2014/main" id="{F9B4BB5E-00E1-C34B-BB73-EC6EF4530956}"/>
                </a:ext>
              </a:extLst>
            </p:cNvPr>
            <p:cNvSpPr>
              <a:spLocks noChangeArrowheads="1"/>
            </p:cNvSpPr>
            <p:nvPr/>
          </p:nvSpPr>
          <p:spPr bwMode="auto">
            <a:xfrm>
              <a:off x="4155" y="2151"/>
              <a:ext cx="611" cy="571"/>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542" name="AutoShape 100">
              <a:extLst>
                <a:ext uri="{FF2B5EF4-FFF2-40B4-BE49-F238E27FC236}">
                  <a16:creationId xmlns:a16="http://schemas.microsoft.com/office/drawing/2014/main" id="{B7AA1E74-ACD2-4047-80D3-A2619E2DE78C}"/>
                </a:ext>
              </a:extLst>
            </p:cNvPr>
            <p:cNvSpPr>
              <a:spLocks noChangeArrowheads="1"/>
            </p:cNvSpPr>
            <p:nvPr/>
          </p:nvSpPr>
          <p:spPr bwMode="auto">
            <a:xfrm>
              <a:off x="4168" y="2058"/>
              <a:ext cx="440" cy="445"/>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7397" name="Rectangle 101">
              <a:extLst>
                <a:ext uri="{FF2B5EF4-FFF2-40B4-BE49-F238E27FC236}">
                  <a16:creationId xmlns:a16="http://schemas.microsoft.com/office/drawing/2014/main" id="{1E0B8E28-26DB-8647-87B3-C147AF8BD167}"/>
                </a:ext>
              </a:extLst>
            </p:cNvPr>
            <p:cNvSpPr>
              <a:spLocks noChangeArrowheads="1"/>
            </p:cNvSpPr>
            <p:nvPr/>
          </p:nvSpPr>
          <p:spPr bwMode="auto">
            <a:xfrm>
              <a:off x="4575" y="768"/>
              <a:ext cx="499"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altLang="ko-KR" sz="1000" b="1">
                  <a:solidFill>
                    <a:srgbClr val="FFFF00"/>
                  </a:solidFill>
                  <a:latin typeface="Times" charset="0"/>
                  <a:ea typeface="Gulim" pitchFamily="34" charset="-127"/>
                  <a:cs typeface="Gulim" pitchFamily="34" charset="-127"/>
                </a:rPr>
                <a:t>(1000 B.C.)</a:t>
              </a:r>
            </a:p>
          </p:txBody>
        </p:sp>
        <p:sp>
          <p:nvSpPr>
            <p:cNvPr id="145544" name="Line 102">
              <a:extLst>
                <a:ext uri="{FF2B5EF4-FFF2-40B4-BE49-F238E27FC236}">
                  <a16:creationId xmlns:a16="http://schemas.microsoft.com/office/drawing/2014/main" id="{22B0F17D-4A2C-064E-8B43-30E25D7348CF}"/>
                </a:ext>
              </a:extLst>
            </p:cNvPr>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45" name="Line 103">
              <a:extLst>
                <a:ext uri="{FF2B5EF4-FFF2-40B4-BE49-F238E27FC236}">
                  <a16:creationId xmlns:a16="http://schemas.microsoft.com/office/drawing/2014/main" id="{6F596EE7-4976-8D46-916B-05E141F3FB57}"/>
                </a:ext>
              </a:extLst>
            </p:cNvPr>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46" name="Rectangle 104">
              <a:extLst>
                <a:ext uri="{FF2B5EF4-FFF2-40B4-BE49-F238E27FC236}">
                  <a16:creationId xmlns:a16="http://schemas.microsoft.com/office/drawing/2014/main" id="{89CFD7D8-59F9-C64B-AD87-8CECD17E506A}"/>
                </a:ext>
              </a:extLst>
            </p:cNvPr>
            <p:cNvSpPr>
              <a:spLocks noChangeArrowheads="1"/>
            </p:cNvSpPr>
            <p:nvPr/>
          </p:nvSpPr>
          <p:spPr bwMode="auto">
            <a:xfrm>
              <a:off x="4312" y="586"/>
              <a:ext cx="24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350</a:t>
              </a:r>
            </a:p>
          </p:txBody>
        </p:sp>
        <p:sp>
          <p:nvSpPr>
            <p:cNvPr id="145547" name="Rectangle 105">
              <a:extLst>
                <a:ext uri="{FF2B5EF4-FFF2-40B4-BE49-F238E27FC236}">
                  <a16:creationId xmlns:a16="http://schemas.microsoft.com/office/drawing/2014/main" id="{1212D15D-5A7A-7D4D-8BC3-425FB9171D78}"/>
                </a:ext>
              </a:extLst>
            </p:cNvPr>
            <p:cNvSpPr>
              <a:spLocks noChangeArrowheads="1"/>
            </p:cNvSpPr>
            <p:nvPr/>
          </p:nvSpPr>
          <p:spPr bwMode="auto">
            <a:xfrm>
              <a:off x="4143" y="459"/>
              <a:ext cx="619"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Hakim-Hakim</a:t>
              </a:r>
            </a:p>
          </p:txBody>
        </p:sp>
        <p:sp>
          <p:nvSpPr>
            <p:cNvPr id="145548" name="Rectangle 106">
              <a:extLst>
                <a:ext uri="{FF2B5EF4-FFF2-40B4-BE49-F238E27FC236}">
                  <a16:creationId xmlns:a16="http://schemas.microsoft.com/office/drawing/2014/main" id="{FDC0071D-5E17-0048-855D-03E5942FB34C}"/>
                </a:ext>
              </a:extLst>
            </p:cNvPr>
            <p:cNvSpPr>
              <a:spLocks noChangeArrowheads="1"/>
            </p:cNvSpPr>
            <p:nvPr/>
          </p:nvSpPr>
          <p:spPr bwMode="auto">
            <a:xfrm>
              <a:off x="4120" y="366"/>
              <a:ext cx="36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Chicago" charset="0"/>
                  <a:ea typeface="Gulim" panose="020B0600000101010101" pitchFamily="34" charset="-127"/>
                </a:rPr>
                <a:t>ANARKI</a:t>
              </a:r>
            </a:p>
          </p:txBody>
        </p:sp>
        <p:sp>
          <p:nvSpPr>
            <p:cNvPr id="145549" name="Line 107">
              <a:extLst>
                <a:ext uri="{FF2B5EF4-FFF2-40B4-BE49-F238E27FC236}">
                  <a16:creationId xmlns:a16="http://schemas.microsoft.com/office/drawing/2014/main" id="{1DAD166B-0C82-D94C-8F39-D77F20EE23F7}"/>
                </a:ext>
              </a:extLst>
            </p:cNvPr>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50" name="Line 108">
              <a:extLst>
                <a:ext uri="{FF2B5EF4-FFF2-40B4-BE49-F238E27FC236}">
                  <a16:creationId xmlns:a16="http://schemas.microsoft.com/office/drawing/2014/main" id="{12ACA4C8-95FC-DF44-BDBE-5D2A07E06E21}"/>
                </a:ext>
              </a:extLst>
            </p:cNvPr>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51" name="Line 109">
              <a:extLst>
                <a:ext uri="{FF2B5EF4-FFF2-40B4-BE49-F238E27FC236}">
                  <a16:creationId xmlns:a16="http://schemas.microsoft.com/office/drawing/2014/main" id="{C5FBB156-05F0-3249-8CD9-C70DB7CBE4FB}"/>
                </a:ext>
              </a:extLst>
            </p:cNvPr>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7406" name="Rectangle 110">
              <a:extLst>
                <a:ext uri="{FF2B5EF4-FFF2-40B4-BE49-F238E27FC236}">
                  <a16:creationId xmlns:a16="http://schemas.microsoft.com/office/drawing/2014/main" id="{B2872159-9019-B84C-857C-1ED0C339BB18}"/>
                </a:ext>
              </a:extLst>
            </p:cNvPr>
            <p:cNvSpPr>
              <a:spLocks noChangeArrowheads="1"/>
            </p:cNvSpPr>
            <p:nvPr/>
          </p:nvSpPr>
          <p:spPr bwMode="auto">
            <a:xfrm>
              <a:off x="4107" y="1008"/>
              <a:ext cx="716" cy="142"/>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a:t>
              </a:r>
              <a:r>
                <a:rPr lang="en-US" altLang="ko-KR" sz="900" b="1">
                  <a:solidFill>
                    <a:srgbClr val="000000"/>
                  </a:solidFill>
                  <a:effectLst>
                    <a:outerShdw blurRad="38100" dist="38100" dir="2700000" algn="tl">
                      <a:srgbClr val="FFFFFF"/>
                    </a:outerShdw>
                  </a:effectLst>
                  <a:latin typeface="Helvetica" pitchFamily="2" charset="0"/>
                  <a:ea typeface="Gulim" panose="020B0600000101010101" pitchFamily="34" charset="-127"/>
                </a:rPr>
                <a:t>••• TERBELAH••• </a:t>
              </a:r>
            </a:p>
          </p:txBody>
        </p:sp>
        <p:sp>
          <p:nvSpPr>
            <p:cNvPr id="145553" name="Rectangle 111">
              <a:extLst>
                <a:ext uri="{FF2B5EF4-FFF2-40B4-BE49-F238E27FC236}">
                  <a16:creationId xmlns:a16="http://schemas.microsoft.com/office/drawing/2014/main" id="{6892CB96-2B83-F344-8543-4D71420223AC}"/>
                </a:ext>
              </a:extLst>
            </p:cNvPr>
            <p:cNvSpPr>
              <a:spLocks noChangeArrowheads="1"/>
            </p:cNvSpPr>
            <p:nvPr/>
          </p:nvSpPr>
          <p:spPr bwMode="auto">
            <a:xfrm>
              <a:off x="4151" y="1246"/>
              <a:ext cx="38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Israel</a:t>
              </a:r>
            </a:p>
          </p:txBody>
        </p:sp>
        <p:sp>
          <p:nvSpPr>
            <p:cNvPr id="145554" name="Rectangle 112">
              <a:extLst>
                <a:ext uri="{FF2B5EF4-FFF2-40B4-BE49-F238E27FC236}">
                  <a16:creationId xmlns:a16="http://schemas.microsoft.com/office/drawing/2014/main" id="{72CAF23C-6342-B74A-868A-9435ADD05D3A}"/>
                </a:ext>
              </a:extLst>
            </p:cNvPr>
            <p:cNvSpPr>
              <a:spLocks noChangeArrowheads="1"/>
            </p:cNvSpPr>
            <p:nvPr/>
          </p:nvSpPr>
          <p:spPr bwMode="auto">
            <a:xfrm>
              <a:off x="4208" y="1350"/>
              <a:ext cx="474" cy="13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10              2</a:t>
              </a:r>
            </a:p>
          </p:txBody>
        </p:sp>
        <p:sp>
          <p:nvSpPr>
            <p:cNvPr id="145555" name="Rectangle 113">
              <a:extLst>
                <a:ext uri="{FF2B5EF4-FFF2-40B4-BE49-F238E27FC236}">
                  <a16:creationId xmlns:a16="http://schemas.microsoft.com/office/drawing/2014/main" id="{751FE095-651F-0C4D-8DC5-1C48498969DA}"/>
                </a:ext>
              </a:extLst>
            </p:cNvPr>
            <p:cNvSpPr>
              <a:spLocks noChangeArrowheads="1"/>
            </p:cNvSpPr>
            <p:nvPr/>
          </p:nvSpPr>
          <p:spPr bwMode="auto">
            <a:xfrm>
              <a:off x="4156" y="1574"/>
              <a:ext cx="56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800" b="1">
                  <a:solidFill>
                    <a:srgbClr val="000000"/>
                  </a:solidFill>
                  <a:latin typeface="Helvetica" pitchFamily="2" charset="0"/>
                  <a:ea typeface="Gulim" panose="020B0600000101010101" pitchFamily="34" charset="-127"/>
                </a:rPr>
                <a:t> </a:t>
              </a:r>
              <a:r>
                <a:rPr lang="en-US" altLang="ko-KR" sz="800" b="1">
                  <a:solidFill>
                    <a:srgbClr val="000000"/>
                  </a:solidFill>
                  <a:latin typeface="Helvetica" pitchFamily="2" charset="0"/>
                  <a:ea typeface="Gulim" panose="020B0600000101010101" pitchFamily="34" charset="-127"/>
                </a:rPr>
                <a:t>20-Y         20-R</a:t>
              </a:r>
            </a:p>
          </p:txBody>
        </p:sp>
        <p:sp>
          <p:nvSpPr>
            <p:cNvPr id="145556" name="Rectangle 114">
              <a:extLst>
                <a:ext uri="{FF2B5EF4-FFF2-40B4-BE49-F238E27FC236}">
                  <a16:creationId xmlns:a16="http://schemas.microsoft.com/office/drawing/2014/main" id="{61968EBB-9063-524E-A15F-6A677756D72A}"/>
                </a:ext>
              </a:extLst>
            </p:cNvPr>
            <p:cNvSpPr>
              <a:spLocks noChangeArrowheads="1"/>
            </p:cNvSpPr>
            <p:nvPr/>
          </p:nvSpPr>
          <p:spPr bwMode="auto">
            <a:xfrm>
              <a:off x="4167" y="1694"/>
              <a:ext cx="54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ko-KR" altLang="en-US" sz="800" b="1">
                  <a:solidFill>
                    <a:srgbClr val="000000"/>
                  </a:solidFill>
                  <a:latin typeface="Helvetica" pitchFamily="2" charset="0"/>
                  <a:ea typeface="Gulim" panose="020B0600000101010101" pitchFamily="34" charset="-127"/>
                </a:rPr>
                <a:t> </a:t>
              </a:r>
              <a:r>
                <a:rPr lang="en-US" altLang="ko-KR" sz="800" b="1">
                  <a:solidFill>
                    <a:srgbClr val="000000"/>
                  </a:solidFill>
                  <a:latin typeface="Helvetica" pitchFamily="2" charset="0"/>
                  <a:ea typeface="Gulim" panose="020B0600000101010101" pitchFamily="34" charset="-127"/>
                </a:rPr>
                <a:t>200           350</a:t>
              </a:r>
            </a:p>
          </p:txBody>
        </p:sp>
        <p:sp>
          <p:nvSpPr>
            <p:cNvPr id="145557" name="Rectangle 115">
              <a:extLst>
                <a:ext uri="{FF2B5EF4-FFF2-40B4-BE49-F238E27FC236}">
                  <a16:creationId xmlns:a16="http://schemas.microsoft.com/office/drawing/2014/main" id="{A95DA573-67AB-F54E-ABB8-E2EBC8D553CD}"/>
                </a:ext>
              </a:extLst>
            </p:cNvPr>
            <p:cNvSpPr>
              <a:spLocks noChangeArrowheads="1"/>
            </p:cNvSpPr>
            <p:nvPr/>
          </p:nvSpPr>
          <p:spPr bwMode="auto">
            <a:xfrm>
              <a:off x="4175" y="1798"/>
              <a:ext cx="543"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Asyur    Babel</a:t>
              </a:r>
            </a:p>
          </p:txBody>
        </p:sp>
        <p:sp>
          <p:nvSpPr>
            <p:cNvPr id="145558" name="Line 116">
              <a:extLst>
                <a:ext uri="{FF2B5EF4-FFF2-40B4-BE49-F238E27FC236}">
                  <a16:creationId xmlns:a16="http://schemas.microsoft.com/office/drawing/2014/main" id="{9DC950EE-2CFE-3248-94D5-C45D56909EE9}"/>
                </a:ext>
              </a:extLst>
            </p:cNvPr>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59" name="Rectangle 117">
              <a:extLst>
                <a:ext uri="{FF2B5EF4-FFF2-40B4-BE49-F238E27FC236}">
                  <a16:creationId xmlns:a16="http://schemas.microsoft.com/office/drawing/2014/main" id="{FA183B06-C2E1-824E-9431-B2217D13432E}"/>
                </a:ext>
              </a:extLst>
            </p:cNvPr>
            <p:cNvSpPr>
              <a:spLocks noChangeArrowheads="1"/>
            </p:cNvSpPr>
            <p:nvPr/>
          </p:nvSpPr>
          <p:spPr bwMode="auto">
            <a:xfrm>
              <a:off x="4169" y="1134"/>
              <a:ext cx="561"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Utara   Selatan</a:t>
              </a:r>
            </a:p>
          </p:txBody>
        </p:sp>
        <p:sp>
          <p:nvSpPr>
            <p:cNvPr id="145560" name="Line 118">
              <a:extLst>
                <a:ext uri="{FF2B5EF4-FFF2-40B4-BE49-F238E27FC236}">
                  <a16:creationId xmlns:a16="http://schemas.microsoft.com/office/drawing/2014/main" id="{201EA359-2C1C-914C-B2F8-D87671F1F156}"/>
                </a:ext>
              </a:extLst>
            </p:cNvPr>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61" name="Line 119">
              <a:extLst>
                <a:ext uri="{FF2B5EF4-FFF2-40B4-BE49-F238E27FC236}">
                  <a16:creationId xmlns:a16="http://schemas.microsoft.com/office/drawing/2014/main" id="{ED4E2F18-ADC3-FB48-B95A-932F7CF8D8D7}"/>
                </a:ext>
              </a:extLst>
            </p:cNvPr>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7416" name="Rectangle 120">
              <a:extLst>
                <a:ext uri="{FF2B5EF4-FFF2-40B4-BE49-F238E27FC236}">
                  <a16:creationId xmlns:a16="http://schemas.microsoft.com/office/drawing/2014/main" id="{5E59C252-CF77-274C-810D-E25679389F0B}"/>
                </a:ext>
              </a:extLst>
            </p:cNvPr>
            <p:cNvSpPr>
              <a:spLocks noChangeArrowheads="1"/>
            </p:cNvSpPr>
            <p:nvPr/>
          </p:nvSpPr>
          <p:spPr bwMode="auto">
            <a:xfrm>
              <a:off x="4213" y="1454"/>
              <a:ext cx="447" cy="133"/>
            </a:xfrm>
            <a:prstGeom prst="rect">
              <a:avLst/>
            </a:prstGeom>
            <a:noFill/>
            <a:ln w="12700">
              <a:noFill/>
              <a:miter lim="800000"/>
              <a:headEnd/>
              <a:tailEnd/>
            </a:ln>
            <a:effec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effectLst>
                    <a:outerShdw blurRad="38100" dist="38100" dir="2700000" algn="tl">
                      <a:srgbClr val="FFFFFF"/>
                    </a:outerShdw>
                  </a:effectLst>
                  <a:latin typeface="Helvetica" pitchFamily="2" charset="0"/>
                  <a:ea typeface="Gulim" panose="020B0600000101010101" pitchFamily="34" charset="-127"/>
                </a:rPr>
                <a:t>NABI-NABI</a:t>
              </a:r>
            </a:p>
          </p:txBody>
        </p:sp>
        <p:sp>
          <p:nvSpPr>
            <p:cNvPr id="145563" name="Line 121">
              <a:extLst>
                <a:ext uri="{FF2B5EF4-FFF2-40B4-BE49-F238E27FC236}">
                  <a16:creationId xmlns:a16="http://schemas.microsoft.com/office/drawing/2014/main" id="{D23C39EA-5C31-8043-8A29-97B8C645A8A0}"/>
                </a:ext>
              </a:extLst>
            </p:cNvPr>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64" name="Rectangle 122">
              <a:extLst>
                <a:ext uri="{FF2B5EF4-FFF2-40B4-BE49-F238E27FC236}">
                  <a16:creationId xmlns:a16="http://schemas.microsoft.com/office/drawing/2014/main" id="{4DBEFCF9-2C66-3C4D-A2BE-7E33A02C54FB}"/>
                </a:ext>
              </a:extLst>
            </p:cNvPr>
            <p:cNvSpPr>
              <a:spLocks noChangeArrowheads="1"/>
            </p:cNvSpPr>
            <p:nvPr/>
          </p:nvSpPr>
          <p:spPr bwMode="auto">
            <a:xfrm>
              <a:off x="4251" y="908"/>
              <a:ext cx="3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Helvetica" pitchFamily="2" charset="0"/>
                  <a:ea typeface="Gulim" panose="020B0600000101010101" pitchFamily="34" charset="-127"/>
                </a:rPr>
                <a:t>S - D - S</a:t>
              </a:r>
            </a:p>
          </p:txBody>
        </p:sp>
        <p:sp>
          <p:nvSpPr>
            <p:cNvPr id="145565" name="Line 123">
              <a:extLst>
                <a:ext uri="{FF2B5EF4-FFF2-40B4-BE49-F238E27FC236}">
                  <a16:creationId xmlns:a16="http://schemas.microsoft.com/office/drawing/2014/main" id="{7EE27D93-70F6-844A-A470-8F069DAAD2C8}"/>
                </a:ext>
              </a:extLst>
            </p:cNvPr>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66" name="Line 124">
              <a:extLst>
                <a:ext uri="{FF2B5EF4-FFF2-40B4-BE49-F238E27FC236}">
                  <a16:creationId xmlns:a16="http://schemas.microsoft.com/office/drawing/2014/main" id="{B5CA1E71-19D9-5C4C-B2B2-1103E740A1ED}"/>
                </a:ext>
              </a:extLst>
            </p:cNvPr>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67" name="Line 125">
              <a:extLst>
                <a:ext uri="{FF2B5EF4-FFF2-40B4-BE49-F238E27FC236}">
                  <a16:creationId xmlns:a16="http://schemas.microsoft.com/office/drawing/2014/main" id="{9D26018E-14F8-6C46-9D64-23AD2F28D900}"/>
                </a:ext>
              </a:extLst>
            </p:cNvPr>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68" name="Rectangle 126">
              <a:extLst>
                <a:ext uri="{FF2B5EF4-FFF2-40B4-BE49-F238E27FC236}">
                  <a16:creationId xmlns:a16="http://schemas.microsoft.com/office/drawing/2014/main" id="{BB2D0B07-ECD0-554B-BD8C-54BE8F18EBCC}"/>
                </a:ext>
              </a:extLst>
            </p:cNvPr>
            <p:cNvSpPr>
              <a:spLocks noChangeArrowheads="1"/>
            </p:cNvSpPr>
            <p:nvPr/>
          </p:nvSpPr>
          <p:spPr bwMode="auto">
            <a:xfrm>
              <a:off x="4145" y="796"/>
              <a:ext cx="5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KERAJAAN</a:t>
              </a:r>
            </a:p>
          </p:txBody>
        </p:sp>
        <p:sp>
          <p:nvSpPr>
            <p:cNvPr id="145569" name="Rectangle 127">
              <a:extLst>
                <a:ext uri="{FF2B5EF4-FFF2-40B4-BE49-F238E27FC236}">
                  <a16:creationId xmlns:a16="http://schemas.microsoft.com/office/drawing/2014/main" id="{6BCFC2DC-E7F2-EF44-AB1F-E6D023DC79F3}"/>
                </a:ext>
              </a:extLst>
            </p:cNvPr>
            <p:cNvSpPr>
              <a:spLocks noChangeArrowheads="1"/>
            </p:cNvSpPr>
            <p:nvPr/>
          </p:nvSpPr>
          <p:spPr bwMode="auto">
            <a:xfrm>
              <a:off x="4415" y="1246"/>
              <a:ext cx="35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Yehuda</a:t>
              </a:r>
            </a:p>
          </p:txBody>
        </p:sp>
        <p:sp>
          <p:nvSpPr>
            <p:cNvPr id="145570" name="Line 128">
              <a:extLst>
                <a:ext uri="{FF2B5EF4-FFF2-40B4-BE49-F238E27FC236}">
                  <a16:creationId xmlns:a16="http://schemas.microsoft.com/office/drawing/2014/main" id="{BC3BD739-C2CE-3949-AC92-31BC64C062B8}"/>
                </a:ext>
              </a:extLst>
            </p:cNvPr>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71" name="Line 129">
              <a:extLst>
                <a:ext uri="{FF2B5EF4-FFF2-40B4-BE49-F238E27FC236}">
                  <a16:creationId xmlns:a16="http://schemas.microsoft.com/office/drawing/2014/main" id="{BC7D6327-92D7-D444-A841-312B88AE0070}"/>
                </a:ext>
              </a:extLst>
            </p:cNvPr>
            <p:cNvSpPr>
              <a:spLocks noChangeShapeType="1"/>
            </p:cNvSpPr>
            <p:nvPr/>
          </p:nvSpPr>
          <p:spPr bwMode="auto">
            <a:xfrm>
              <a:off x="4187" y="23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72" name="Line 130">
              <a:extLst>
                <a:ext uri="{FF2B5EF4-FFF2-40B4-BE49-F238E27FC236}">
                  <a16:creationId xmlns:a16="http://schemas.microsoft.com/office/drawing/2014/main" id="{D23427A3-5762-1B44-83CB-2A4CDB24835C}"/>
                </a:ext>
              </a:extLst>
            </p:cNvPr>
            <p:cNvSpPr>
              <a:spLocks noChangeShapeType="1"/>
            </p:cNvSpPr>
            <p:nvPr/>
          </p:nvSpPr>
          <p:spPr bwMode="auto">
            <a:xfrm>
              <a:off x="4187" y="242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73" name="Rectangle 131">
              <a:extLst>
                <a:ext uri="{FF2B5EF4-FFF2-40B4-BE49-F238E27FC236}">
                  <a16:creationId xmlns:a16="http://schemas.microsoft.com/office/drawing/2014/main" id="{4E6E8E08-5AC6-514A-B06B-1D0A962BA1FF}"/>
                </a:ext>
              </a:extLst>
            </p:cNvPr>
            <p:cNvSpPr>
              <a:spLocks noChangeArrowheads="1"/>
            </p:cNvSpPr>
            <p:nvPr/>
          </p:nvSpPr>
          <p:spPr bwMode="auto">
            <a:xfrm>
              <a:off x="4241" y="2302"/>
              <a:ext cx="58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3 Perjalanan</a:t>
              </a:r>
            </a:p>
          </p:txBody>
        </p:sp>
        <p:sp>
          <p:nvSpPr>
            <p:cNvPr id="145574" name="Rectangle 132">
              <a:extLst>
                <a:ext uri="{FF2B5EF4-FFF2-40B4-BE49-F238E27FC236}">
                  <a16:creationId xmlns:a16="http://schemas.microsoft.com/office/drawing/2014/main" id="{8A7B4D73-9F15-5348-ABBC-90F2A0230F43}"/>
                </a:ext>
              </a:extLst>
            </p:cNvPr>
            <p:cNvSpPr>
              <a:spLocks noChangeArrowheads="1"/>
            </p:cNvSpPr>
            <p:nvPr/>
          </p:nvSpPr>
          <p:spPr bwMode="auto">
            <a:xfrm>
              <a:off x="4128" y="2424"/>
              <a:ext cx="764"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100 Tahun / 50,000</a:t>
              </a:r>
            </a:p>
          </p:txBody>
        </p:sp>
        <p:sp>
          <p:nvSpPr>
            <p:cNvPr id="145575" name="Rectangle 133">
              <a:extLst>
                <a:ext uri="{FF2B5EF4-FFF2-40B4-BE49-F238E27FC236}">
                  <a16:creationId xmlns:a16="http://schemas.microsoft.com/office/drawing/2014/main" id="{6FE2D4B2-2595-BF40-9A9C-B3699C605F2C}"/>
                </a:ext>
              </a:extLst>
            </p:cNvPr>
            <p:cNvSpPr>
              <a:spLocks noChangeArrowheads="1"/>
            </p:cNvSpPr>
            <p:nvPr/>
          </p:nvSpPr>
          <p:spPr bwMode="auto">
            <a:xfrm>
              <a:off x="4228" y="2540"/>
              <a:ext cx="524" cy="15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Z - E - N</a:t>
              </a:r>
            </a:p>
          </p:txBody>
        </p:sp>
        <p:sp>
          <p:nvSpPr>
            <p:cNvPr id="145576" name="Rectangle 134">
              <a:extLst>
                <a:ext uri="{FF2B5EF4-FFF2-40B4-BE49-F238E27FC236}">
                  <a16:creationId xmlns:a16="http://schemas.microsoft.com/office/drawing/2014/main" id="{6A1274CB-B4CF-004A-954C-7625E2578E99}"/>
                </a:ext>
              </a:extLst>
            </p:cNvPr>
            <p:cNvSpPr>
              <a:spLocks noChangeArrowheads="1"/>
            </p:cNvSpPr>
            <p:nvPr/>
          </p:nvSpPr>
          <p:spPr bwMode="auto">
            <a:xfrm>
              <a:off x="4105" y="2030"/>
              <a:ext cx="56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Pembuangan</a:t>
              </a:r>
            </a:p>
          </p:txBody>
        </p:sp>
        <p:sp>
          <p:nvSpPr>
            <p:cNvPr id="145577" name="Rectangle 135">
              <a:extLst>
                <a:ext uri="{FF2B5EF4-FFF2-40B4-BE49-F238E27FC236}">
                  <a16:creationId xmlns:a16="http://schemas.microsoft.com/office/drawing/2014/main" id="{39A74C9A-7145-F445-849A-7B20E832266D}"/>
                </a:ext>
              </a:extLst>
            </p:cNvPr>
            <p:cNvSpPr>
              <a:spLocks noChangeArrowheads="1"/>
            </p:cNvSpPr>
            <p:nvPr/>
          </p:nvSpPr>
          <p:spPr bwMode="auto">
            <a:xfrm>
              <a:off x="4214" y="2190"/>
              <a:ext cx="46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000" b="1">
                  <a:solidFill>
                    <a:srgbClr val="000000"/>
                  </a:solidFill>
                  <a:latin typeface="Helvetica" pitchFamily="2" charset="0"/>
                  <a:ea typeface="Gulim" panose="020B0600000101010101" pitchFamily="34" charset="-127"/>
                </a:rPr>
                <a:t>70 Tahun</a:t>
              </a:r>
            </a:p>
          </p:txBody>
        </p:sp>
        <p:sp>
          <p:nvSpPr>
            <p:cNvPr id="145578" name="Line 136">
              <a:extLst>
                <a:ext uri="{FF2B5EF4-FFF2-40B4-BE49-F238E27FC236}">
                  <a16:creationId xmlns:a16="http://schemas.microsoft.com/office/drawing/2014/main" id="{E91BF641-1B8C-284F-BE54-F4A4CFEB2B12}"/>
                </a:ext>
              </a:extLst>
            </p:cNvPr>
            <p:cNvSpPr>
              <a:spLocks noChangeShapeType="1"/>
            </p:cNvSpPr>
            <p:nvPr/>
          </p:nvSpPr>
          <p:spPr bwMode="auto">
            <a:xfrm>
              <a:off x="4187" y="266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79" name="Line 137">
              <a:extLst>
                <a:ext uri="{FF2B5EF4-FFF2-40B4-BE49-F238E27FC236}">
                  <a16:creationId xmlns:a16="http://schemas.microsoft.com/office/drawing/2014/main" id="{30485773-B3D4-7E4A-9CEC-D818DC0F91C0}"/>
                </a:ext>
              </a:extLst>
            </p:cNvPr>
            <p:cNvSpPr>
              <a:spLocks noChangeShapeType="1"/>
            </p:cNvSpPr>
            <p:nvPr/>
          </p:nvSpPr>
          <p:spPr bwMode="auto">
            <a:xfrm>
              <a:off x="4187" y="25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80" name="Line 138">
              <a:extLst>
                <a:ext uri="{FF2B5EF4-FFF2-40B4-BE49-F238E27FC236}">
                  <a16:creationId xmlns:a16="http://schemas.microsoft.com/office/drawing/2014/main" id="{0020771B-6B7D-4945-9B33-5F82380EFB0F}"/>
                </a:ext>
              </a:extLst>
            </p:cNvPr>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581" name="Rectangle 197">
              <a:extLst>
                <a:ext uri="{FF2B5EF4-FFF2-40B4-BE49-F238E27FC236}">
                  <a16:creationId xmlns:a16="http://schemas.microsoft.com/office/drawing/2014/main" id="{2B9C8794-FDA3-3C48-82B3-186BA6F10A69}"/>
                </a:ext>
              </a:extLst>
            </p:cNvPr>
            <p:cNvSpPr>
              <a:spLocks noChangeArrowheads="1"/>
            </p:cNvSpPr>
            <p:nvPr/>
          </p:nvSpPr>
          <p:spPr bwMode="auto">
            <a:xfrm>
              <a:off x="2825" y="186"/>
              <a:ext cx="179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582" name="Rectangle 198">
              <a:extLst>
                <a:ext uri="{FF2B5EF4-FFF2-40B4-BE49-F238E27FC236}">
                  <a16:creationId xmlns:a16="http://schemas.microsoft.com/office/drawing/2014/main" id="{6C223430-9A45-0144-9C3C-2AABBCAF8FDF}"/>
                </a:ext>
              </a:extLst>
            </p:cNvPr>
            <p:cNvSpPr>
              <a:spLocks noChangeArrowheads="1"/>
            </p:cNvSpPr>
            <p:nvPr/>
          </p:nvSpPr>
          <p:spPr bwMode="auto">
            <a:xfrm>
              <a:off x="3345" y="327"/>
              <a:ext cx="48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583" name="Rectangle 199">
              <a:extLst>
                <a:ext uri="{FF2B5EF4-FFF2-40B4-BE49-F238E27FC236}">
                  <a16:creationId xmlns:a16="http://schemas.microsoft.com/office/drawing/2014/main" id="{7A2CF565-E683-C640-8131-F75C6409B62E}"/>
                </a:ext>
              </a:extLst>
            </p:cNvPr>
            <p:cNvSpPr>
              <a:spLocks noChangeArrowheads="1"/>
            </p:cNvSpPr>
            <p:nvPr/>
          </p:nvSpPr>
          <p:spPr bwMode="auto">
            <a:xfrm>
              <a:off x="3713" y="327"/>
              <a:ext cx="87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584" name="Rectangle 200">
              <a:extLst>
                <a:ext uri="{FF2B5EF4-FFF2-40B4-BE49-F238E27FC236}">
                  <a16:creationId xmlns:a16="http://schemas.microsoft.com/office/drawing/2014/main" id="{323B0818-CB18-5746-8515-F72C2119FF75}"/>
                </a:ext>
              </a:extLst>
            </p:cNvPr>
            <p:cNvSpPr>
              <a:spLocks noChangeArrowheads="1"/>
            </p:cNvSpPr>
            <p:nvPr/>
          </p:nvSpPr>
          <p:spPr bwMode="auto">
            <a:xfrm>
              <a:off x="3930" y="2811"/>
              <a:ext cx="221"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2400" b="1">
                  <a:solidFill>
                    <a:srgbClr val="000000"/>
                  </a:solidFill>
                  <a:latin typeface="Times" pitchFamily="2" charset="0"/>
                  <a:ea typeface="Gulim" panose="020B0600000101010101" pitchFamily="34" charset="-127"/>
                </a:rPr>
                <a:t>S</a:t>
              </a:r>
            </a:p>
          </p:txBody>
        </p:sp>
        <p:sp>
          <p:nvSpPr>
            <p:cNvPr id="567497" name="Rectangle 201">
              <a:extLst>
                <a:ext uri="{FF2B5EF4-FFF2-40B4-BE49-F238E27FC236}">
                  <a16:creationId xmlns:a16="http://schemas.microsoft.com/office/drawing/2014/main" id="{98734816-9C6D-9B49-BEDE-297F8491C81F}"/>
                </a:ext>
              </a:extLst>
            </p:cNvPr>
            <p:cNvSpPr>
              <a:spLocks noChangeArrowheads="1"/>
            </p:cNvSpPr>
            <p:nvPr/>
          </p:nvSpPr>
          <p:spPr bwMode="auto">
            <a:xfrm>
              <a:off x="3087" y="1240"/>
              <a:ext cx="50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altLang="ko-KR" sz="1000" b="1">
                  <a:solidFill>
                    <a:srgbClr val="FFFF00"/>
                  </a:solidFill>
                  <a:latin typeface="Times" charset="0"/>
                  <a:ea typeface="Gulim" pitchFamily="34" charset="-127"/>
                  <a:cs typeface="Gulim" pitchFamily="34" charset="-127"/>
                </a:rPr>
                <a:t>(2000 S.M.)</a:t>
              </a:r>
            </a:p>
          </p:txBody>
        </p:sp>
        <p:sp>
          <p:nvSpPr>
            <p:cNvPr id="145586" name="Rectangle 208">
              <a:extLst>
                <a:ext uri="{FF2B5EF4-FFF2-40B4-BE49-F238E27FC236}">
                  <a16:creationId xmlns:a16="http://schemas.microsoft.com/office/drawing/2014/main" id="{3873F75F-3025-0047-88EA-086B4D3B22BD}"/>
                </a:ext>
              </a:extLst>
            </p:cNvPr>
            <p:cNvSpPr>
              <a:spLocks noChangeArrowheads="1"/>
            </p:cNvSpPr>
            <p:nvPr/>
          </p:nvSpPr>
          <p:spPr bwMode="auto">
            <a:xfrm>
              <a:off x="3736" y="369"/>
              <a:ext cx="322" cy="2339"/>
            </a:xfrm>
            <a:prstGeom prst="rect">
              <a:avLst/>
            </a:prstGeom>
            <a:solidFill>
              <a:schemeClr val="accent1"/>
            </a:solidFill>
            <a:ln w="57150">
              <a:solidFill>
                <a:schemeClr val="bg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7505" name="Text Box 209">
              <a:extLst>
                <a:ext uri="{FF2B5EF4-FFF2-40B4-BE49-F238E27FC236}">
                  <a16:creationId xmlns:a16="http://schemas.microsoft.com/office/drawing/2014/main" id="{78DE0F20-68D2-1040-A9C0-57C280472F4E}"/>
                </a:ext>
              </a:extLst>
            </p:cNvPr>
            <p:cNvSpPr txBox="1">
              <a:spLocks noChangeArrowheads="1"/>
            </p:cNvSpPr>
            <p:nvPr/>
          </p:nvSpPr>
          <p:spPr bwMode="auto">
            <a:xfrm rot="16200000">
              <a:off x="2788" y="1413"/>
              <a:ext cx="2236" cy="327"/>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altLang="ko-KR" b="1" dirty="0">
                  <a:solidFill>
                    <a:srgbClr val="EEFF4B"/>
                  </a:solidFill>
                  <a:latin typeface="Times" charset="0"/>
                  <a:ea typeface="Gulim" pitchFamily="34" charset="-127"/>
                  <a:cs typeface="Gulim" pitchFamily="34" charset="-127"/>
                </a:rPr>
                <a:t>3 KOMUNITAS</a:t>
              </a:r>
            </a:p>
          </p:txBody>
        </p:sp>
        <p:sp>
          <p:nvSpPr>
            <p:cNvPr id="145588" name="Rectangle 210">
              <a:extLst>
                <a:ext uri="{FF2B5EF4-FFF2-40B4-BE49-F238E27FC236}">
                  <a16:creationId xmlns:a16="http://schemas.microsoft.com/office/drawing/2014/main" id="{35322445-0712-944F-AFE6-69F4ECD4819B}"/>
                </a:ext>
              </a:extLst>
            </p:cNvPr>
            <p:cNvSpPr>
              <a:spLocks noChangeArrowheads="1"/>
            </p:cNvSpPr>
            <p:nvPr/>
          </p:nvSpPr>
          <p:spPr bwMode="auto">
            <a:xfrm rot="-5400000">
              <a:off x="3735" y="3406"/>
              <a:ext cx="322" cy="330"/>
            </a:xfrm>
            <a:prstGeom prst="rect">
              <a:avLst/>
            </a:prstGeom>
            <a:solidFill>
              <a:schemeClr val="accent1"/>
            </a:solidFill>
            <a:ln w="57150">
              <a:solidFill>
                <a:schemeClr val="bg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589" name="Rectangle 211">
              <a:extLst>
                <a:ext uri="{FF2B5EF4-FFF2-40B4-BE49-F238E27FC236}">
                  <a16:creationId xmlns:a16="http://schemas.microsoft.com/office/drawing/2014/main" id="{40EB7DE0-B08A-1646-9C10-C7F20268CDB0}"/>
                </a:ext>
              </a:extLst>
            </p:cNvPr>
            <p:cNvSpPr>
              <a:spLocks noChangeArrowheads="1"/>
            </p:cNvSpPr>
            <p:nvPr/>
          </p:nvSpPr>
          <p:spPr bwMode="auto">
            <a:xfrm rot="-5400000">
              <a:off x="3733" y="2777"/>
              <a:ext cx="322" cy="338"/>
            </a:xfrm>
            <a:prstGeom prst="rect">
              <a:avLst/>
            </a:prstGeom>
            <a:solidFill>
              <a:schemeClr val="accent1"/>
            </a:solidFill>
            <a:ln w="57150">
              <a:solidFill>
                <a:schemeClr val="bg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7508" name="Text Box 212">
              <a:extLst>
                <a:ext uri="{FF2B5EF4-FFF2-40B4-BE49-F238E27FC236}">
                  <a16:creationId xmlns:a16="http://schemas.microsoft.com/office/drawing/2014/main" id="{8F751408-3AA6-3449-970B-18B656D7115D}"/>
                </a:ext>
              </a:extLst>
            </p:cNvPr>
            <p:cNvSpPr txBox="1">
              <a:spLocks noChangeArrowheads="1"/>
            </p:cNvSpPr>
            <p:nvPr/>
          </p:nvSpPr>
          <p:spPr bwMode="auto">
            <a:xfrm rot="-5385664">
              <a:off x="3803" y="2779"/>
              <a:ext cx="223" cy="32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ltLang="ko-KR" b="1">
                  <a:solidFill>
                    <a:srgbClr val="EEFF4B"/>
                  </a:solidFill>
                  <a:latin typeface="Times" charset="0"/>
                  <a:ea typeface="Gulim" pitchFamily="34" charset="-127"/>
                  <a:cs typeface="Gulim" pitchFamily="34" charset="-127"/>
                </a:rPr>
                <a:t>S</a:t>
              </a:r>
            </a:p>
          </p:txBody>
        </p:sp>
        <p:sp>
          <p:nvSpPr>
            <p:cNvPr id="567509" name="Text Box 213">
              <a:extLst>
                <a:ext uri="{FF2B5EF4-FFF2-40B4-BE49-F238E27FC236}">
                  <a16:creationId xmlns:a16="http://schemas.microsoft.com/office/drawing/2014/main" id="{C685ADC4-4B15-7A49-9B30-690813A0EFC1}"/>
                </a:ext>
              </a:extLst>
            </p:cNvPr>
            <p:cNvSpPr txBox="1">
              <a:spLocks noChangeArrowheads="1"/>
            </p:cNvSpPr>
            <p:nvPr/>
          </p:nvSpPr>
          <p:spPr bwMode="auto">
            <a:xfrm rot="-5400000">
              <a:off x="3791" y="3416"/>
              <a:ext cx="215" cy="32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altLang="ko-KR" b="1">
                  <a:solidFill>
                    <a:srgbClr val="EEFF4B"/>
                  </a:solidFill>
                  <a:latin typeface="Times" charset="0"/>
                  <a:ea typeface="Gulim" pitchFamily="34" charset="-127"/>
                  <a:cs typeface="Gulim" pitchFamily="34" charset="-127"/>
                </a:rPr>
                <a:t>Y</a:t>
              </a:r>
            </a:p>
          </p:txBody>
        </p:sp>
        <p:sp>
          <p:nvSpPr>
            <p:cNvPr id="145592" name="Freeform 221">
              <a:extLst>
                <a:ext uri="{FF2B5EF4-FFF2-40B4-BE49-F238E27FC236}">
                  <a16:creationId xmlns:a16="http://schemas.microsoft.com/office/drawing/2014/main" id="{63EA43EE-FE5D-B044-BB0E-CAADFC972696}"/>
                </a:ext>
              </a:extLst>
            </p:cNvPr>
            <p:cNvSpPr>
              <a:spLocks/>
            </p:cNvSpPr>
            <p:nvPr/>
          </p:nvSpPr>
          <p:spPr bwMode="auto">
            <a:xfrm>
              <a:off x="4823" y="107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67518" name="Rectangle 222">
              <a:extLst>
                <a:ext uri="{FF2B5EF4-FFF2-40B4-BE49-F238E27FC236}">
                  <a16:creationId xmlns:a16="http://schemas.microsoft.com/office/drawing/2014/main" id="{C9DCACC9-FB3A-5E43-A57B-78436721C656}"/>
                </a:ext>
              </a:extLst>
            </p:cNvPr>
            <p:cNvSpPr>
              <a:spLocks noChangeArrowheads="1"/>
            </p:cNvSpPr>
            <p:nvPr/>
          </p:nvSpPr>
          <p:spPr bwMode="auto">
            <a:xfrm>
              <a:off x="3095" y="2648"/>
              <a:ext cx="50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altLang="ko-KR" sz="1000" b="1">
                  <a:solidFill>
                    <a:srgbClr val="FFFF00"/>
                  </a:solidFill>
                  <a:latin typeface="Times" charset="0"/>
                  <a:ea typeface="Gulim" pitchFamily="34" charset="-127"/>
                  <a:cs typeface="Gulim" pitchFamily="34" charset="-127"/>
                </a:rPr>
                <a:t>(1500 S.M.)</a:t>
              </a:r>
            </a:p>
          </p:txBody>
        </p:sp>
        <p:sp>
          <p:nvSpPr>
            <p:cNvPr id="567519" name="Rectangle 223">
              <a:extLst>
                <a:ext uri="{FF2B5EF4-FFF2-40B4-BE49-F238E27FC236}">
                  <a16:creationId xmlns:a16="http://schemas.microsoft.com/office/drawing/2014/main" id="{12B2B4BF-FBD9-8548-A657-60B2445A7AB9}"/>
                </a:ext>
              </a:extLst>
            </p:cNvPr>
            <p:cNvSpPr>
              <a:spLocks noChangeArrowheads="1"/>
            </p:cNvSpPr>
            <p:nvPr/>
          </p:nvSpPr>
          <p:spPr bwMode="auto">
            <a:xfrm>
              <a:off x="4579" y="2728"/>
              <a:ext cx="46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altLang="ko-KR" sz="1000" b="1">
                  <a:solidFill>
                    <a:srgbClr val="FFFF00"/>
                  </a:solidFill>
                  <a:latin typeface="Times" charset="0"/>
                  <a:ea typeface="Gulim" pitchFamily="34" charset="-127"/>
                  <a:cs typeface="Gulim" pitchFamily="34" charset="-127"/>
                </a:rPr>
                <a:t>(500 S.M.)</a:t>
              </a:r>
            </a:p>
          </p:txBody>
        </p:sp>
        <p:sp>
          <p:nvSpPr>
            <p:cNvPr id="567520" name="Rectangle 224">
              <a:extLst>
                <a:ext uri="{FF2B5EF4-FFF2-40B4-BE49-F238E27FC236}">
                  <a16:creationId xmlns:a16="http://schemas.microsoft.com/office/drawing/2014/main" id="{52D20B3A-C65B-234C-8F21-409AD41A93F2}"/>
                </a:ext>
              </a:extLst>
            </p:cNvPr>
            <p:cNvSpPr>
              <a:spLocks noChangeArrowheads="1"/>
            </p:cNvSpPr>
            <p:nvPr/>
          </p:nvSpPr>
          <p:spPr bwMode="auto">
            <a:xfrm>
              <a:off x="4575" y="768"/>
              <a:ext cx="50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altLang="ko-KR" sz="1000" b="1">
                  <a:solidFill>
                    <a:srgbClr val="FFFF00"/>
                  </a:solidFill>
                  <a:latin typeface="Times" charset="0"/>
                  <a:ea typeface="Gulim" pitchFamily="34" charset="-127"/>
                  <a:cs typeface="Gulim" pitchFamily="34" charset="-127"/>
                </a:rPr>
                <a:t>(1000 S.M.)</a:t>
              </a:r>
            </a:p>
          </p:txBody>
        </p:sp>
        <p:sp>
          <p:nvSpPr>
            <p:cNvPr id="145596" name="AutoShape 225">
              <a:extLst>
                <a:ext uri="{FF2B5EF4-FFF2-40B4-BE49-F238E27FC236}">
                  <a16:creationId xmlns:a16="http://schemas.microsoft.com/office/drawing/2014/main" id="{F0ED2C68-1102-2B4D-8807-C723DEDE8EE6}"/>
                </a:ext>
              </a:extLst>
            </p:cNvPr>
            <p:cNvSpPr>
              <a:spLocks noChangeArrowheads="1"/>
            </p:cNvSpPr>
            <p:nvPr/>
          </p:nvSpPr>
          <p:spPr bwMode="auto">
            <a:xfrm>
              <a:off x="4160" y="3219"/>
              <a:ext cx="430" cy="225"/>
            </a:xfrm>
            <a:prstGeom prst="roundRect">
              <a:avLst>
                <a:gd name="adj" fmla="val 16667"/>
              </a:avLst>
            </a:prstGeom>
            <a:solidFill>
              <a:schemeClr val="tx1"/>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597" name="Freeform 226">
              <a:extLst>
                <a:ext uri="{FF2B5EF4-FFF2-40B4-BE49-F238E27FC236}">
                  <a16:creationId xmlns:a16="http://schemas.microsoft.com/office/drawing/2014/main" id="{3EB7F071-F105-D949-9818-5170AC08BED3}"/>
                </a:ext>
              </a:extLst>
            </p:cNvPr>
            <p:cNvSpPr>
              <a:spLocks/>
            </p:cNvSpPr>
            <p:nvPr/>
          </p:nvSpPr>
          <p:spPr bwMode="auto">
            <a:xfrm>
              <a:off x="4623" y="327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5598" name="AutoShape 228">
              <a:extLst>
                <a:ext uri="{FF2B5EF4-FFF2-40B4-BE49-F238E27FC236}">
                  <a16:creationId xmlns:a16="http://schemas.microsoft.com/office/drawing/2014/main" id="{5CA170A2-6F88-C843-9C92-6BE11CCE5AE3}"/>
                </a:ext>
              </a:extLst>
            </p:cNvPr>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599" name="Rectangle 229">
              <a:extLst>
                <a:ext uri="{FF2B5EF4-FFF2-40B4-BE49-F238E27FC236}">
                  <a16:creationId xmlns:a16="http://schemas.microsoft.com/office/drawing/2014/main" id="{77F2A978-39C5-0B47-A4E3-D85A9CE831AA}"/>
                </a:ext>
              </a:extLst>
            </p:cNvPr>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600" name="AutoShape 230">
              <a:extLst>
                <a:ext uri="{FF2B5EF4-FFF2-40B4-BE49-F238E27FC236}">
                  <a16:creationId xmlns:a16="http://schemas.microsoft.com/office/drawing/2014/main" id="{982F7DBB-A48D-ED4F-BEBF-8DEDF8535151}"/>
                </a:ext>
              </a:extLst>
            </p:cNvPr>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601" name="Line 231">
              <a:extLst>
                <a:ext uri="{FF2B5EF4-FFF2-40B4-BE49-F238E27FC236}">
                  <a16:creationId xmlns:a16="http://schemas.microsoft.com/office/drawing/2014/main" id="{FF73EB6A-D16B-E644-9664-CAA70238E2A0}"/>
                </a:ext>
              </a:extLst>
            </p:cNvPr>
            <p:cNvSpPr>
              <a:spLocks noChangeShapeType="1"/>
            </p:cNvSpPr>
            <p:nvPr/>
          </p:nvSpPr>
          <p:spPr bwMode="auto">
            <a:xfrm>
              <a:off x="4179" y="2964"/>
              <a:ext cx="54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02" name="Line 232">
              <a:extLst>
                <a:ext uri="{FF2B5EF4-FFF2-40B4-BE49-F238E27FC236}">
                  <a16:creationId xmlns:a16="http://schemas.microsoft.com/office/drawing/2014/main" id="{321E56F7-B4D5-FE4E-806A-4082B0EBE898}"/>
                </a:ext>
              </a:extLst>
            </p:cNvPr>
            <p:cNvSpPr>
              <a:spLocks noChangeShapeType="1"/>
            </p:cNvSpPr>
            <p:nvPr/>
          </p:nvSpPr>
          <p:spPr bwMode="auto">
            <a:xfrm>
              <a:off x="4179" y="3060"/>
              <a:ext cx="544"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03" name="Rectangle 233">
              <a:extLst>
                <a:ext uri="{FF2B5EF4-FFF2-40B4-BE49-F238E27FC236}">
                  <a16:creationId xmlns:a16="http://schemas.microsoft.com/office/drawing/2014/main" id="{9C79439A-A809-D840-8CA1-95A748C6BB29}"/>
                </a:ext>
              </a:extLst>
            </p:cNvPr>
            <p:cNvSpPr>
              <a:spLocks noChangeArrowheads="1"/>
            </p:cNvSpPr>
            <p:nvPr/>
          </p:nvSpPr>
          <p:spPr bwMode="auto">
            <a:xfrm>
              <a:off x="4157" y="2768"/>
              <a:ext cx="41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900" b="1">
                  <a:solidFill>
                    <a:srgbClr val="000000"/>
                  </a:solidFill>
                  <a:latin typeface="Chicago" charset="0"/>
                  <a:ea typeface="Gulim" panose="020B0600000101010101" pitchFamily="34" charset="-127"/>
                </a:rPr>
                <a:t>SENYAP</a:t>
              </a:r>
            </a:p>
          </p:txBody>
        </p:sp>
        <p:sp>
          <p:nvSpPr>
            <p:cNvPr id="145604" name="Rectangle 234">
              <a:extLst>
                <a:ext uri="{FF2B5EF4-FFF2-40B4-BE49-F238E27FC236}">
                  <a16:creationId xmlns:a16="http://schemas.microsoft.com/office/drawing/2014/main" id="{5564F1B1-4564-9440-B059-E6FF1BBC48C4}"/>
                </a:ext>
              </a:extLst>
            </p:cNvPr>
            <p:cNvSpPr>
              <a:spLocks noChangeArrowheads="1"/>
            </p:cNvSpPr>
            <p:nvPr/>
          </p:nvSpPr>
          <p:spPr bwMode="auto">
            <a:xfrm>
              <a:off x="4161" y="3350"/>
              <a:ext cx="600" cy="648"/>
            </a:xfrm>
            <a:prstGeom prst="rect">
              <a:avLst/>
            </a:prstGeom>
            <a:solidFill>
              <a:schemeClr val="tx1"/>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605" name="AutoShape 235">
              <a:extLst>
                <a:ext uri="{FF2B5EF4-FFF2-40B4-BE49-F238E27FC236}">
                  <a16:creationId xmlns:a16="http://schemas.microsoft.com/office/drawing/2014/main" id="{29F759C4-C194-B249-B727-CC2602C97815}"/>
                </a:ext>
              </a:extLst>
            </p:cNvPr>
            <p:cNvSpPr>
              <a:spLocks noChangeArrowheads="1"/>
            </p:cNvSpPr>
            <p:nvPr/>
          </p:nvSpPr>
          <p:spPr bwMode="auto">
            <a:xfrm>
              <a:off x="4171" y="3247"/>
              <a:ext cx="408" cy="229"/>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5606" name="Rectangle 236">
              <a:extLst>
                <a:ext uri="{FF2B5EF4-FFF2-40B4-BE49-F238E27FC236}">
                  <a16:creationId xmlns:a16="http://schemas.microsoft.com/office/drawing/2014/main" id="{D420FD4D-EF22-1344-BA13-66CBC256AC75}"/>
                </a:ext>
              </a:extLst>
            </p:cNvPr>
            <p:cNvSpPr>
              <a:spLocks noChangeArrowheads="1"/>
            </p:cNvSpPr>
            <p:nvPr/>
          </p:nvSpPr>
          <p:spPr bwMode="auto">
            <a:xfrm>
              <a:off x="4164" y="3214"/>
              <a:ext cx="439"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200" b="1">
                  <a:solidFill>
                    <a:srgbClr val="000000"/>
                  </a:solidFill>
                  <a:latin typeface="Chicago" charset="0"/>
                  <a:ea typeface="Gulim" panose="020B0600000101010101" pitchFamily="34" charset="-127"/>
                </a:rPr>
                <a:t>YESUS</a:t>
              </a:r>
            </a:p>
          </p:txBody>
        </p:sp>
        <p:sp>
          <p:nvSpPr>
            <p:cNvPr id="145607" name="Line 237">
              <a:extLst>
                <a:ext uri="{FF2B5EF4-FFF2-40B4-BE49-F238E27FC236}">
                  <a16:creationId xmlns:a16="http://schemas.microsoft.com/office/drawing/2014/main" id="{9112B9A9-B3D1-7242-A1A3-E98D887A356E}"/>
                </a:ext>
              </a:extLst>
            </p:cNvPr>
            <p:cNvSpPr>
              <a:spLocks noChangeShapeType="1"/>
            </p:cNvSpPr>
            <p:nvPr/>
          </p:nvSpPr>
          <p:spPr bwMode="auto">
            <a:xfrm>
              <a:off x="4190" y="3428"/>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08" name="Line 238">
              <a:extLst>
                <a:ext uri="{FF2B5EF4-FFF2-40B4-BE49-F238E27FC236}">
                  <a16:creationId xmlns:a16="http://schemas.microsoft.com/office/drawing/2014/main" id="{01D38458-7647-E049-B15E-A698F385931A}"/>
                </a:ext>
              </a:extLst>
            </p:cNvPr>
            <p:cNvSpPr>
              <a:spLocks noChangeShapeType="1"/>
            </p:cNvSpPr>
            <p:nvPr/>
          </p:nvSpPr>
          <p:spPr bwMode="auto">
            <a:xfrm flipV="1">
              <a:off x="4191" y="3516"/>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09" name="Line 239">
              <a:extLst>
                <a:ext uri="{FF2B5EF4-FFF2-40B4-BE49-F238E27FC236}">
                  <a16:creationId xmlns:a16="http://schemas.microsoft.com/office/drawing/2014/main" id="{18DEB044-14FA-E64E-BD4A-15906413E864}"/>
                </a:ext>
              </a:extLst>
            </p:cNvPr>
            <p:cNvSpPr>
              <a:spLocks noChangeShapeType="1"/>
            </p:cNvSpPr>
            <p:nvPr/>
          </p:nvSpPr>
          <p:spPr bwMode="auto">
            <a:xfrm flipV="1">
              <a:off x="4192" y="3604"/>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10" name="Line 240">
              <a:extLst>
                <a:ext uri="{FF2B5EF4-FFF2-40B4-BE49-F238E27FC236}">
                  <a16:creationId xmlns:a16="http://schemas.microsoft.com/office/drawing/2014/main" id="{FDBC32EE-C115-774F-9DE7-C5E37EB95F6C}"/>
                </a:ext>
              </a:extLst>
            </p:cNvPr>
            <p:cNvSpPr>
              <a:spLocks noChangeShapeType="1"/>
            </p:cNvSpPr>
            <p:nvPr/>
          </p:nvSpPr>
          <p:spPr bwMode="auto">
            <a:xfrm>
              <a:off x="4193" y="3696"/>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11" name="Line 241">
              <a:extLst>
                <a:ext uri="{FF2B5EF4-FFF2-40B4-BE49-F238E27FC236}">
                  <a16:creationId xmlns:a16="http://schemas.microsoft.com/office/drawing/2014/main" id="{3DDFF7D1-50FE-0E42-91D4-5691CDE6D2DA}"/>
                </a:ext>
              </a:extLst>
            </p:cNvPr>
            <p:cNvSpPr>
              <a:spLocks noChangeShapeType="1"/>
            </p:cNvSpPr>
            <p:nvPr/>
          </p:nvSpPr>
          <p:spPr bwMode="auto">
            <a:xfrm>
              <a:off x="4195" y="3878"/>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12" name="Line 242">
              <a:extLst>
                <a:ext uri="{FF2B5EF4-FFF2-40B4-BE49-F238E27FC236}">
                  <a16:creationId xmlns:a16="http://schemas.microsoft.com/office/drawing/2014/main" id="{A8AB963E-1F28-ED47-916C-23B3E8FD0D79}"/>
                </a:ext>
              </a:extLst>
            </p:cNvPr>
            <p:cNvSpPr>
              <a:spLocks noChangeShapeType="1"/>
            </p:cNvSpPr>
            <p:nvPr/>
          </p:nvSpPr>
          <p:spPr bwMode="auto">
            <a:xfrm flipV="1">
              <a:off x="4195" y="3968"/>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5613" name="Line 243">
              <a:extLst>
                <a:ext uri="{FF2B5EF4-FFF2-40B4-BE49-F238E27FC236}">
                  <a16:creationId xmlns:a16="http://schemas.microsoft.com/office/drawing/2014/main" id="{A998EA93-3E1D-224B-9AF9-1CD9598102FD}"/>
                </a:ext>
              </a:extLst>
            </p:cNvPr>
            <p:cNvSpPr>
              <a:spLocks noChangeShapeType="1"/>
            </p:cNvSpPr>
            <p:nvPr/>
          </p:nvSpPr>
          <p:spPr bwMode="auto">
            <a:xfrm>
              <a:off x="4199" y="3792"/>
              <a:ext cx="528"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7540" name="Rectangle 244">
              <a:extLst>
                <a:ext uri="{FF2B5EF4-FFF2-40B4-BE49-F238E27FC236}">
                  <a16:creationId xmlns:a16="http://schemas.microsoft.com/office/drawing/2014/main" id="{C92A7F85-106E-0948-A78F-E68765600981}"/>
                </a:ext>
              </a:extLst>
            </p:cNvPr>
            <p:cNvSpPr>
              <a:spLocks noChangeArrowheads="1"/>
            </p:cNvSpPr>
            <p:nvPr/>
          </p:nvSpPr>
          <p:spPr bwMode="auto">
            <a:xfrm>
              <a:off x="2581" y="292"/>
              <a:ext cx="1024" cy="891"/>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67541" name="Rectangle 245">
              <a:extLst>
                <a:ext uri="{FF2B5EF4-FFF2-40B4-BE49-F238E27FC236}">
                  <a16:creationId xmlns:a16="http://schemas.microsoft.com/office/drawing/2014/main" id="{8E9826BF-D8CB-0749-9344-D81461BD5AD6}"/>
                </a:ext>
              </a:extLst>
            </p:cNvPr>
            <p:cNvSpPr>
              <a:spLocks noChangeArrowheads="1"/>
            </p:cNvSpPr>
            <p:nvPr/>
          </p:nvSpPr>
          <p:spPr bwMode="auto">
            <a:xfrm>
              <a:off x="2581" y="1261"/>
              <a:ext cx="1024" cy="2734"/>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67542" name="Rectangle 246">
              <a:extLst>
                <a:ext uri="{FF2B5EF4-FFF2-40B4-BE49-F238E27FC236}">
                  <a16:creationId xmlns:a16="http://schemas.microsoft.com/office/drawing/2014/main" id="{49CB22DC-E289-3240-A30E-B903058BD413}"/>
                </a:ext>
              </a:extLst>
            </p:cNvPr>
            <p:cNvSpPr>
              <a:spLocks noChangeArrowheads="1"/>
            </p:cNvSpPr>
            <p:nvPr/>
          </p:nvSpPr>
          <p:spPr bwMode="auto">
            <a:xfrm>
              <a:off x="4100" y="285"/>
              <a:ext cx="1024" cy="2451"/>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67563" name="AutoShape 267">
              <a:extLst>
                <a:ext uri="{FF2B5EF4-FFF2-40B4-BE49-F238E27FC236}">
                  <a16:creationId xmlns:a16="http://schemas.microsoft.com/office/drawing/2014/main" id="{AA8FFDBE-D94B-1943-9393-0775ED80F2DB}"/>
                </a:ext>
              </a:extLst>
            </p:cNvPr>
            <p:cNvSpPr>
              <a:spLocks noChangeArrowheads="1"/>
            </p:cNvSpPr>
            <p:nvPr/>
          </p:nvSpPr>
          <p:spPr bwMode="auto">
            <a:xfrm rot="-21626442">
              <a:off x="4661" y="2059"/>
              <a:ext cx="467" cy="292"/>
            </a:xfrm>
            <a:prstGeom prst="leftArrow">
              <a:avLst>
                <a:gd name="adj1" fmla="val 50000"/>
                <a:gd name="adj2" fmla="val 39983"/>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nvGrpSpPr>
            <p:cNvPr id="145618" name="Group 272">
              <a:extLst>
                <a:ext uri="{FF2B5EF4-FFF2-40B4-BE49-F238E27FC236}">
                  <a16:creationId xmlns:a16="http://schemas.microsoft.com/office/drawing/2014/main" id="{4C11049B-B333-4649-ABA5-5662664B3E58}"/>
                </a:ext>
              </a:extLst>
            </p:cNvPr>
            <p:cNvGrpSpPr>
              <a:grpSpLocks/>
            </p:cNvGrpSpPr>
            <p:nvPr/>
          </p:nvGrpSpPr>
          <p:grpSpPr bwMode="auto">
            <a:xfrm>
              <a:off x="3289" y="1430"/>
              <a:ext cx="291" cy="260"/>
              <a:chOff x="1609" y="1232"/>
              <a:chExt cx="291" cy="260"/>
            </a:xfrm>
          </p:grpSpPr>
          <p:grpSp>
            <p:nvGrpSpPr>
              <p:cNvPr id="145656" name="Group 273">
                <a:extLst>
                  <a:ext uri="{FF2B5EF4-FFF2-40B4-BE49-F238E27FC236}">
                    <a16:creationId xmlns:a16="http://schemas.microsoft.com/office/drawing/2014/main" id="{0BC4A196-C7A1-6D49-8E34-BF9D05BA896D}"/>
                  </a:ext>
                </a:extLst>
              </p:cNvPr>
              <p:cNvGrpSpPr>
                <a:grpSpLocks/>
              </p:cNvGrpSpPr>
              <p:nvPr/>
            </p:nvGrpSpPr>
            <p:grpSpPr bwMode="auto">
              <a:xfrm>
                <a:off x="1620" y="1232"/>
                <a:ext cx="236" cy="260"/>
                <a:chOff x="1558" y="1007"/>
                <a:chExt cx="2107" cy="1949"/>
              </a:xfrm>
            </p:grpSpPr>
            <p:grpSp>
              <p:nvGrpSpPr>
                <p:cNvPr id="145658" name="Group 275">
                  <a:extLst>
                    <a:ext uri="{FF2B5EF4-FFF2-40B4-BE49-F238E27FC236}">
                      <a16:creationId xmlns:a16="http://schemas.microsoft.com/office/drawing/2014/main" id="{B6AF78D4-BB1B-E44E-BB34-E681A2466263}"/>
                    </a:ext>
                  </a:extLst>
                </p:cNvPr>
                <p:cNvGrpSpPr>
                  <a:grpSpLocks/>
                </p:cNvGrpSpPr>
                <p:nvPr/>
              </p:nvGrpSpPr>
              <p:grpSpPr bwMode="auto">
                <a:xfrm>
                  <a:off x="1558" y="1205"/>
                  <a:ext cx="2107" cy="1420"/>
                  <a:chOff x="578" y="2316"/>
                  <a:chExt cx="2105" cy="1421"/>
                </a:xfrm>
              </p:grpSpPr>
              <p:sp>
                <p:nvSpPr>
                  <p:cNvPr id="145664" name="Freeform 276" descr="Cork">
                    <a:extLst>
                      <a:ext uri="{FF2B5EF4-FFF2-40B4-BE49-F238E27FC236}">
                        <a16:creationId xmlns:a16="http://schemas.microsoft.com/office/drawing/2014/main" id="{509F618A-BC54-BA48-9F29-F69DDF3E2A6B}"/>
                      </a:ext>
                    </a:extLst>
                  </p:cNvPr>
                  <p:cNvSpPr>
                    <a:spLocks/>
                  </p:cNvSpPr>
                  <p:nvPr/>
                </p:nvSpPr>
                <p:spPr bwMode="auto">
                  <a:xfrm>
                    <a:off x="633" y="2316"/>
                    <a:ext cx="2050" cy="256"/>
                  </a:xfrm>
                  <a:custGeom>
                    <a:avLst/>
                    <a:gdLst>
                      <a:gd name="T0" fmla="*/ 28 w 592"/>
                      <a:gd name="T1" fmla="*/ 256 h 90"/>
                      <a:gd name="T2" fmla="*/ 76 w 592"/>
                      <a:gd name="T3" fmla="*/ 125 h 90"/>
                      <a:gd name="T4" fmla="*/ 118 w 592"/>
                      <a:gd name="T5" fmla="*/ 102 h 90"/>
                      <a:gd name="T6" fmla="*/ 159 w 592"/>
                      <a:gd name="T7" fmla="*/ 91 h 90"/>
                      <a:gd name="T8" fmla="*/ 388 w 592"/>
                      <a:gd name="T9" fmla="*/ 97 h 90"/>
                      <a:gd name="T10" fmla="*/ 526 w 592"/>
                      <a:gd name="T11" fmla="*/ 114 h 90"/>
                      <a:gd name="T12" fmla="*/ 589 w 592"/>
                      <a:gd name="T13" fmla="*/ 131 h 90"/>
                      <a:gd name="T14" fmla="*/ 824 w 592"/>
                      <a:gd name="T15" fmla="*/ 148 h 90"/>
                      <a:gd name="T16" fmla="*/ 1170 w 592"/>
                      <a:gd name="T17" fmla="*/ 125 h 90"/>
                      <a:gd name="T18" fmla="*/ 1634 w 592"/>
                      <a:gd name="T19" fmla="*/ 46 h 90"/>
                      <a:gd name="T20" fmla="*/ 1801 w 592"/>
                      <a:gd name="T21" fmla="*/ 0 h 90"/>
                      <a:gd name="T22" fmla="*/ 1981 w 592"/>
                      <a:gd name="T23" fmla="*/ 6 h 90"/>
                      <a:gd name="T24" fmla="*/ 2043 w 592"/>
                      <a:gd name="T25" fmla="*/ 85 h 90"/>
                      <a:gd name="T26" fmla="*/ 2050 w 592"/>
                      <a:gd name="T27" fmla="*/ 102 h 90"/>
                      <a:gd name="T28" fmla="*/ 2015 w 592"/>
                      <a:gd name="T29" fmla="*/ 171 h 90"/>
                      <a:gd name="T30" fmla="*/ 2022 w 592"/>
                      <a:gd name="T31" fmla="*/ 18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665" name="Freeform 277" descr="Cork">
                    <a:extLst>
                      <a:ext uri="{FF2B5EF4-FFF2-40B4-BE49-F238E27FC236}">
                        <a16:creationId xmlns:a16="http://schemas.microsoft.com/office/drawing/2014/main" id="{0BC14843-16AA-E748-8735-00F4E449A163}"/>
                      </a:ext>
                    </a:extLst>
                  </p:cNvPr>
                  <p:cNvSpPr>
                    <a:spLocks/>
                  </p:cNvSpPr>
                  <p:nvPr/>
                </p:nvSpPr>
                <p:spPr bwMode="auto">
                  <a:xfrm>
                    <a:off x="578" y="2506"/>
                    <a:ext cx="2074" cy="1231"/>
                  </a:xfrm>
                  <a:custGeom>
                    <a:avLst/>
                    <a:gdLst>
                      <a:gd name="T0" fmla="*/ 2074 w 599"/>
                      <a:gd name="T1" fmla="*/ 0 h 432"/>
                      <a:gd name="T2" fmla="*/ 2060 w 599"/>
                      <a:gd name="T3" fmla="*/ 17 h 432"/>
                      <a:gd name="T4" fmla="*/ 2039 w 599"/>
                      <a:gd name="T5" fmla="*/ 28 h 432"/>
                      <a:gd name="T6" fmla="*/ 2026 w 599"/>
                      <a:gd name="T7" fmla="*/ 68 h 432"/>
                      <a:gd name="T8" fmla="*/ 1929 w 599"/>
                      <a:gd name="T9" fmla="*/ 262 h 432"/>
                      <a:gd name="T10" fmla="*/ 1818 w 599"/>
                      <a:gd name="T11" fmla="*/ 593 h 432"/>
                      <a:gd name="T12" fmla="*/ 1783 w 599"/>
                      <a:gd name="T13" fmla="*/ 758 h 432"/>
                      <a:gd name="T14" fmla="*/ 1749 w 599"/>
                      <a:gd name="T15" fmla="*/ 997 h 432"/>
                      <a:gd name="T16" fmla="*/ 1714 w 599"/>
                      <a:gd name="T17" fmla="*/ 1146 h 432"/>
                      <a:gd name="T18" fmla="*/ 1596 w 599"/>
                      <a:gd name="T19" fmla="*/ 1203 h 432"/>
                      <a:gd name="T20" fmla="*/ 1499 w 599"/>
                      <a:gd name="T21" fmla="*/ 1180 h 432"/>
                      <a:gd name="T22" fmla="*/ 1458 w 599"/>
                      <a:gd name="T23" fmla="*/ 1168 h 432"/>
                      <a:gd name="T24" fmla="*/ 1472 w 599"/>
                      <a:gd name="T25" fmla="*/ 1003 h 432"/>
                      <a:gd name="T26" fmla="*/ 1492 w 599"/>
                      <a:gd name="T27" fmla="*/ 963 h 432"/>
                      <a:gd name="T28" fmla="*/ 1402 w 599"/>
                      <a:gd name="T29" fmla="*/ 935 h 432"/>
                      <a:gd name="T30" fmla="*/ 1201 w 599"/>
                      <a:gd name="T31" fmla="*/ 900 h 432"/>
                      <a:gd name="T32" fmla="*/ 391 w 599"/>
                      <a:gd name="T33" fmla="*/ 1026 h 432"/>
                      <a:gd name="T34" fmla="*/ 357 w 599"/>
                      <a:gd name="T35" fmla="*/ 1049 h 432"/>
                      <a:gd name="T36" fmla="*/ 301 w 599"/>
                      <a:gd name="T37" fmla="*/ 1117 h 432"/>
                      <a:gd name="T38" fmla="*/ 184 w 599"/>
                      <a:gd name="T39" fmla="*/ 1231 h 432"/>
                      <a:gd name="T40" fmla="*/ 100 w 599"/>
                      <a:gd name="T41" fmla="*/ 1203 h 432"/>
                      <a:gd name="T42" fmla="*/ 59 w 599"/>
                      <a:gd name="T43" fmla="*/ 1180 h 432"/>
                      <a:gd name="T44" fmla="*/ 24 w 599"/>
                      <a:gd name="T45" fmla="*/ 1134 h 432"/>
                      <a:gd name="T46" fmla="*/ 38 w 599"/>
                      <a:gd name="T47" fmla="*/ 1060 h 432"/>
                      <a:gd name="T48" fmla="*/ 59 w 599"/>
                      <a:gd name="T49" fmla="*/ 952 h 432"/>
                      <a:gd name="T50" fmla="*/ 93 w 599"/>
                      <a:gd name="T51" fmla="*/ 747 h 432"/>
                      <a:gd name="T52" fmla="*/ 100 w 599"/>
                      <a:gd name="T53" fmla="*/ 536 h 432"/>
                      <a:gd name="T54" fmla="*/ 107 w 599"/>
                      <a:gd name="T55" fmla="*/ 359 h 432"/>
                      <a:gd name="T56" fmla="*/ 100 w 599"/>
                      <a:gd name="T57" fmla="*/ 234 h 432"/>
                      <a:gd name="T58" fmla="*/ 73 w 599"/>
                      <a:gd name="T59" fmla="*/ 85 h 432"/>
                      <a:gd name="T60" fmla="*/ 66 w 599"/>
                      <a:gd name="T61" fmla="*/ 4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45659" name="Freeform 279">
                  <a:extLst>
                    <a:ext uri="{FF2B5EF4-FFF2-40B4-BE49-F238E27FC236}">
                      <a16:creationId xmlns:a16="http://schemas.microsoft.com/office/drawing/2014/main" id="{7C2B1FD4-FFFF-2246-BE79-4929D0B6DD6E}"/>
                    </a:ext>
                  </a:extLst>
                </p:cNvPr>
                <p:cNvSpPr>
                  <a:spLocks/>
                </p:cNvSpPr>
                <p:nvPr/>
              </p:nvSpPr>
              <p:spPr bwMode="auto">
                <a:xfrm>
                  <a:off x="1616" y="2649"/>
                  <a:ext cx="88" cy="277"/>
                </a:xfrm>
                <a:custGeom>
                  <a:avLst/>
                  <a:gdLst>
                    <a:gd name="T0" fmla="*/ 75 w 85"/>
                    <a:gd name="T1" fmla="*/ 133 h 318"/>
                    <a:gd name="T2" fmla="*/ 66 w 85"/>
                    <a:gd name="T3" fmla="*/ 60 h 318"/>
                    <a:gd name="T4" fmla="*/ 49 w 85"/>
                    <a:gd name="T5" fmla="*/ 37 h 318"/>
                    <a:gd name="T6" fmla="*/ 57 w 85"/>
                    <a:gd name="T7" fmla="*/ 60 h 318"/>
                    <a:gd name="T8" fmla="*/ 66 w 85"/>
                    <a:gd name="T9" fmla="*/ 24 h 318"/>
                    <a:gd name="T10" fmla="*/ 39 w 85"/>
                    <a:gd name="T11" fmla="*/ 9 h 318"/>
                    <a:gd name="T12" fmla="*/ 39 w 85"/>
                    <a:gd name="T13" fmla="*/ 37 h 318"/>
                    <a:gd name="T14" fmla="*/ 49 w 85"/>
                    <a:gd name="T15" fmla="*/ 163 h 318"/>
                    <a:gd name="T16" fmla="*/ 31 w 85"/>
                    <a:gd name="T17" fmla="*/ 140 h 318"/>
                    <a:gd name="T18" fmla="*/ 39 w 85"/>
                    <a:gd name="T19" fmla="*/ 111 h 318"/>
                    <a:gd name="T20" fmla="*/ 49 w 85"/>
                    <a:gd name="T21" fmla="*/ 140 h 318"/>
                    <a:gd name="T22" fmla="*/ 39 w 85"/>
                    <a:gd name="T23" fmla="*/ 89 h 318"/>
                    <a:gd name="T24" fmla="*/ 49 w 85"/>
                    <a:gd name="T25" fmla="*/ 133 h 318"/>
                    <a:gd name="T26" fmla="*/ 39 w 85"/>
                    <a:gd name="T27" fmla="*/ 104 h 318"/>
                    <a:gd name="T28" fmla="*/ 49 w 85"/>
                    <a:gd name="T29" fmla="*/ 125 h 318"/>
                    <a:gd name="T30" fmla="*/ 57 w 85"/>
                    <a:gd name="T31" fmla="*/ 148 h 318"/>
                    <a:gd name="T32" fmla="*/ 75 w 85"/>
                    <a:gd name="T33" fmla="*/ 177 h 318"/>
                    <a:gd name="T34" fmla="*/ 83 w 85"/>
                    <a:gd name="T35" fmla="*/ 199 h 318"/>
                    <a:gd name="T36" fmla="*/ 75 w 85"/>
                    <a:gd name="T37" fmla="*/ 243 h 318"/>
                    <a:gd name="T38" fmla="*/ 66 w 85"/>
                    <a:gd name="T39" fmla="*/ 236 h 318"/>
                    <a:gd name="T40" fmla="*/ 57 w 85"/>
                    <a:gd name="T41" fmla="*/ 273 h 318"/>
                    <a:gd name="T42" fmla="*/ 39 w 85"/>
                    <a:gd name="T43" fmla="*/ 251 h 318"/>
                    <a:gd name="T44" fmla="*/ 31 w 85"/>
                    <a:gd name="T45" fmla="*/ 177 h 318"/>
                    <a:gd name="T46" fmla="*/ 23 w 85"/>
                    <a:gd name="T47" fmla="*/ 214 h 318"/>
                    <a:gd name="T48" fmla="*/ 5 w 85"/>
                    <a:gd name="T49" fmla="*/ 185 h 318"/>
                    <a:gd name="T50" fmla="*/ 39 w 85"/>
                    <a:gd name="T51" fmla="*/ 125 h 318"/>
                    <a:gd name="T52" fmla="*/ 66 w 85"/>
                    <a:gd name="T53" fmla="*/ 148 h 318"/>
                    <a:gd name="T54" fmla="*/ 75 w 85"/>
                    <a:gd name="T55" fmla="*/ 192 h 318"/>
                    <a:gd name="T56" fmla="*/ 66 w 85"/>
                    <a:gd name="T57" fmla="*/ 163 h 318"/>
                    <a:gd name="T58" fmla="*/ 66 w 85"/>
                    <a:gd name="T59" fmla="*/ 9 h 318"/>
                    <a:gd name="T60" fmla="*/ 49 w 85"/>
                    <a:gd name="T61" fmla="*/ 30 h 318"/>
                    <a:gd name="T62" fmla="*/ 23 w 85"/>
                    <a:gd name="T63" fmla="*/ 37 h 318"/>
                    <a:gd name="T64" fmla="*/ 39 w 85"/>
                    <a:gd name="T65" fmla="*/ 82 h 318"/>
                    <a:gd name="T66" fmla="*/ 57 w 85"/>
                    <a:gd name="T67" fmla="*/ 118 h 318"/>
                    <a:gd name="T68" fmla="*/ 75 w 85"/>
                    <a:gd name="T69" fmla="*/ 1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660" name="Freeform 280">
                  <a:extLst>
                    <a:ext uri="{FF2B5EF4-FFF2-40B4-BE49-F238E27FC236}">
                      <a16:creationId xmlns:a16="http://schemas.microsoft.com/office/drawing/2014/main" id="{92915414-BD38-0544-879A-7F9CA02F28EC}"/>
                    </a:ext>
                  </a:extLst>
                </p:cNvPr>
                <p:cNvSpPr>
                  <a:spLocks/>
                </p:cNvSpPr>
                <p:nvPr/>
              </p:nvSpPr>
              <p:spPr bwMode="auto">
                <a:xfrm>
                  <a:off x="1635" y="2647"/>
                  <a:ext cx="109" cy="309"/>
                </a:xfrm>
                <a:custGeom>
                  <a:avLst/>
                  <a:gdLst>
                    <a:gd name="T0" fmla="*/ 1 w 105"/>
                    <a:gd name="T1" fmla="*/ 0 h 354"/>
                    <a:gd name="T2" fmla="*/ 96 w 105"/>
                    <a:gd name="T3" fmla="*/ 4 h 354"/>
                    <a:gd name="T4" fmla="*/ 76 w 105"/>
                    <a:gd name="T5" fmla="*/ 25 h 354"/>
                    <a:gd name="T6" fmla="*/ 87 w 105"/>
                    <a:gd name="T7" fmla="*/ 53 h 354"/>
                    <a:gd name="T8" fmla="*/ 87 w 105"/>
                    <a:gd name="T9" fmla="*/ 127 h 354"/>
                    <a:gd name="T10" fmla="*/ 101 w 105"/>
                    <a:gd name="T11" fmla="*/ 147 h 354"/>
                    <a:gd name="T12" fmla="*/ 101 w 105"/>
                    <a:gd name="T13" fmla="*/ 209 h 354"/>
                    <a:gd name="T14" fmla="*/ 87 w 105"/>
                    <a:gd name="T15" fmla="*/ 293 h 354"/>
                    <a:gd name="T16" fmla="*/ 71 w 105"/>
                    <a:gd name="T17" fmla="*/ 309 h 354"/>
                    <a:gd name="T18" fmla="*/ 15 w 105"/>
                    <a:gd name="T19" fmla="*/ 279 h 354"/>
                    <a:gd name="T20" fmla="*/ 12 w 105"/>
                    <a:gd name="T21" fmla="*/ 246 h 354"/>
                    <a:gd name="T22" fmla="*/ 15 w 105"/>
                    <a:gd name="T23" fmla="*/ 214 h 354"/>
                    <a:gd name="T24" fmla="*/ 9 w 105"/>
                    <a:gd name="T25" fmla="*/ 86 h 354"/>
                    <a:gd name="T26" fmla="*/ 21 w 105"/>
                    <a:gd name="T27" fmla="*/ 39 h 354"/>
                    <a:gd name="T28" fmla="*/ 6 w 105"/>
                    <a:gd name="T29" fmla="*/ 11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661" name="Freeform 281">
                  <a:extLst>
                    <a:ext uri="{FF2B5EF4-FFF2-40B4-BE49-F238E27FC236}">
                      <a16:creationId xmlns:a16="http://schemas.microsoft.com/office/drawing/2014/main" id="{71359C27-82F3-4F47-8D58-916014E79437}"/>
                    </a:ext>
                  </a:extLst>
                </p:cNvPr>
                <p:cNvSpPr>
                  <a:spLocks/>
                </p:cNvSpPr>
                <p:nvPr/>
              </p:nvSpPr>
              <p:spPr bwMode="auto">
                <a:xfrm>
                  <a:off x="3008" y="2583"/>
                  <a:ext cx="155" cy="328"/>
                </a:xfrm>
                <a:custGeom>
                  <a:avLst/>
                  <a:gdLst>
                    <a:gd name="T0" fmla="*/ 147 w 149"/>
                    <a:gd name="T1" fmla="*/ 17 h 376"/>
                    <a:gd name="T2" fmla="*/ 138 w 149"/>
                    <a:gd name="T3" fmla="*/ 90 h 376"/>
                    <a:gd name="T4" fmla="*/ 130 w 149"/>
                    <a:gd name="T5" fmla="*/ 113 h 376"/>
                    <a:gd name="T6" fmla="*/ 127 w 149"/>
                    <a:gd name="T7" fmla="*/ 122 h 376"/>
                    <a:gd name="T8" fmla="*/ 108 w 149"/>
                    <a:gd name="T9" fmla="*/ 213 h 376"/>
                    <a:gd name="T10" fmla="*/ 85 w 149"/>
                    <a:gd name="T11" fmla="*/ 274 h 376"/>
                    <a:gd name="T12" fmla="*/ 69 w 149"/>
                    <a:gd name="T13" fmla="*/ 316 h 376"/>
                    <a:gd name="T14" fmla="*/ 58 w 149"/>
                    <a:gd name="T15" fmla="*/ 318 h 376"/>
                    <a:gd name="T16" fmla="*/ 19 w 149"/>
                    <a:gd name="T17" fmla="*/ 323 h 376"/>
                    <a:gd name="T18" fmla="*/ 2 w 149"/>
                    <a:gd name="T19" fmla="*/ 306 h 376"/>
                    <a:gd name="T20" fmla="*/ 5 w 149"/>
                    <a:gd name="T21" fmla="*/ 276 h 376"/>
                    <a:gd name="T22" fmla="*/ 8 w 149"/>
                    <a:gd name="T23" fmla="*/ 192 h 376"/>
                    <a:gd name="T24" fmla="*/ 22 w 149"/>
                    <a:gd name="T25" fmla="*/ 174 h 376"/>
                    <a:gd name="T26" fmla="*/ 35 w 149"/>
                    <a:gd name="T27" fmla="*/ 92 h 376"/>
                    <a:gd name="T28" fmla="*/ 44 w 149"/>
                    <a:gd name="T29" fmla="*/ 65 h 376"/>
                    <a:gd name="T30" fmla="*/ 83 w 149"/>
                    <a:gd name="T31" fmla="*/ 16 h 376"/>
                    <a:gd name="T32" fmla="*/ 127 w 149"/>
                    <a:gd name="T33" fmla="*/ 16 h 376"/>
                    <a:gd name="T34" fmla="*/ 147 w 149"/>
                    <a:gd name="T35" fmla="*/ 1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662" name="Freeform 282">
                  <a:extLst>
                    <a:ext uri="{FF2B5EF4-FFF2-40B4-BE49-F238E27FC236}">
                      <a16:creationId xmlns:a16="http://schemas.microsoft.com/office/drawing/2014/main" id="{23FB6C1E-916E-6542-8C37-EFAFD6C4D750}"/>
                    </a:ext>
                  </a:extLst>
                </p:cNvPr>
                <p:cNvSpPr>
                  <a:spLocks/>
                </p:cNvSpPr>
                <p:nvPr/>
              </p:nvSpPr>
              <p:spPr bwMode="auto">
                <a:xfrm>
                  <a:off x="1714" y="1020"/>
                  <a:ext cx="99" cy="440"/>
                </a:xfrm>
                <a:custGeom>
                  <a:avLst/>
                  <a:gdLst>
                    <a:gd name="T0" fmla="*/ 27 w 96"/>
                    <a:gd name="T1" fmla="*/ 424 h 504"/>
                    <a:gd name="T2" fmla="*/ 63 w 96"/>
                    <a:gd name="T3" fmla="*/ 431 h 504"/>
                    <a:gd name="T4" fmla="*/ 74 w 96"/>
                    <a:gd name="T5" fmla="*/ 394 h 504"/>
                    <a:gd name="T6" fmla="*/ 74 w 96"/>
                    <a:gd name="T7" fmla="*/ 282 h 504"/>
                    <a:gd name="T8" fmla="*/ 91 w 96"/>
                    <a:gd name="T9" fmla="*/ 187 h 504"/>
                    <a:gd name="T10" fmla="*/ 99 w 96"/>
                    <a:gd name="T11" fmla="*/ 152 h 504"/>
                    <a:gd name="T12" fmla="*/ 91 w 96"/>
                    <a:gd name="T13" fmla="*/ 45 h 504"/>
                    <a:gd name="T14" fmla="*/ 79 w 96"/>
                    <a:gd name="T15" fmla="*/ 5 h 504"/>
                    <a:gd name="T16" fmla="*/ 30 w 96"/>
                    <a:gd name="T17" fmla="*/ 22 h 504"/>
                    <a:gd name="T18" fmla="*/ 27 w 96"/>
                    <a:gd name="T19" fmla="*/ 106 h 504"/>
                    <a:gd name="T20" fmla="*/ 33 w 96"/>
                    <a:gd name="T21" fmla="*/ 317 h 504"/>
                    <a:gd name="T22" fmla="*/ 41 w 96"/>
                    <a:gd name="T23" fmla="*/ 354 h 504"/>
                    <a:gd name="T24" fmla="*/ 25 w 96"/>
                    <a:gd name="T25" fmla="*/ 413 h 504"/>
                    <a:gd name="T26" fmla="*/ 27 w 96"/>
                    <a:gd name="T27" fmla="*/ 42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663" name="Freeform 283">
                  <a:extLst>
                    <a:ext uri="{FF2B5EF4-FFF2-40B4-BE49-F238E27FC236}">
                      <a16:creationId xmlns:a16="http://schemas.microsoft.com/office/drawing/2014/main" id="{9D25660E-2E29-AB41-AA1B-26D7EDAC461F}"/>
                    </a:ext>
                  </a:extLst>
                </p:cNvPr>
                <p:cNvSpPr>
                  <a:spLocks/>
                </p:cNvSpPr>
                <p:nvPr/>
              </p:nvSpPr>
              <p:spPr bwMode="auto">
                <a:xfrm>
                  <a:off x="3431" y="1007"/>
                  <a:ext cx="156" cy="358"/>
                </a:xfrm>
                <a:custGeom>
                  <a:avLst/>
                  <a:gdLst>
                    <a:gd name="T0" fmla="*/ 5 w 150"/>
                    <a:gd name="T1" fmla="*/ 333 h 410"/>
                    <a:gd name="T2" fmla="*/ 42 w 150"/>
                    <a:gd name="T3" fmla="*/ 358 h 410"/>
                    <a:gd name="T4" fmla="*/ 83 w 150"/>
                    <a:gd name="T5" fmla="*/ 351 h 410"/>
                    <a:gd name="T6" fmla="*/ 97 w 150"/>
                    <a:gd name="T7" fmla="*/ 316 h 410"/>
                    <a:gd name="T8" fmla="*/ 119 w 150"/>
                    <a:gd name="T9" fmla="*/ 244 h 410"/>
                    <a:gd name="T10" fmla="*/ 133 w 150"/>
                    <a:gd name="T11" fmla="*/ 189 h 410"/>
                    <a:gd name="T12" fmla="*/ 141 w 150"/>
                    <a:gd name="T13" fmla="*/ 168 h 410"/>
                    <a:gd name="T14" fmla="*/ 144 w 150"/>
                    <a:gd name="T15" fmla="*/ 102 h 410"/>
                    <a:gd name="T16" fmla="*/ 150 w 150"/>
                    <a:gd name="T17" fmla="*/ 88 h 410"/>
                    <a:gd name="T18" fmla="*/ 152 w 150"/>
                    <a:gd name="T19" fmla="*/ 42 h 410"/>
                    <a:gd name="T20" fmla="*/ 135 w 150"/>
                    <a:gd name="T21" fmla="*/ 0 h 410"/>
                    <a:gd name="T22" fmla="*/ 97 w 150"/>
                    <a:gd name="T23" fmla="*/ 11 h 410"/>
                    <a:gd name="T24" fmla="*/ 80 w 150"/>
                    <a:gd name="T25" fmla="*/ 46 h 410"/>
                    <a:gd name="T26" fmla="*/ 69 w 150"/>
                    <a:gd name="T27" fmla="*/ 120 h 410"/>
                    <a:gd name="T28" fmla="*/ 60 w 150"/>
                    <a:gd name="T29" fmla="*/ 141 h 410"/>
                    <a:gd name="T30" fmla="*/ 44 w 150"/>
                    <a:gd name="T31" fmla="*/ 189 h 410"/>
                    <a:gd name="T32" fmla="*/ 42 w 150"/>
                    <a:gd name="T33" fmla="*/ 197 h 410"/>
                    <a:gd name="T34" fmla="*/ 35 w 150"/>
                    <a:gd name="T35" fmla="*/ 203 h 410"/>
                    <a:gd name="T36" fmla="*/ 33 w 150"/>
                    <a:gd name="T37" fmla="*/ 218 h 410"/>
                    <a:gd name="T38" fmla="*/ 30 w 150"/>
                    <a:gd name="T39" fmla="*/ 225 h 410"/>
                    <a:gd name="T40" fmla="*/ 17 w 150"/>
                    <a:gd name="T41" fmla="*/ 305 h 410"/>
                    <a:gd name="T42" fmla="*/ 10 w 150"/>
                    <a:gd name="T43" fmla="*/ 333 h 410"/>
                    <a:gd name="T44" fmla="*/ 2 w 150"/>
                    <a:gd name="T45" fmla="*/ 337 h 410"/>
                    <a:gd name="T46" fmla="*/ 5 w 150"/>
                    <a:gd name="T47" fmla="*/ 3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45657" name="Rectangle 284">
                <a:extLst>
                  <a:ext uri="{FF2B5EF4-FFF2-40B4-BE49-F238E27FC236}">
                    <a16:creationId xmlns:a16="http://schemas.microsoft.com/office/drawing/2014/main" id="{5386B008-515D-C949-97A5-B3585F998C7C}"/>
                  </a:ext>
                </a:extLst>
              </p:cNvPr>
              <p:cNvSpPr>
                <a:spLocks noChangeArrowheads="1"/>
              </p:cNvSpPr>
              <p:nvPr/>
            </p:nvSpPr>
            <p:spPr bwMode="auto">
              <a:xfrm>
                <a:off x="1609" y="1237"/>
                <a:ext cx="291"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600" b="1" i="1">
                    <a:solidFill>
                      <a:schemeClr val="bg2"/>
                    </a:solidFill>
                    <a:latin typeface="Kosher-Normal" charset="0"/>
                    <a:ea typeface="Gulim" panose="020B0600000101010101" pitchFamily="34" charset="-127"/>
                  </a:rPr>
                  <a:t>PA</a:t>
                </a:r>
                <a:endParaRPr lang="en-US" altLang="ko-KR" sz="1600" i="1">
                  <a:solidFill>
                    <a:schemeClr val="bg2"/>
                  </a:solidFill>
                  <a:latin typeface="Helvetica" pitchFamily="2" charset="0"/>
                  <a:ea typeface="Gulim" panose="020B0600000101010101" pitchFamily="34" charset="-127"/>
                </a:endParaRPr>
              </a:p>
            </p:txBody>
          </p:sp>
        </p:grpSp>
        <p:grpSp>
          <p:nvGrpSpPr>
            <p:cNvPr id="145619" name="Group 285">
              <a:extLst>
                <a:ext uri="{FF2B5EF4-FFF2-40B4-BE49-F238E27FC236}">
                  <a16:creationId xmlns:a16="http://schemas.microsoft.com/office/drawing/2014/main" id="{9D7877B7-1581-5F40-9857-5EBBE66FC458}"/>
                </a:ext>
              </a:extLst>
            </p:cNvPr>
            <p:cNvGrpSpPr>
              <a:grpSpLocks/>
            </p:cNvGrpSpPr>
            <p:nvPr/>
          </p:nvGrpSpPr>
          <p:grpSpPr bwMode="auto">
            <a:xfrm>
              <a:off x="3292" y="3335"/>
              <a:ext cx="277" cy="260"/>
              <a:chOff x="1609" y="1232"/>
              <a:chExt cx="277" cy="260"/>
            </a:xfrm>
          </p:grpSpPr>
          <p:grpSp>
            <p:nvGrpSpPr>
              <p:cNvPr id="145646" name="Group 286">
                <a:extLst>
                  <a:ext uri="{FF2B5EF4-FFF2-40B4-BE49-F238E27FC236}">
                    <a16:creationId xmlns:a16="http://schemas.microsoft.com/office/drawing/2014/main" id="{758C5714-6A87-C74E-9CB6-D737DB3AEC82}"/>
                  </a:ext>
                </a:extLst>
              </p:cNvPr>
              <p:cNvGrpSpPr>
                <a:grpSpLocks/>
              </p:cNvGrpSpPr>
              <p:nvPr/>
            </p:nvGrpSpPr>
            <p:grpSpPr bwMode="auto">
              <a:xfrm>
                <a:off x="1620" y="1232"/>
                <a:ext cx="236" cy="260"/>
                <a:chOff x="1558" y="1007"/>
                <a:chExt cx="2107" cy="1949"/>
              </a:xfrm>
            </p:grpSpPr>
            <p:grpSp>
              <p:nvGrpSpPr>
                <p:cNvPr id="145648" name="Group 288">
                  <a:extLst>
                    <a:ext uri="{FF2B5EF4-FFF2-40B4-BE49-F238E27FC236}">
                      <a16:creationId xmlns:a16="http://schemas.microsoft.com/office/drawing/2014/main" id="{18B4B530-7C44-CF41-A51F-5CE84D58BFD1}"/>
                    </a:ext>
                  </a:extLst>
                </p:cNvPr>
                <p:cNvGrpSpPr>
                  <a:grpSpLocks/>
                </p:cNvGrpSpPr>
                <p:nvPr/>
              </p:nvGrpSpPr>
              <p:grpSpPr bwMode="auto">
                <a:xfrm>
                  <a:off x="1558" y="1205"/>
                  <a:ext cx="2107" cy="1420"/>
                  <a:chOff x="578" y="2316"/>
                  <a:chExt cx="2105" cy="1421"/>
                </a:xfrm>
              </p:grpSpPr>
              <p:sp>
                <p:nvSpPr>
                  <p:cNvPr id="145654" name="Freeform 289" descr="Cork">
                    <a:extLst>
                      <a:ext uri="{FF2B5EF4-FFF2-40B4-BE49-F238E27FC236}">
                        <a16:creationId xmlns:a16="http://schemas.microsoft.com/office/drawing/2014/main" id="{0F268546-9AB8-9845-8790-7F70ABE7BCED}"/>
                      </a:ext>
                    </a:extLst>
                  </p:cNvPr>
                  <p:cNvSpPr>
                    <a:spLocks/>
                  </p:cNvSpPr>
                  <p:nvPr/>
                </p:nvSpPr>
                <p:spPr bwMode="auto">
                  <a:xfrm>
                    <a:off x="633" y="2316"/>
                    <a:ext cx="2050" cy="256"/>
                  </a:xfrm>
                  <a:custGeom>
                    <a:avLst/>
                    <a:gdLst>
                      <a:gd name="T0" fmla="*/ 28 w 592"/>
                      <a:gd name="T1" fmla="*/ 256 h 90"/>
                      <a:gd name="T2" fmla="*/ 76 w 592"/>
                      <a:gd name="T3" fmla="*/ 125 h 90"/>
                      <a:gd name="T4" fmla="*/ 118 w 592"/>
                      <a:gd name="T5" fmla="*/ 102 h 90"/>
                      <a:gd name="T6" fmla="*/ 159 w 592"/>
                      <a:gd name="T7" fmla="*/ 91 h 90"/>
                      <a:gd name="T8" fmla="*/ 388 w 592"/>
                      <a:gd name="T9" fmla="*/ 97 h 90"/>
                      <a:gd name="T10" fmla="*/ 526 w 592"/>
                      <a:gd name="T11" fmla="*/ 114 h 90"/>
                      <a:gd name="T12" fmla="*/ 589 w 592"/>
                      <a:gd name="T13" fmla="*/ 131 h 90"/>
                      <a:gd name="T14" fmla="*/ 824 w 592"/>
                      <a:gd name="T15" fmla="*/ 148 h 90"/>
                      <a:gd name="T16" fmla="*/ 1170 w 592"/>
                      <a:gd name="T17" fmla="*/ 125 h 90"/>
                      <a:gd name="T18" fmla="*/ 1634 w 592"/>
                      <a:gd name="T19" fmla="*/ 46 h 90"/>
                      <a:gd name="T20" fmla="*/ 1801 w 592"/>
                      <a:gd name="T21" fmla="*/ 0 h 90"/>
                      <a:gd name="T22" fmla="*/ 1981 w 592"/>
                      <a:gd name="T23" fmla="*/ 6 h 90"/>
                      <a:gd name="T24" fmla="*/ 2043 w 592"/>
                      <a:gd name="T25" fmla="*/ 85 h 90"/>
                      <a:gd name="T26" fmla="*/ 2050 w 592"/>
                      <a:gd name="T27" fmla="*/ 102 h 90"/>
                      <a:gd name="T28" fmla="*/ 2015 w 592"/>
                      <a:gd name="T29" fmla="*/ 171 h 90"/>
                      <a:gd name="T30" fmla="*/ 2022 w 592"/>
                      <a:gd name="T31" fmla="*/ 18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655" name="Freeform 290" descr="Cork">
                    <a:extLst>
                      <a:ext uri="{FF2B5EF4-FFF2-40B4-BE49-F238E27FC236}">
                        <a16:creationId xmlns:a16="http://schemas.microsoft.com/office/drawing/2014/main" id="{31517FBB-277B-CE4E-A543-9011BDDF6C22}"/>
                      </a:ext>
                    </a:extLst>
                  </p:cNvPr>
                  <p:cNvSpPr>
                    <a:spLocks/>
                  </p:cNvSpPr>
                  <p:nvPr/>
                </p:nvSpPr>
                <p:spPr bwMode="auto">
                  <a:xfrm>
                    <a:off x="578" y="2506"/>
                    <a:ext cx="2074" cy="1231"/>
                  </a:xfrm>
                  <a:custGeom>
                    <a:avLst/>
                    <a:gdLst>
                      <a:gd name="T0" fmla="*/ 2074 w 599"/>
                      <a:gd name="T1" fmla="*/ 0 h 432"/>
                      <a:gd name="T2" fmla="*/ 2060 w 599"/>
                      <a:gd name="T3" fmla="*/ 17 h 432"/>
                      <a:gd name="T4" fmla="*/ 2039 w 599"/>
                      <a:gd name="T5" fmla="*/ 28 h 432"/>
                      <a:gd name="T6" fmla="*/ 2026 w 599"/>
                      <a:gd name="T7" fmla="*/ 68 h 432"/>
                      <a:gd name="T8" fmla="*/ 1929 w 599"/>
                      <a:gd name="T9" fmla="*/ 262 h 432"/>
                      <a:gd name="T10" fmla="*/ 1818 w 599"/>
                      <a:gd name="T11" fmla="*/ 593 h 432"/>
                      <a:gd name="T12" fmla="*/ 1783 w 599"/>
                      <a:gd name="T13" fmla="*/ 758 h 432"/>
                      <a:gd name="T14" fmla="*/ 1749 w 599"/>
                      <a:gd name="T15" fmla="*/ 997 h 432"/>
                      <a:gd name="T16" fmla="*/ 1714 w 599"/>
                      <a:gd name="T17" fmla="*/ 1146 h 432"/>
                      <a:gd name="T18" fmla="*/ 1596 w 599"/>
                      <a:gd name="T19" fmla="*/ 1203 h 432"/>
                      <a:gd name="T20" fmla="*/ 1499 w 599"/>
                      <a:gd name="T21" fmla="*/ 1180 h 432"/>
                      <a:gd name="T22" fmla="*/ 1458 w 599"/>
                      <a:gd name="T23" fmla="*/ 1168 h 432"/>
                      <a:gd name="T24" fmla="*/ 1472 w 599"/>
                      <a:gd name="T25" fmla="*/ 1003 h 432"/>
                      <a:gd name="T26" fmla="*/ 1492 w 599"/>
                      <a:gd name="T27" fmla="*/ 963 h 432"/>
                      <a:gd name="T28" fmla="*/ 1402 w 599"/>
                      <a:gd name="T29" fmla="*/ 935 h 432"/>
                      <a:gd name="T30" fmla="*/ 1201 w 599"/>
                      <a:gd name="T31" fmla="*/ 900 h 432"/>
                      <a:gd name="T32" fmla="*/ 391 w 599"/>
                      <a:gd name="T33" fmla="*/ 1026 h 432"/>
                      <a:gd name="T34" fmla="*/ 357 w 599"/>
                      <a:gd name="T35" fmla="*/ 1049 h 432"/>
                      <a:gd name="T36" fmla="*/ 301 w 599"/>
                      <a:gd name="T37" fmla="*/ 1117 h 432"/>
                      <a:gd name="T38" fmla="*/ 184 w 599"/>
                      <a:gd name="T39" fmla="*/ 1231 h 432"/>
                      <a:gd name="T40" fmla="*/ 100 w 599"/>
                      <a:gd name="T41" fmla="*/ 1203 h 432"/>
                      <a:gd name="T42" fmla="*/ 59 w 599"/>
                      <a:gd name="T43" fmla="*/ 1180 h 432"/>
                      <a:gd name="T44" fmla="*/ 24 w 599"/>
                      <a:gd name="T45" fmla="*/ 1134 h 432"/>
                      <a:gd name="T46" fmla="*/ 38 w 599"/>
                      <a:gd name="T47" fmla="*/ 1060 h 432"/>
                      <a:gd name="T48" fmla="*/ 59 w 599"/>
                      <a:gd name="T49" fmla="*/ 952 h 432"/>
                      <a:gd name="T50" fmla="*/ 93 w 599"/>
                      <a:gd name="T51" fmla="*/ 747 h 432"/>
                      <a:gd name="T52" fmla="*/ 100 w 599"/>
                      <a:gd name="T53" fmla="*/ 536 h 432"/>
                      <a:gd name="T54" fmla="*/ 107 w 599"/>
                      <a:gd name="T55" fmla="*/ 359 h 432"/>
                      <a:gd name="T56" fmla="*/ 100 w 599"/>
                      <a:gd name="T57" fmla="*/ 234 h 432"/>
                      <a:gd name="T58" fmla="*/ 73 w 599"/>
                      <a:gd name="T59" fmla="*/ 85 h 432"/>
                      <a:gd name="T60" fmla="*/ 66 w 599"/>
                      <a:gd name="T61" fmla="*/ 4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45649" name="Freeform 292">
                  <a:extLst>
                    <a:ext uri="{FF2B5EF4-FFF2-40B4-BE49-F238E27FC236}">
                      <a16:creationId xmlns:a16="http://schemas.microsoft.com/office/drawing/2014/main" id="{6DE4FF3C-35AA-DA42-8750-495BB10ED3E3}"/>
                    </a:ext>
                  </a:extLst>
                </p:cNvPr>
                <p:cNvSpPr>
                  <a:spLocks/>
                </p:cNvSpPr>
                <p:nvPr/>
              </p:nvSpPr>
              <p:spPr bwMode="auto">
                <a:xfrm>
                  <a:off x="1616" y="2649"/>
                  <a:ext cx="88" cy="277"/>
                </a:xfrm>
                <a:custGeom>
                  <a:avLst/>
                  <a:gdLst>
                    <a:gd name="T0" fmla="*/ 75 w 85"/>
                    <a:gd name="T1" fmla="*/ 133 h 318"/>
                    <a:gd name="T2" fmla="*/ 66 w 85"/>
                    <a:gd name="T3" fmla="*/ 60 h 318"/>
                    <a:gd name="T4" fmla="*/ 49 w 85"/>
                    <a:gd name="T5" fmla="*/ 37 h 318"/>
                    <a:gd name="T6" fmla="*/ 57 w 85"/>
                    <a:gd name="T7" fmla="*/ 60 h 318"/>
                    <a:gd name="T8" fmla="*/ 66 w 85"/>
                    <a:gd name="T9" fmla="*/ 24 h 318"/>
                    <a:gd name="T10" fmla="*/ 39 w 85"/>
                    <a:gd name="T11" fmla="*/ 9 h 318"/>
                    <a:gd name="T12" fmla="*/ 39 w 85"/>
                    <a:gd name="T13" fmla="*/ 37 h 318"/>
                    <a:gd name="T14" fmla="*/ 49 w 85"/>
                    <a:gd name="T15" fmla="*/ 163 h 318"/>
                    <a:gd name="T16" fmla="*/ 31 w 85"/>
                    <a:gd name="T17" fmla="*/ 140 h 318"/>
                    <a:gd name="T18" fmla="*/ 39 w 85"/>
                    <a:gd name="T19" fmla="*/ 111 h 318"/>
                    <a:gd name="T20" fmla="*/ 49 w 85"/>
                    <a:gd name="T21" fmla="*/ 140 h 318"/>
                    <a:gd name="T22" fmla="*/ 39 w 85"/>
                    <a:gd name="T23" fmla="*/ 89 h 318"/>
                    <a:gd name="T24" fmla="*/ 49 w 85"/>
                    <a:gd name="T25" fmla="*/ 133 h 318"/>
                    <a:gd name="T26" fmla="*/ 39 w 85"/>
                    <a:gd name="T27" fmla="*/ 104 h 318"/>
                    <a:gd name="T28" fmla="*/ 49 w 85"/>
                    <a:gd name="T29" fmla="*/ 125 h 318"/>
                    <a:gd name="T30" fmla="*/ 57 w 85"/>
                    <a:gd name="T31" fmla="*/ 148 h 318"/>
                    <a:gd name="T32" fmla="*/ 75 w 85"/>
                    <a:gd name="T33" fmla="*/ 177 h 318"/>
                    <a:gd name="T34" fmla="*/ 83 w 85"/>
                    <a:gd name="T35" fmla="*/ 199 h 318"/>
                    <a:gd name="T36" fmla="*/ 75 w 85"/>
                    <a:gd name="T37" fmla="*/ 243 h 318"/>
                    <a:gd name="T38" fmla="*/ 66 w 85"/>
                    <a:gd name="T39" fmla="*/ 236 h 318"/>
                    <a:gd name="T40" fmla="*/ 57 w 85"/>
                    <a:gd name="T41" fmla="*/ 273 h 318"/>
                    <a:gd name="T42" fmla="*/ 39 w 85"/>
                    <a:gd name="T43" fmla="*/ 251 h 318"/>
                    <a:gd name="T44" fmla="*/ 31 w 85"/>
                    <a:gd name="T45" fmla="*/ 177 h 318"/>
                    <a:gd name="T46" fmla="*/ 23 w 85"/>
                    <a:gd name="T47" fmla="*/ 214 h 318"/>
                    <a:gd name="T48" fmla="*/ 5 w 85"/>
                    <a:gd name="T49" fmla="*/ 185 h 318"/>
                    <a:gd name="T50" fmla="*/ 39 w 85"/>
                    <a:gd name="T51" fmla="*/ 125 h 318"/>
                    <a:gd name="T52" fmla="*/ 66 w 85"/>
                    <a:gd name="T53" fmla="*/ 148 h 318"/>
                    <a:gd name="T54" fmla="*/ 75 w 85"/>
                    <a:gd name="T55" fmla="*/ 192 h 318"/>
                    <a:gd name="T56" fmla="*/ 66 w 85"/>
                    <a:gd name="T57" fmla="*/ 163 h 318"/>
                    <a:gd name="T58" fmla="*/ 66 w 85"/>
                    <a:gd name="T59" fmla="*/ 9 h 318"/>
                    <a:gd name="T60" fmla="*/ 49 w 85"/>
                    <a:gd name="T61" fmla="*/ 30 h 318"/>
                    <a:gd name="T62" fmla="*/ 23 w 85"/>
                    <a:gd name="T63" fmla="*/ 37 h 318"/>
                    <a:gd name="T64" fmla="*/ 39 w 85"/>
                    <a:gd name="T65" fmla="*/ 82 h 318"/>
                    <a:gd name="T66" fmla="*/ 57 w 85"/>
                    <a:gd name="T67" fmla="*/ 118 h 318"/>
                    <a:gd name="T68" fmla="*/ 75 w 85"/>
                    <a:gd name="T69" fmla="*/ 1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650" name="Freeform 293">
                  <a:extLst>
                    <a:ext uri="{FF2B5EF4-FFF2-40B4-BE49-F238E27FC236}">
                      <a16:creationId xmlns:a16="http://schemas.microsoft.com/office/drawing/2014/main" id="{391FBD51-A3EA-0C43-8AA9-3D3D74718EB6}"/>
                    </a:ext>
                  </a:extLst>
                </p:cNvPr>
                <p:cNvSpPr>
                  <a:spLocks/>
                </p:cNvSpPr>
                <p:nvPr/>
              </p:nvSpPr>
              <p:spPr bwMode="auto">
                <a:xfrm>
                  <a:off x="1635" y="2647"/>
                  <a:ext cx="109" cy="309"/>
                </a:xfrm>
                <a:custGeom>
                  <a:avLst/>
                  <a:gdLst>
                    <a:gd name="T0" fmla="*/ 1 w 105"/>
                    <a:gd name="T1" fmla="*/ 0 h 354"/>
                    <a:gd name="T2" fmla="*/ 96 w 105"/>
                    <a:gd name="T3" fmla="*/ 4 h 354"/>
                    <a:gd name="T4" fmla="*/ 76 w 105"/>
                    <a:gd name="T5" fmla="*/ 25 h 354"/>
                    <a:gd name="T6" fmla="*/ 87 w 105"/>
                    <a:gd name="T7" fmla="*/ 53 h 354"/>
                    <a:gd name="T8" fmla="*/ 87 w 105"/>
                    <a:gd name="T9" fmla="*/ 127 h 354"/>
                    <a:gd name="T10" fmla="*/ 101 w 105"/>
                    <a:gd name="T11" fmla="*/ 147 h 354"/>
                    <a:gd name="T12" fmla="*/ 101 w 105"/>
                    <a:gd name="T13" fmla="*/ 209 h 354"/>
                    <a:gd name="T14" fmla="*/ 87 w 105"/>
                    <a:gd name="T15" fmla="*/ 293 h 354"/>
                    <a:gd name="T16" fmla="*/ 71 w 105"/>
                    <a:gd name="T17" fmla="*/ 309 h 354"/>
                    <a:gd name="T18" fmla="*/ 15 w 105"/>
                    <a:gd name="T19" fmla="*/ 279 h 354"/>
                    <a:gd name="T20" fmla="*/ 12 w 105"/>
                    <a:gd name="T21" fmla="*/ 246 h 354"/>
                    <a:gd name="T22" fmla="*/ 15 w 105"/>
                    <a:gd name="T23" fmla="*/ 214 h 354"/>
                    <a:gd name="T24" fmla="*/ 9 w 105"/>
                    <a:gd name="T25" fmla="*/ 86 h 354"/>
                    <a:gd name="T26" fmla="*/ 21 w 105"/>
                    <a:gd name="T27" fmla="*/ 39 h 354"/>
                    <a:gd name="T28" fmla="*/ 6 w 105"/>
                    <a:gd name="T29" fmla="*/ 11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651" name="Freeform 294">
                  <a:extLst>
                    <a:ext uri="{FF2B5EF4-FFF2-40B4-BE49-F238E27FC236}">
                      <a16:creationId xmlns:a16="http://schemas.microsoft.com/office/drawing/2014/main" id="{707FAE9D-0E7A-F04A-BF90-D7CDD790296E}"/>
                    </a:ext>
                  </a:extLst>
                </p:cNvPr>
                <p:cNvSpPr>
                  <a:spLocks/>
                </p:cNvSpPr>
                <p:nvPr/>
              </p:nvSpPr>
              <p:spPr bwMode="auto">
                <a:xfrm>
                  <a:off x="3008" y="2583"/>
                  <a:ext cx="155" cy="328"/>
                </a:xfrm>
                <a:custGeom>
                  <a:avLst/>
                  <a:gdLst>
                    <a:gd name="T0" fmla="*/ 147 w 149"/>
                    <a:gd name="T1" fmla="*/ 17 h 376"/>
                    <a:gd name="T2" fmla="*/ 138 w 149"/>
                    <a:gd name="T3" fmla="*/ 90 h 376"/>
                    <a:gd name="T4" fmla="*/ 130 w 149"/>
                    <a:gd name="T5" fmla="*/ 113 h 376"/>
                    <a:gd name="T6" fmla="*/ 127 w 149"/>
                    <a:gd name="T7" fmla="*/ 122 h 376"/>
                    <a:gd name="T8" fmla="*/ 108 w 149"/>
                    <a:gd name="T9" fmla="*/ 213 h 376"/>
                    <a:gd name="T10" fmla="*/ 85 w 149"/>
                    <a:gd name="T11" fmla="*/ 274 h 376"/>
                    <a:gd name="T12" fmla="*/ 69 w 149"/>
                    <a:gd name="T13" fmla="*/ 316 h 376"/>
                    <a:gd name="T14" fmla="*/ 58 w 149"/>
                    <a:gd name="T15" fmla="*/ 318 h 376"/>
                    <a:gd name="T16" fmla="*/ 19 w 149"/>
                    <a:gd name="T17" fmla="*/ 323 h 376"/>
                    <a:gd name="T18" fmla="*/ 2 w 149"/>
                    <a:gd name="T19" fmla="*/ 306 h 376"/>
                    <a:gd name="T20" fmla="*/ 5 w 149"/>
                    <a:gd name="T21" fmla="*/ 276 h 376"/>
                    <a:gd name="T22" fmla="*/ 8 w 149"/>
                    <a:gd name="T23" fmla="*/ 192 h 376"/>
                    <a:gd name="T24" fmla="*/ 22 w 149"/>
                    <a:gd name="T25" fmla="*/ 174 h 376"/>
                    <a:gd name="T26" fmla="*/ 35 w 149"/>
                    <a:gd name="T27" fmla="*/ 92 h 376"/>
                    <a:gd name="T28" fmla="*/ 44 w 149"/>
                    <a:gd name="T29" fmla="*/ 65 h 376"/>
                    <a:gd name="T30" fmla="*/ 83 w 149"/>
                    <a:gd name="T31" fmla="*/ 16 h 376"/>
                    <a:gd name="T32" fmla="*/ 127 w 149"/>
                    <a:gd name="T33" fmla="*/ 16 h 376"/>
                    <a:gd name="T34" fmla="*/ 147 w 149"/>
                    <a:gd name="T35" fmla="*/ 1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652" name="Freeform 295">
                  <a:extLst>
                    <a:ext uri="{FF2B5EF4-FFF2-40B4-BE49-F238E27FC236}">
                      <a16:creationId xmlns:a16="http://schemas.microsoft.com/office/drawing/2014/main" id="{71B21EDE-E485-2948-8D9F-DFCAB89F29BD}"/>
                    </a:ext>
                  </a:extLst>
                </p:cNvPr>
                <p:cNvSpPr>
                  <a:spLocks/>
                </p:cNvSpPr>
                <p:nvPr/>
              </p:nvSpPr>
              <p:spPr bwMode="auto">
                <a:xfrm>
                  <a:off x="1714" y="1020"/>
                  <a:ext cx="99" cy="440"/>
                </a:xfrm>
                <a:custGeom>
                  <a:avLst/>
                  <a:gdLst>
                    <a:gd name="T0" fmla="*/ 27 w 96"/>
                    <a:gd name="T1" fmla="*/ 424 h 504"/>
                    <a:gd name="T2" fmla="*/ 63 w 96"/>
                    <a:gd name="T3" fmla="*/ 431 h 504"/>
                    <a:gd name="T4" fmla="*/ 74 w 96"/>
                    <a:gd name="T5" fmla="*/ 394 h 504"/>
                    <a:gd name="T6" fmla="*/ 74 w 96"/>
                    <a:gd name="T7" fmla="*/ 282 h 504"/>
                    <a:gd name="T8" fmla="*/ 91 w 96"/>
                    <a:gd name="T9" fmla="*/ 187 h 504"/>
                    <a:gd name="T10" fmla="*/ 99 w 96"/>
                    <a:gd name="T11" fmla="*/ 152 h 504"/>
                    <a:gd name="T12" fmla="*/ 91 w 96"/>
                    <a:gd name="T13" fmla="*/ 45 h 504"/>
                    <a:gd name="T14" fmla="*/ 79 w 96"/>
                    <a:gd name="T15" fmla="*/ 5 h 504"/>
                    <a:gd name="T16" fmla="*/ 30 w 96"/>
                    <a:gd name="T17" fmla="*/ 22 h 504"/>
                    <a:gd name="T18" fmla="*/ 27 w 96"/>
                    <a:gd name="T19" fmla="*/ 106 h 504"/>
                    <a:gd name="T20" fmla="*/ 33 w 96"/>
                    <a:gd name="T21" fmla="*/ 317 h 504"/>
                    <a:gd name="T22" fmla="*/ 41 w 96"/>
                    <a:gd name="T23" fmla="*/ 354 h 504"/>
                    <a:gd name="T24" fmla="*/ 25 w 96"/>
                    <a:gd name="T25" fmla="*/ 413 h 504"/>
                    <a:gd name="T26" fmla="*/ 27 w 96"/>
                    <a:gd name="T27" fmla="*/ 42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653" name="Freeform 296">
                  <a:extLst>
                    <a:ext uri="{FF2B5EF4-FFF2-40B4-BE49-F238E27FC236}">
                      <a16:creationId xmlns:a16="http://schemas.microsoft.com/office/drawing/2014/main" id="{9155AEC8-B5D6-594B-A1F3-3517915F7D2E}"/>
                    </a:ext>
                  </a:extLst>
                </p:cNvPr>
                <p:cNvSpPr>
                  <a:spLocks/>
                </p:cNvSpPr>
                <p:nvPr/>
              </p:nvSpPr>
              <p:spPr bwMode="auto">
                <a:xfrm>
                  <a:off x="3431" y="1007"/>
                  <a:ext cx="156" cy="358"/>
                </a:xfrm>
                <a:custGeom>
                  <a:avLst/>
                  <a:gdLst>
                    <a:gd name="T0" fmla="*/ 5 w 150"/>
                    <a:gd name="T1" fmla="*/ 333 h 410"/>
                    <a:gd name="T2" fmla="*/ 42 w 150"/>
                    <a:gd name="T3" fmla="*/ 358 h 410"/>
                    <a:gd name="T4" fmla="*/ 83 w 150"/>
                    <a:gd name="T5" fmla="*/ 351 h 410"/>
                    <a:gd name="T6" fmla="*/ 97 w 150"/>
                    <a:gd name="T7" fmla="*/ 316 h 410"/>
                    <a:gd name="T8" fmla="*/ 119 w 150"/>
                    <a:gd name="T9" fmla="*/ 244 h 410"/>
                    <a:gd name="T10" fmla="*/ 133 w 150"/>
                    <a:gd name="T11" fmla="*/ 189 h 410"/>
                    <a:gd name="T12" fmla="*/ 141 w 150"/>
                    <a:gd name="T13" fmla="*/ 168 h 410"/>
                    <a:gd name="T14" fmla="*/ 144 w 150"/>
                    <a:gd name="T15" fmla="*/ 102 h 410"/>
                    <a:gd name="T16" fmla="*/ 150 w 150"/>
                    <a:gd name="T17" fmla="*/ 88 h 410"/>
                    <a:gd name="T18" fmla="*/ 152 w 150"/>
                    <a:gd name="T19" fmla="*/ 42 h 410"/>
                    <a:gd name="T20" fmla="*/ 135 w 150"/>
                    <a:gd name="T21" fmla="*/ 0 h 410"/>
                    <a:gd name="T22" fmla="*/ 97 w 150"/>
                    <a:gd name="T23" fmla="*/ 11 h 410"/>
                    <a:gd name="T24" fmla="*/ 80 w 150"/>
                    <a:gd name="T25" fmla="*/ 46 h 410"/>
                    <a:gd name="T26" fmla="*/ 69 w 150"/>
                    <a:gd name="T27" fmla="*/ 120 h 410"/>
                    <a:gd name="T28" fmla="*/ 60 w 150"/>
                    <a:gd name="T29" fmla="*/ 141 h 410"/>
                    <a:gd name="T30" fmla="*/ 44 w 150"/>
                    <a:gd name="T31" fmla="*/ 189 h 410"/>
                    <a:gd name="T32" fmla="*/ 42 w 150"/>
                    <a:gd name="T33" fmla="*/ 197 h 410"/>
                    <a:gd name="T34" fmla="*/ 35 w 150"/>
                    <a:gd name="T35" fmla="*/ 203 h 410"/>
                    <a:gd name="T36" fmla="*/ 33 w 150"/>
                    <a:gd name="T37" fmla="*/ 218 h 410"/>
                    <a:gd name="T38" fmla="*/ 30 w 150"/>
                    <a:gd name="T39" fmla="*/ 225 h 410"/>
                    <a:gd name="T40" fmla="*/ 17 w 150"/>
                    <a:gd name="T41" fmla="*/ 305 h 410"/>
                    <a:gd name="T42" fmla="*/ 10 w 150"/>
                    <a:gd name="T43" fmla="*/ 333 h 410"/>
                    <a:gd name="T44" fmla="*/ 2 w 150"/>
                    <a:gd name="T45" fmla="*/ 337 h 410"/>
                    <a:gd name="T46" fmla="*/ 5 w 150"/>
                    <a:gd name="T47" fmla="*/ 3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45647" name="Rectangle 297">
                <a:extLst>
                  <a:ext uri="{FF2B5EF4-FFF2-40B4-BE49-F238E27FC236}">
                    <a16:creationId xmlns:a16="http://schemas.microsoft.com/office/drawing/2014/main" id="{A02D68DF-BFB4-9E46-B1B0-1A17E742ABB9}"/>
                  </a:ext>
                </a:extLst>
              </p:cNvPr>
              <p:cNvSpPr>
                <a:spLocks noChangeArrowheads="1"/>
              </p:cNvSpPr>
              <p:nvPr/>
            </p:nvSpPr>
            <p:spPr bwMode="auto">
              <a:xfrm>
                <a:off x="1609" y="1237"/>
                <a:ext cx="277"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600" b="1" i="1">
                    <a:solidFill>
                      <a:schemeClr val="bg2"/>
                    </a:solidFill>
                    <a:latin typeface="Kosher-Normal" charset="0"/>
                    <a:ea typeface="Gulim" panose="020B0600000101010101" pitchFamily="34" charset="-127"/>
                  </a:rPr>
                  <a:t>PT</a:t>
                </a:r>
                <a:endParaRPr lang="en-US" altLang="ko-KR" sz="1600" i="1">
                  <a:solidFill>
                    <a:schemeClr val="bg2"/>
                  </a:solidFill>
                  <a:latin typeface="Helvetica" pitchFamily="2" charset="0"/>
                  <a:ea typeface="Gulim" panose="020B0600000101010101" pitchFamily="34" charset="-127"/>
                </a:endParaRPr>
              </a:p>
            </p:txBody>
          </p:sp>
        </p:grpSp>
        <p:grpSp>
          <p:nvGrpSpPr>
            <p:cNvPr id="145620" name="Group 298">
              <a:extLst>
                <a:ext uri="{FF2B5EF4-FFF2-40B4-BE49-F238E27FC236}">
                  <a16:creationId xmlns:a16="http://schemas.microsoft.com/office/drawing/2014/main" id="{C9959D1C-CFD6-1E4C-A5B9-3613D7666AC7}"/>
                </a:ext>
              </a:extLst>
            </p:cNvPr>
            <p:cNvGrpSpPr>
              <a:grpSpLocks/>
            </p:cNvGrpSpPr>
            <p:nvPr/>
          </p:nvGrpSpPr>
          <p:grpSpPr bwMode="auto">
            <a:xfrm>
              <a:off x="4781" y="879"/>
              <a:ext cx="291" cy="260"/>
              <a:chOff x="1609" y="1232"/>
              <a:chExt cx="291" cy="260"/>
            </a:xfrm>
          </p:grpSpPr>
          <p:grpSp>
            <p:nvGrpSpPr>
              <p:cNvPr id="145636" name="Group 299">
                <a:extLst>
                  <a:ext uri="{FF2B5EF4-FFF2-40B4-BE49-F238E27FC236}">
                    <a16:creationId xmlns:a16="http://schemas.microsoft.com/office/drawing/2014/main" id="{223CB501-827D-3A4F-9305-2096DC7671BE}"/>
                  </a:ext>
                </a:extLst>
              </p:cNvPr>
              <p:cNvGrpSpPr>
                <a:grpSpLocks/>
              </p:cNvGrpSpPr>
              <p:nvPr/>
            </p:nvGrpSpPr>
            <p:grpSpPr bwMode="auto">
              <a:xfrm>
                <a:off x="1620" y="1232"/>
                <a:ext cx="236" cy="260"/>
                <a:chOff x="1558" y="1007"/>
                <a:chExt cx="2107" cy="1949"/>
              </a:xfrm>
            </p:grpSpPr>
            <p:grpSp>
              <p:nvGrpSpPr>
                <p:cNvPr id="145638" name="Group 301">
                  <a:extLst>
                    <a:ext uri="{FF2B5EF4-FFF2-40B4-BE49-F238E27FC236}">
                      <a16:creationId xmlns:a16="http://schemas.microsoft.com/office/drawing/2014/main" id="{F5A138EB-6FBF-574C-A8DD-29A5430D72B0}"/>
                    </a:ext>
                  </a:extLst>
                </p:cNvPr>
                <p:cNvGrpSpPr>
                  <a:grpSpLocks/>
                </p:cNvGrpSpPr>
                <p:nvPr/>
              </p:nvGrpSpPr>
              <p:grpSpPr bwMode="auto">
                <a:xfrm>
                  <a:off x="1558" y="1205"/>
                  <a:ext cx="2107" cy="1420"/>
                  <a:chOff x="578" y="2316"/>
                  <a:chExt cx="2105" cy="1421"/>
                </a:xfrm>
              </p:grpSpPr>
              <p:sp>
                <p:nvSpPr>
                  <p:cNvPr id="145644" name="Freeform 302" descr="Cork">
                    <a:extLst>
                      <a:ext uri="{FF2B5EF4-FFF2-40B4-BE49-F238E27FC236}">
                        <a16:creationId xmlns:a16="http://schemas.microsoft.com/office/drawing/2014/main" id="{41F81894-16C3-FD46-8993-31571FEB1391}"/>
                      </a:ext>
                    </a:extLst>
                  </p:cNvPr>
                  <p:cNvSpPr>
                    <a:spLocks/>
                  </p:cNvSpPr>
                  <p:nvPr/>
                </p:nvSpPr>
                <p:spPr bwMode="auto">
                  <a:xfrm>
                    <a:off x="633" y="2316"/>
                    <a:ext cx="2050" cy="256"/>
                  </a:xfrm>
                  <a:custGeom>
                    <a:avLst/>
                    <a:gdLst>
                      <a:gd name="T0" fmla="*/ 28 w 592"/>
                      <a:gd name="T1" fmla="*/ 256 h 90"/>
                      <a:gd name="T2" fmla="*/ 76 w 592"/>
                      <a:gd name="T3" fmla="*/ 125 h 90"/>
                      <a:gd name="T4" fmla="*/ 118 w 592"/>
                      <a:gd name="T5" fmla="*/ 102 h 90"/>
                      <a:gd name="T6" fmla="*/ 159 w 592"/>
                      <a:gd name="T7" fmla="*/ 91 h 90"/>
                      <a:gd name="T8" fmla="*/ 388 w 592"/>
                      <a:gd name="T9" fmla="*/ 97 h 90"/>
                      <a:gd name="T10" fmla="*/ 526 w 592"/>
                      <a:gd name="T11" fmla="*/ 114 h 90"/>
                      <a:gd name="T12" fmla="*/ 589 w 592"/>
                      <a:gd name="T13" fmla="*/ 131 h 90"/>
                      <a:gd name="T14" fmla="*/ 824 w 592"/>
                      <a:gd name="T15" fmla="*/ 148 h 90"/>
                      <a:gd name="T16" fmla="*/ 1170 w 592"/>
                      <a:gd name="T17" fmla="*/ 125 h 90"/>
                      <a:gd name="T18" fmla="*/ 1634 w 592"/>
                      <a:gd name="T19" fmla="*/ 46 h 90"/>
                      <a:gd name="T20" fmla="*/ 1801 w 592"/>
                      <a:gd name="T21" fmla="*/ 0 h 90"/>
                      <a:gd name="T22" fmla="*/ 1981 w 592"/>
                      <a:gd name="T23" fmla="*/ 6 h 90"/>
                      <a:gd name="T24" fmla="*/ 2043 w 592"/>
                      <a:gd name="T25" fmla="*/ 85 h 90"/>
                      <a:gd name="T26" fmla="*/ 2050 w 592"/>
                      <a:gd name="T27" fmla="*/ 102 h 90"/>
                      <a:gd name="T28" fmla="*/ 2015 w 592"/>
                      <a:gd name="T29" fmla="*/ 171 h 90"/>
                      <a:gd name="T30" fmla="*/ 2022 w 592"/>
                      <a:gd name="T31" fmla="*/ 18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645" name="Freeform 303" descr="Cork">
                    <a:extLst>
                      <a:ext uri="{FF2B5EF4-FFF2-40B4-BE49-F238E27FC236}">
                        <a16:creationId xmlns:a16="http://schemas.microsoft.com/office/drawing/2014/main" id="{08B78C56-7242-514D-8428-44642AC455CC}"/>
                      </a:ext>
                    </a:extLst>
                  </p:cNvPr>
                  <p:cNvSpPr>
                    <a:spLocks/>
                  </p:cNvSpPr>
                  <p:nvPr/>
                </p:nvSpPr>
                <p:spPr bwMode="auto">
                  <a:xfrm>
                    <a:off x="578" y="2506"/>
                    <a:ext cx="2074" cy="1231"/>
                  </a:xfrm>
                  <a:custGeom>
                    <a:avLst/>
                    <a:gdLst>
                      <a:gd name="T0" fmla="*/ 2074 w 599"/>
                      <a:gd name="T1" fmla="*/ 0 h 432"/>
                      <a:gd name="T2" fmla="*/ 2060 w 599"/>
                      <a:gd name="T3" fmla="*/ 17 h 432"/>
                      <a:gd name="T4" fmla="*/ 2039 w 599"/>
                      <a:gd name="T5" fmla="*/ 28 h 432"/>
                      <a:gd name="T6" fmla="*/ 2026 w 599"/>
                      <a:gd name="T7" fmla="*/ 68 h 432"/>
                      <a:gd name="T8" fmla="*/ 1929 w 599"/>
                      <a:gd name="T9" fmla="*/ 262 h 432"/>
                      <a:gd name="T10" fmla="*/ 1818 w 599"/>
                      <a:gd name="T11" fmla="*/ 593 h 432"/>
                      <a:gd name="T12" fmla="*/ 1783 w 599"/>
                      <a:gd name="T13" fmla="*/ 758 h 432"/>
                      <a:gd name="T14" fmla="*/ 1749 w 599"/>
                      <a:gd name="T15" fmla="*/ 997 h 432"/>
                      <a:gd name="T16" fmla="*/ 1714 w 599"/>
                      <a:gd name="T17" fmla="*/ 1146 h 432"/>
                      <a:gd name="T18" fmla="*/ 1596 w 599"/>
                      <a:gd name="T19" fmla="*/ 1203 h 432"/>
                      <a:gd name="T20" fmla="*/ 1499 w 599"/>
                      <a:gd name="T21" fmla="*/ 1180 h 432"/>
                      <a:gd name="T22" fmla="*/ 1458 w 599"/>
                      <a:gd name="T23" fmla="*/ 1168 h 432"/>
                      <a:gd name="T24" fmla="*/ 1472 w 599"/>
                      <a:gd name="T25" fmla="*/ 1003 h 432"/>
                      <a:gd name="T26" fmla="*/ 1492 w 599"/>
                      <a:gd name="T27" fmla="*/ 963 h 432"/>
                      <a:gd name="T28" fmla="*/ 1402 w 599"/>
                      <a:gd name="T29" fmla="*/ 935 h 432"/>
                      <a:gd name="T30" fmla="*/ 1201 w 599"/>
                      <a:gd name="T31" fmla="*/ 900 h 432"/>
                      <a:gd name="T32" fmla="*/ 391 w 599"/>
                      <a:gd name="T33" fmla="*/ 1026 h 432"/>
                      <a:gd name="T34" fmla="*/ 357 w 599"/>
                      <a:gd name="T35" fmla="*/ 1049 h 432"/>
                      <a:gd name="T36" fmla="*/ 301 w 599"/>
                      <a:gd name="T37" fmla="*/ 1117 h 432"/>
                      <a:gd name="T38" fmla="*/ 184 w 599"/>
                      <a:gd name="T39" fmla="*/ 1231 h 432"/>
                      <a:gd name="T40" fmla="*/ 100 w 599"/>
                      <a:gd name="T41" fmla="*/ 1203 h 432"/>
                      <a:gd name="T42" fmla="*/ 59 w 599"/>
                      <a:gd name="T43" fmla="*/ 1180 h 432"/>
                      <a:gd name="T44" fmla="*/ 24 w 599"/>
                      <a:gd name="T45" fmla="*/ 1134 h 432"/>
                      <a:gd name="T46" fmla="*/ 38 w 599"/>
                      <a:gd name="T47" fmla="*/ 1060 h 432"/>
                      <a:gd name="T48" fmla="*/ 59 w 599"/>
                      <a:gd name="T49" fmla="*/ 952 h 432"/>
                      <a:gd name="T50" fmla="*/ 93 w 599"/>
                      <a:gd name="T51" fmla="*/ 747 h 432"/>
                      <a:gd name="T52" fmla="*/ 100 w 599"/>
                      <a:gd name="T53" fmla="*/ 536 h 432"/>
                      <a:gd name="T54" fmla="*/ 107 w 599"/>
                      <a:gd name="T55" fmla="*/ 359 h 432"/>
                      <a:gd name="T56" fmla="*/ 100 w 599"/>
                      <a:gd name="T57" fmla="*/ 234 h 432"/>
                      <a:gd name="T58" fmla="*/ 73 w 599"/>
                      <a:gd name="T59" fmla="*/ 85 h 432"/>
                      <a:gd name="T60" fmla="*/ 66 w 599"/>
                      <a:gd name="T61" fmla="*/ 4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45639" name="Freeform 305">
                  <a:extLst>
                    <a:ext uri="{FF2B5EF4-FFF2-40B4-BE49-F238E27FC236}">
                      <a16:creationId xmlns:a16="http://schemas.microsoft.com/office/drawing/2014/main" id="{8FF75878-6008-D943-9BA1-8AEE26267676}"/>
                    </a:ext>
                  </a:extLst>
                </p:cNvPr>
                <p:cNvSpPr>
                  <a:spLocks/>
                </p:cNvSpPr>
                <p:nvPr/>
              </p:nvSpPr>
              <p:spPr bwMode="auto">
                <a:xfrm>
                  <a:off x="1616" y="2649"/>
                  <a:ext cx="88" cy="277"/>
                </a:xfrm>
                <a:custGeom>
                  <a:avLst/>
                  <a:gdLst>
                    <a:gd name="T0" fmla="*/ 75 w 85"/>
                    <a:gd name="T1" fmla="*/ 133 h 318"/>
                    <a:gd name="T2" fmla="*/ 66 w 85"/>
                    <a:gd name="T3" fmla="*/ 60 h 318"/>
                    <a:gd name="T4" fmla="*/ 49 w 85"/>
                    <a:gd name="T5" fmla="*/ 37 h 318"/>
                    <a:gd name="T6" fmla="*/ 57 w 85"/>
                    <a:gd name="T7" fmla="*/ 60 h 318"/>
                    <a:gd name="T8" fmla="*/ 66 w 85"/>
                    <a:gd name="T9" fmla="*/ 24 h 318"/>
                    <a:gd name="T10" fmla="*/ 39 w 85"/>
                    <a:gd name="T11" fmla="*/ 9 h 318"/>
                    <a:gd name="T12" fmla="*/ 39 w 85"/>
                    <a:gd name="T13" fmla="*/ 37 h 318"/>
                    <a:gd name="T14" fmla="*/ 49 w 85"/>
                    <a:gd name="T15" fmla="*/ 163 h 318"/>
                    <a:gd name="T16" fmla="*/ 31 w 85"/>
                    <a:gd name="T17" fmla="*/ 140 h 318"/>
                    <a:gd name="T18" fmla="*/ 39 w 85"/>
                    <a:gd name="T19" fmla="*/ 111 h 318"/>
                    <a:gd name="T20" fmla="*/ 49 w 85"/>
                    <a:gd name="T21" fmla="*/ 140 h 318"/>
                    <a:gd name="T22" fmla="*/ 39 w 85"/>
                    <a:gd name="T23" fmla="*/ 89 h 318"/>
                    <a:gd name="T24" fmla="*/ 49 w 85"/>
                    <a:gd name="T25" fmla="*/ 133 h 318"/>
                    <a:gd name="T26" fmla="*/ 39 w 85"/>
                    <a:gd name="T27" fmla="*/ 104 h 318"/>
                    <a:gd name="T28" fmla="*/ 49 w 85"/>
                    <a:gd name="T29" fmla="*/ 125 h 318"/>
                    <a:gd name="T30" fmla="*/ 57 w 85"/>
                    <a:gd name="T31" fmla="*/ 148 h 318"/>
                    <a:gd name="T32" fmla="*/ 75 w 85"/>
                    <a:gd name="T33" fmla="*/ 177 h 318"/>
                    <a:gd name="T34" fmla="*/ 83 w 85"/>
                    <a:gd name="T35" fmla="*/ 199 h 318"/>
                    <a:gd name="T36" fmla="*/ 75 w 85"/>
                    <a:gd name="T37" fmla="*/ 243 h 318"/>
                    <a:gd name="T38" fmla="*/ 66 w 85"/>
                    <a:gd name="T39" fmla="*/ 236 h 318"/>
                    <a:gd name="T40" fmla="*/ 57 w 85"/>
                    <a:gd name="T41" fmla="*/ 273 h 318"/>
                    <a:gd name="T42" fmla="*/ 39 w 85"/>
                    <a:gd name="T43" fmla="*/ 251 h 318"/>
                    <a:gd name="T44" fmla="*/ 31 w 85"/>
                    <a:gd name="T45" fmla="*/ 177 h 318"/>
                    <a:gd name="T46" fmla="*/ 23 w 85"/>
                    <a:gd name="T47" fmla="*/ 214 h 318"/>
                    <a:gd name="T48" fmla="*/ 5 w 85"/>
                    <a:gd name="T49" fmla="*/ 185 h 318"/>
                    <a:gd name="T50" fmla="*/ 39 w 85"/>
                    <a:gd name="T51" fmla="*/ 125 h 318"/>
                    <a:gd name="T52" fmla="*/ 66 w 85"/>
                    <a:gd name="T53" fmla="*/ 148 h 318"/>
                    <a:gd name="T54" fmla="*/ 75 w 85"/>
                    <a:gd name="T55" fmla="*/ 192 h 318"/>
                    <a:gd name="T56" fmla="*/ 66 w 85"/>
                    <a:gd name="T57" fmla="*/ 163 h 318"/>
                    <a:gd name="T58" fmla="*/ 66 w 85"/>
                    <a:gd name="T59" fmla="*/ 9 h 318"/>
                    <a:gd name="T60" fmla="*/ 49 w 85"/>
                    <a:gd name="T61" fmla="*/ 30 h 318"/>
                    <a:gd name="T62" fmla="*/ 23 w 85"/>
                    <a:gd name="T63" fmla="*/ 37 h 318"/>
                    <a:gd name="T64" fmla="*/ 39 w 85"/>
                    <a:gd name="T65" fmla="*/ 82 h 318"/>
                    <a:gd name="T66" fmla="*/ 57 w 85"/>
                    <a:gd name="T67" fmla="*/ 118 h 318"/>
                    <a:gd name="T68" fmla="*/ 75 w 85"/>
                    <a:gd name="T69" fmla="*/ 1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640" name="Freeform 306">
                  <a:extLst>
                    <a:ext uri="{FF2B5EF4-FFF2-40B4-BE49-F238E27FC236}">
                      <a16:creationId xmlns:a16="http://schemas.microsoft.com/office/drawing/2014/main" id="{5459860C-B653-A14F-9CEC-A95790140E18}"/>
                    </a:ext>
                  </a:extLst>
                </p:cNvPr>
                <p:cNvSpPr>
                  <a:spLocks/>
                </p:cNvSpPr>
                <p:nvPr/>
              </p:nvSpPr>
              <p:spPr bwMode="auto">
                <a:xfrm>
                  <a:off x="1635" y="2647"/>
                  <a:ext cx="109" cy="309"/>
                </a:xfrm>
                <a:custGeom>
                  <a:avLst/>
                  <a:gdLst>
                    <a:gd name="T0" fmla="*/ 1 w 105"/>
                    <a:gd name="T1" fmla="*/ 0 h 354"/>
                    <a:gd name="T2" fmla="*/ 96 w 105"/>
                    <a:gd name="T3" fmla="*/ 4 h 354"/>
                    <a:gd name="T4" fmla="*/ 76 w 105"/>
                    <a:gd name="T5" fmla="*/ 25 h 354"/>
                    <a:gd name="T6" fmla="*/ 87 w 105"/>
                    <a:gd name="T7" fmla="*/ 53 h 354"/>
                    <a:gd name="T8" fmla="*/ 87 w 105"/>
                    <a:gd name="T9" fmla="*/ 127 h 354"/>
                    <a:gd name="T10" fmla="*/ 101 w 105"/>
                    <a:gd name="T11" fmla="*/ 147 h 354"/>
                    <a:gd name="T12" fmla="*/ 101 w 105"/>
                    <a:gd name="T13" fmla="*/ 209 h 354"/>
                    <a:gd name="T14" fmla="*/ 87 w 105"/>
                    <a:gd name="T15" fmla="*/ 293 h 354"/>
                    <a:gd name="T16" fmla="*/ 71 w 105"/>
                    <a:gd name="T17" fmla="*/ 309 h 354"/>
                    <a:gd name="T18" fmla="*/ 15 w 105"/>
                    <a:gd name="T19" fmla="*/ 279 h 354"/>
                    <a:gd name="T20" fmla="*/ 12 w 105"/>
                    <a:gd name="T21" fmla="*/ 246 h 354"/>
                    <a:gd name="T22" fmla="*/ 15 w 105"/>
                    <a:gd name="T23" fmla="*/ 214 h 354"/>
                    <a:gd name="T24" fmla="*/ 9 w 105"/>
                    <a:gd name="T25" fmla="*/ 86 h 354"/>
                    <a:gd name="T26" fmla="*/ 21 w 105"/>
                    <a:gd name="T27" fmla="*/ 39 h 354"/>
                    <a:gd name="T28" fmla="*/ 6 w 105"/>
                    <a:gd name="T29" fmla="*/ 11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641" name="Freeform 307">
                  <a:extLst>
                    <a:ext uri="{FF2B5EF4-FFF2-40B4-BE49-F238E27FC236}">
                      <a16:creationId xmlns:a16="http://schemas.microsoft.com/office/drawing/2014/main" id="{9ACBBCA3-05E1-E445-831A-8527561ECB98}"/>
                    </a:ext>
                  </a:extLst>
                </p:cNvPr>
                <p:cNvSpPr>
                  <a:spLocks/>
                </p:cNvSpPr>
                <p:nvPr/>
              </p:nvSpPr>
              <p:spPr bwMode="auto">
                <a:xfrm>
                  <a:off x="3008" y="2583"/>
                  <a:ext cx="155" cy="328"/>
                </a:xfrm>
                <a:custGeom>
                  <a:avLst/>
                  <a:gdLst>
                    <a:gd name="T0" fmla="*/ 147 w 149"/>
                    <a:gd name="T1" fmla="*/ 17 h 376"/>
                    <a:gd name="T2" fmla="*/ 138 w 149"/>
                    <a:gd name="T3" fmla="*/ 90 h 376"/>
                    <a:gd name="T4" fmla="*/ 130 w 149"/>
                    <a:gd name="T5" fmla="*/ 113 h 376"/>
                    <a:gd name="T6" fmla="*/ 127 w 149"/>
                    <a:gd name="T7" fmla="*/ 122 h 376"/>
                    <a:gd name="T8" fmla="*/ 108 w 149"/>
                    <a:gd name="T9" fmla="*/ 213 h 376"/>
                    <a:gd name="T10" fmla="*/ 85 w 149"/>
                    <a:gd name="T11" fmla="*/ 274 h 376"/>
                    <a:gd name="T12" fmla="*/ 69 w 149"/>
                    <a:gd name="T13" fmla="*/ 316 h 376"/>
                    <a:gd name="T14" fmla="*/ 58 w 149"/>
                    <a:gd name="T15" fmla="*/ 318 h 376"/>
                    <a:gd name="T16" fmla="*/ 19 w 149"/>
                    <a:gd name="T17" fmla="*/ 323 h 376"/>
                    <a:gd name="T18" fmla="*/ 2 w 149"/>
                    <a:gd name="T19" fmla="*/ 306 h 376"/>
                    <a:gd name="T20" fmla="*/ 5 w 149"/>
                    <a:gd name="T21" fmla="*/ 276 h 376"/>
                    <a:gd name="T22" fmla="*/ 8 w 149"/>
                    <a:gd name="T23" fmla="*/ 192 h 376"/>
                    <a:gd name="T24" fmla="*/ 22 w 149"/>
                    <a:gd name="T25" fmla="*/ 174 h 376"/>
                    <a:gd name="T26" fmla="*/ 35 w 149"/>
                    <a:gd name="T27" fmla="*/ 92 h 376"/>
                    <a:gd name="T28" fmla="*/ 44 w 149"/>
                    <a:gd name="T29" fmla="*/ 65 h 376"/>
                    <a:gd name="T30" fmla="*/ 83 w 149"/>
                    <a:gd name="T31" fmla="*/ 16 h 376"/>
                    <a:gd name="T32" fmla="*/ 127 w 149"/>
                    <a:gd name="T33" fmla="*/ 16 h 376"/>
                    <a:gd name="T34" fmla="*/ 147 w 149"/>
                    <a:gd name="T35" fmla="*/ 1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642" name="Freeform 308">
                  <a:extLst>
                    <a:ext uri="{FF2B5EF4-FFF2-40B4-BE49-F238E27FC236}">
                      <a16:creationId xmlns:a16="http://schemas.microsoft.com/office/drawing/2014/main" id="{3762A0DE-DF2C-4C45-9416-E0B270047C2F}"/>
                    </a:ext>
                  </a:extLst>
                </p:cNvPr>
                <p:cNvSpPr>
                  <a:spLocks/>
                </p:cNvSpPr>
                <p:nvPr/>
              </p:nvSpPr>
              <p:spPr bwMode="auto">
                <a:xfrm>
                  <a:off x="1714" y="1020"/>
                  <a:ext cx="99" cy="440"/>
                </a:xfrm>
                <a:custGeom>
                  <a:avLst/>
                  <a:gdLst>
                    <a:gd name="T0" fmla="*/ 27 w 96"/>
                    <a:gd name="T1" fmla="*/ 424 h 504"/>
                    <a:gd name="T2" fmla="*/ 63 w 96"/>
                    <a:gd name="T3" fmla="*/ 431 h 504"/>
                    <a:gd name="T4" fmla="*/ 74 w 96"/>
                    <a:gd name="T5" fmla="*/ 394 h 504"/>
                    <a:gd name="T6" fmla="*/ 74 w 96"/>
                    <a:gd name="T7" fmla="*/ 282 h 504"/>
                    <a:gd name="T8" fmla="*/ 91 w 96"/>
                    <a:gd name="T9" fmla="*/ 187 h 504"/>
                    <a:gd name="T10" fmla="*/ 99 w 96"/>
                    <a:gd name="T11" fmla="*/ 152 h 504"/>
                    <a:gd name="T12" fmla="*/ 91 w 96"/>
                    <a:gd name="T13" fmla="*/ 45 h 504"/>
                    <a:gd name="T14" fmla="*/ 79 w 96"/>
                    <a:gd name="T15" fmla="*/ 5 h 504"/>
                    <a:gd name="T16" fmla="*/ 30 w 96"/>
                    <a:gd name="T17" fmla="*/ 22 h 504"/>
                    <a:gd name="T18" fmla="*/ 27 w 96"/>
                    <a:gd name="T19" fmla="*/ 106 h 504"/>
                    <a:gd name="T20" fmla="*/ 33 w 96"/>
                    <a:gd name="T21" fmla="*/ 317 h 504"/>
                    <a:gd name="T22" fmla="*/ 41 w 96"/>
                    <a:gd name="T23" fmla="*/ 354 h 504"/>
                    <a:gd name="T24" fmla="*/ 25 w 96"/>
                    <a:gd name="T25" fmla="*/ 413 h 504"/>
                    <a:gd name="T26" fmla="*/ 27 w 96"/>
                    <a:gd name="T27" fmla="*/ 42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643" name="Freeform 309">
                  <a:extLst>
                    <a:ext uri="{FF2B5EF4-FFF2-40B4-BE49-F238E27FC236}">
                      <a16:creationId xmlns:a16="http://schemas.microsoft.com/office/drawing/2014/main" id="{D46DD510-5C96-7C42-A5D0-E47D2D1CA0B7}"/>
                    </a:ext>
                  </a:extLst>
                </p:cNvPr>
                <p:cNvSpPr>
                  <a:spLocks/>
                </p:cNvSpPr>
                <p:nvPr/>
              </p:nvSpPr>
              <p:spPr bwMode="auto">
                <a:xfrm>
                  <a:off x="3431" y="1007"/>
                  <a:ext cx="156" cy="358"/>
                </a:xfrm>
                <a:custGeom>
                  <a:avLst/>
                  <a:gdLst>
                    <a:gd name="T0" fmla="*/ 5 w 150"/>
                    <a:gd name="T1" fmla="*/ 333 h 410"/>
                    <a:gd name="T2" fmla="*/ 42 w 150"/>
                    <a:gd name="T3" fmla="*/ 358 h 410"/>
                    <a:gd name="T4" fmla="*/ 83 w 150"/>
                    <a:gd name="T5" fmla="*/ 351 h 410"/>
                    <a:gd name="T6" fmla="*/ 97 w 150"/>
                    <a:gd name="T7" fmla="*/ 316 h 410"/>
                    <a:gd name="T8" fmla="*/ 119 w 150"/>
                    <a:gd name="T9" fmla="*/ 244 h 410"/>
                    <a:gd name="T10" fmla="*/ 133 w 150"/>
                    <a:gd name="T11" fmla="*/ 189 h 410"/>
                    <a:gd name="T12" fmla="*/ 141 w 150"/>
                    <a:gd name="T13" fmla="*/ 168 h 410"/>
                    <a:gd name="T14" fmla="*/ 144 w 150"/>
                    <a:gd name="T15" fmla="*/ 102 h 410"/>
                    <a:gd name="T16" fmla="*/ 150 w 150"/>
                    <a:gd name="T17" fmla="*/ 88 h 410"/>
                    <a:gd name="T18" fmla="*/ 152 w 150"/>
                    <a:gd name="T19" fmla="*/ 42 h 410"/>
                    <a:gd name="T20" fmla="*/ 135 w 150"/>
                    <a:gd name="T21" fmla="*/ 0 h 410"/>
                    <a:gd name="T22" fmla="*/ 97 w 150"/>
                    <a:gd name="T23" fmla="*/ 11 h 410"/>
                    <a:gd name="T24" fmla="*/ 80 w 150"/>
                    <a:gd name="T25" fmla="*/ 46 h 410"/>
                    <a:gd name="T26" fmla="*/ 69 w 150"/>
                    <a:gd name="T27" fmla="*/ 120 h 410"/>
                    <a:gd name="T28" fmla="*/ 60 w 150"/>
                    <a:gd name="T29" fmla="*/ 141 h 410"/>
                    <a:gd name="T30" fmla="*/ 44 w 150"/>
                    <a:gd name="T31" fmla="*/ 189 h 410"/>
                    <a:gd name="T32" fmla="*/ 42 w 150"/>
                    <a:gd name="T33" fmla="*/ 197 h 410"/>
                    <a:gd name="T34" fmla="*/ 35 w 150"/>
                    <a:gd name="T35" fmla="*/ 203 h 410"/>
                    <a:gd name="T36" fmla="*/ 33 w 150"/>
                    <a:gd name="T37" fmla="*/ 218 h 410"/>
                    <a:gd name="T38" fmla="*/ 30 w 150"/>
                    <a:gd name="T39" fmla="*/ 225 h 410"/>
                    <a:gd name="T40" fmla="*/ 17 w 150"/>
                    <a:gd name="T41" fmla="*/ 305 h 410"/>
                    <a:gd name="T42" fmla="*/ 10 w 150"/>
                    <a:gd name="T43" fmla="*/ 333 h 410"/>
                    <a:gd name="T44" fmla="*/ 2 w 150"/>
                    <a:gd name="T45" fmla="*/ 337 h 410"/>
                    <a:gd name="T46" fmla="*/ 5 w 150"/>
                    <a:gd name="T47" fmla="*/ 3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45637" name="Rectangle 310">
                <a:extLst>
                  <a:ext uri="{FF2B5EF4-FFF2-40B4-BE49-F238E27FC236}">
                    <a16:creationId xmlns:a16="http://schemas.microsoft.com/office/drawing/2014/main" id="{B8F3177C-3F63-4D4E-8D36-20B0DE0FE6D6}"/>
                  </a:ext>
                </a:extLst>
              </p:cNvPr>
              <p:cNvSpPr>
                <a:spLocks noChangeArrowheads="1"/>
              </p:cNvSpPr>
              <p:nvPr/>
            </p:nvSpPr>
            <p:spPr bwMode="auto">
              <a:xfrm>
                <a:off x="1609" y="1237"/>
                <a:ext cx="291"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600" b="1" i="1">
                    <a:solidFill>
                      <a:schemeClr val="bg2"/>
                    </a:solidFill>
                    <a:latin typeface="Kosher-Normal" charset="0"/>
                    <a:ea typeface="Gulim" panose="020B0600000101010101" pitchFamily="34" charset="-127"/>
                  </a:rPr>
                  <a:t>PD</a:t>
                </a:r>
                <a:endParaRPr lang="en-US" altLang="ko-KR" sz="1600" i="1">
                  <a:solidFill>
                    <a:schemeClr val="bg2"/>
                  </a:solidFill>
                  <a:latin typeface="Helvetica" pitchFamily="2" charset="0"/>
                  <a:ea typeface="Gulim" panose="020B0600000101010101" pitchFamily="34" charset="-127"/>
                </a:endParaRPr>
              </a:p>
            </p:txBody>
          </p:sp>
        </p:grpSp>
        <p:grpSp>
          <p:nvGrpSpPr>
            <p:cNvPr id="145621" name="Group 311">
              <a:extLst>
                <a:ext uri="{FF2B5EF4-FFF2-40B4-BE49-F238E27FC236}">
                  <a16:creationId xmlns:a16="http://schemas.microsoft.com/office/drawing/2014/main" id="{83804CB2-0B82-0849-8516-CFBBDC41A64E}"/>
                </a:ext>
              </a:extLst>
            </p:cNvPr>
            <p:cNvGrpSpPr>
              <a:grpSpLocks/>
            </p:cNvGrpSpPr>
            <p:nvPr/>
          </p:nvGrpSpPr>
          <p:grpSpPr bwMode="auto">
            <a:xfrm>
              <a:off x="4781" y="1391"/>
              <a:ext cx="291" cy="260"/>
              <a:chOff x="1609" y="1232"/>
              <a:chExt cx="291" cy="260"/>
            </a:xfrm>
          </p:grpSpPr>
          <p:grpSp>
            <p:nvGrpSpPr>
              <p:cNvPr id="145626" name="Group 312">
                <a:extLst>
                  <a:ext uri="{FF2B5EF4-FFF2-40B4-BE49-F238E27FC236}">
                    <a16:creationId xmlns:a16="http://schemas.microsoft.com/office/drawing/2014/main" id="{65867747-1B5F-1B43-A738-525DB1B9F5CC}"/>
                  </a:ext>
                </a:extLst>
              </p:cNvPr>
              <p:cNvGrpSpPr>
                <a:grpSpLocks/>
              </p:cNvGrpSpPr>
              <p:nvPr/>
            </p:nvGrpSpPr>
            <p:grpSpPr bwMode="auto">
              <a:xfrm>
                <a:off x="1620" y="1232"/>
                <a:ext cx="236" cy="260"/>
                <a:chOff x="1558" y="1007"/>
                <a:chExt cx="2107" cy="1949"/>
              </a:xfrm>
            </p:grpSpPr>
            <p:grpSp>
              <p:nvGrpSpPr>
                <p:cNvPr id="145628" name="Group 314">
                  <a:extLst>
                    <a:ext uri="{FF2B5EF4-FFF2-40B4-BE49-F238E27FC236}">
                      <a16:creationId xmlns:a16="http://schemas.microsoft.com/office/drawing/2014/main" id="{1BC07F6B-C318-8641-A997-1368AA170DDA}"/>
                    </a:ext>
                  </a:extLst>
                </p:cNvPr>
                <p:cNvGrpSpPr>
                  <a:grpSpLocks/>
                </p:cNvGrpSpPr>
                <p:nvPr/>
              </p:nvGrpSpPr>
              <p:grpSpPr bwMode="auto">
                <a:xfrm>
                  <a:off x="1558" y="1205"/>
                  <a:ext cx="2107" cy="1420"/>
                  <a:chOff x="578" y="2316"/>
                  <a:chExt cx="2105" cy="1421"/>
                </a:xfrm>
              </p:grpSpPr>
              <p:sp>
                <p:nvSpPr>
                  <p:cNvPr id="145634" name="Freeform 315" descr="Cork">
                    <a:extLst>
                      <a:ext uri="{FF2B5EF4-FFF2-40B4-BE49-F238E27FC236}">
                        <a16:creationId xmlns:a16="http://schemas.microsoft.com/office/drawing/2014/main" id="{93128225-C910-134C-B5EB-0B4D1B51FB48}"/>
                      </a:ext>
                    </a:extLst>
                  </p:cNvPr>
                  <p:cNvSpPr>
                    <a:spLocks/>
                  </p:cNvSpPr>
                  <p:nvPr/>
                </p:nvSpPr>
                <p:spPr bwMode="auto">
                  <a:xfrm>
                    <a:off x="633" y="2316"/>
                    <a:ext cx="2050" cy="256"/>
                  </a:xfrm>
                  <a:custGeom>
                    <a:avLst/>
                    <a:gdLst>
                      <a:gd name="T0" fmla="*/ 28 w 592"/>
                      <a:gd name="T1" fmla="*/ 256 h 90"/>
                      <a:gd name="T2" fmla="*/ 76 w 592"/>
                      <a:gd name="T3" fmla="*/ 125 h 90"/>
                      <a:gd name="T4" fmla="*/ 118 w 592"/>
                      <a:gd name="T5" fmla="*/ 102 h 90"/>
                      <a:gd name="T6" fmla="*/ 159 w 592"/>
                      <a:gd name="T7" fmla="*/ 91 h 90"/>
                      <a:gd name="T8" fmla="*/ 388 w 592"/>
                      <a:gd name="T9" fmla="*/ 97 h 90"/>
                      <a:gd name="T10" fmla="*/ 526 w 592"/>
                      <a:gd name="T11" fmla="*/ 114 h 90"/>
                      <a:gd name="T12" fmla="*/ 589 w 592"/>
                      <a:gd name="T13" fmla="*/ 131 h 90"/>
                      <a:gd name="T14" fmla="*/ 824 w 592"/>
                      <a:gd name="T15" fmla="*/ 148 h 90"/>
                      <a:gd name="T16" fmla="*/ 1170 w 592"/>
                      <a:gd name="T17" fmla="*/ 125 h 90"/>
                      <a:gd name="T18" fmla="*/ 1634 w 592"/>
                      <a:gd name="T19" fmla="*/ 46 h 90"/>
                      <a:gd name="T20" fmla="*/ 1801 w 592"/>
                      <a:gd name="T21" fmla="*/ 0 h 90"/>
                      <a:gd name="T22" fmla="*/ 1981 w 592"/>
                      <a:gd name="T23" fmla="*/ 6 h 90"/>
                      <a:gd name="T24" fmla="*/ 2043 w 592"/>
                      <a:gd name="T25" fmla="*/ 85 h 90"/>
                      <a:gd name="T26" fmla="*/ 2050 w 592"/>
                      <a:gd name="T27" fmla="*/ 102 h 90"/>
                      <a:gd name="T28" fmla="*/ 2015 w 592"/>
                      <a:gd name="T29" fmla="*/ 171 h 90"/>
                      <a:gd name="T30" fmla="*/ 2022 w 592"/>
                      <a:gd name="T31" fmla="*/ 18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45635" name="Freeform 316" descr="Cork">
                    <a:extLst>
                      <a:ext uri="{FF2B5EF4-FFF2-40B4-BE49-F238E27FC236}">
                        <a16:creationId xmlns:a16="http://schemas.microsoft.com/office/drawing/2014/main" id="{E32F16A6-F4C5-7843-B1D5-F4B75EA37742}"/>
                      </a:ext>
                    </a:extLst>
                  </p:cNvPr>
                  <p:cNvSpPr>
                    <a:spLocks/>
                  </p:cNvSpPr>
                  <p:nvPr/>
                </p:nvSpPr>
                <p:spPr bwMode="auto">
                  <a:xfrm>
                    <a:off x="578" y="2506"/>
                    <a:ext cx="2074" cy="1231"/>
                  </a:xfrm>
                  <a:custGeom>
                    <a:avLst/>
                    <a:gdLst>
                      <a:gd name="T0" fmla="*/ 2074 w 599"/>
                      <a:gd name="T1" fmla="*/ 0 h 432"/>
                      <a:gd name="T2" fmla="*/ 2060 w 599"/>
                      <a:gd name="T3" fmla="*/ 17 h 432"/>
                      <a:gd name="T4" fmla="*/ 2039 w 599"/>
                      <a:gd name="T5" fmla="*/ 28 h 432"/>
                      <a:gd name="T6" fmla="*/ 2026 w 599"/>
                      <a:gd name="T7" fmla="*/ 68 h 432"/>
                      <a:gd name="T8" fmla="*/ 1929 w 599"/>
                      <a:gd name="T9" fmla="*/ 262 h 432"/>
                      <a:gd name="T10" fmla="*/ 1818 w 599"/>
                      <a:gd name="T11" fmla="*/ 593 h 432"/>
                      <a:gd name="T12" fmla="*/ 1783 w 599"/>
                      <a:gd name="T13" fmla="*/ 758 h 432"/>
                      <a:gd name="T14" fmla="*/ 1749 w 599"/>
                      <a:gd name="T15" fmla="*/ 997 h 432"/>
                      <a:gd name="T16" fmla="*/ 1714 w 599"/>
                      <a:gd name="T17" fmla="*/ 1146 h 432"/>
                      <a:gd name="T18" fmla="*/ 1596 w 599"/>
                      <a:gd name="T19" fmla="*/ 1203 h 432"/>
                      <a:gd name="T20" fmla="*/ 1499 w 599"/>
                      <a:gd name="T21" fmla="*/ 1180 h 432"/>
                      <a:gd name="T22" fmla="*/ 1458 w 599"/>
                      <a:gd name="T23" fmla="*/ 1168 h 432"/>
                      <a:gd name="T24" fmla="*/ 1472 w 599"/>
                      <a:gd name="T25" fmla="*/ 1003 h 432"/>
                      <a:gd name="T26" fmla="*/ 1492 w 599"/>
                      <a:gd name="T27" fmla="*/ 963 h 432"/>
                      <a:gd name="T28" fmla="*/ 1402 w 599"/>
                      <a:gd name="T29" fmla="*/ 935 h 432"/>
                      <a:gd name="T30" fmla="*/ 1201 w 599"/>
                      <a:gd name="T31" fmla="*/ 900 h 432"/>
                      <a:gd name="T32" fmla="*/ 391 w 599"/>
                      <a:gd name="T33" fmla="*/ 1026 h 432"/>
                      <a:gd name="T34" fmla="*/ 357 w 599"/>
                      <a:gd name="T35" fmla="*/ 1049 h 432"/>
                      <a:gd name="T36" fmla="*/ 301 w 599"/>
                      <a:gd name="T37" fmla="*/ 1117 h 432"/>
                      <a:gd name="T38" fmla="*/ 184 w 599"/>
                      <a:gd name="T39" fmla="*/ 1231 h 432"/>
                      <a:gd name="T40" fmla="*/ 100 w 599"/>
                      <a:gd name="T41" fmla="*/ 1203 h 432"/>
                      <a:gd name="T42" fmla="*/ 59 w 599"/>
                      <a:gd name="T43" fmla="*/ 1180 h 432"/>
                      <a:gd name="T44" fmla="*/ 24 w 599"/>
                      <a:gd name="T45" fmla="*/ 1134 h 432"/>
                      <a:gd name="T46" fmla="*/ 38 w 599"/>
                      <a:gd name="T47" fmla="*/ 1060 h 432"/>
                      <a:gd name="T48" fmla="*/ 59 w 599"/>
                      <a:gd name="T49" fmla="*/ 952 h 432"/>
                      <a:gd name="T50" fmla="*/ 93 w 599"/>
                      <a:gd name="T51" fmla="*/ 747 h 432"/>
                      <a:gd name="T52" fmla="*/ 100 w 599"/>
                      <a:gd name="T53" fmla="*/ 536 h 432"/>
                      <a:gd name="T54" fmla="*/ 107 w 599"/>
                      <a:gd name="T55" fmla="*/ 359 h 432"/>
                      <a:gd name="T56" fmla="*/ 100 w 599"/>
                      <a:gd name="T57" fmla="*/ 234 h 432"/>
                      <a:gd name="T58" fmla="*/ 73 w 599"/>
                      <a:gd name="T59" fmla="*/ 85 h 432"/>
                      <a:gd name="T60" fmla="*/ 66 w 599"/>
                      <a:gd name="T61" fmla="*/ 4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145629" name="Freeform 318">
                  <a:extLst>
                    <a:ext uri="{FF2B5EF4-FFF2-40B4-BE49-F238E27FC236}">
                      <a16:creationId xmlns:a16="http://schemas.microsoft.com/office/drawing/2014/main" id="{890969A9-BF21-644F-8897-7CC4AA858232}"/>
                    </a:ext>
                  </a:extLst>
                </p:cNvPr>
                <p:cNvSpPr>
                  <a:spLocks/>
                </p:cNvSpPr>
                <p:nvPr/>
              </p:nvSpPr>
              <p:spPr bwMode="auto">
                <a:xfrm>
                  <a:off x="1616" y="2649"/>
                  <a:ext cx="88" cy="277"/>
                </a:xfrm>
                <a:custGeom>
                  <a:avLst/>
                  <a:gdLst>
                    <a:gd name="T0" fmla="*/ 75 w 85"/>
                    <a:gd name="T1" fmla="*/ 133 h 318"/>
                    <a:gd name="T2" fmla="*/ 66 w 85"/>
                    <a:gd name="T3" fmla="*/ 60 h 318"/>
                    <a:gd name="T4" fmla="*/ 49 w 85"/>
                    <a:gd name="T5" fmla="*/ 37 h 318"/>
                    <a:gd name="T6" fmla="*/ 57 w 85"/>
                    <a:gd name="T7" fmla="*/ 60 h 318"/>
                    <a:gd name="T8" fmla="*/ 66 w 85"/>
                    <a:gd name="T9" fmla="*/ 24 h 318"/>
                    <a:gd name="T10" fmla="*/ 39 w 85"/>
                    <a:gd name="T11" fmla="*/ 9 h 318"/>
                    <a:gd name="T12" fmla="*/ 39 w 85"/>
                    <a:gd name="T13" fmla="*/ 37 h 318"/>
                    <a:gd name="T14" fmla="*/ 49 w 85"/>
                    <a:gd name="T15" fmla="*/ 163 h 318"/>
                    <a:gd name="T16" fmla="*/ 31 w 85"/>
                    <a:gd name="T17" fmla="*/ 140 h 318"/>
                    <a:gd name="T18" fmla="*/ 39 w 85"/>
                    <a:gd name="T19" fmla="*/ 111 h 318"/>
                    <a:gd name="T20" fmla="*/ 49 w 85"/>
                    <a:gd name="T21" fmla="*/ 140 h 318"/>
                    <a:gd name="T22" fmla="*/ 39 w 85"/>
                    <a:gd name="T23" fmla="*/ 89 h 318"/>
                    <a:gd name="T24" fmla="*/ 49 w 85"/>
                    <a:gd name="T25" fmla="*/ 133 h 318"/>
                    <a:gd name="T26" fmla="*/ 39 w 85"/>
                    <a:gd name="T27" fmla="*/ 104 h 318"/>
                    <a:gd name="T28" fmla="*/ 49 w 85"/>
                    <a:gd name="T29" fmla="*/ 125 h 318"/>
                    <a:gd name="T30" fmla="*/ 57 w 85"/>
                    <a:gd name="T31" fmla="*/ 148 h 318"/>
                    <a:gd name="T32" fmla="*/ 75 w 85"/>
                    <a:gd name="T33" fmla="*/ 177 h 318"/>
                    <a:gd name="T34" fmla="*/ 83 w 85"/>
                    <a:gd name="T35" fmla="*/ 199 h 318"/>
                    <a:gd name="T36" fmla="*/ 75 w 85"/>
                    <a:gd name="T37" fmla="*/ 243 h 318"/>
                    <a:gd name="T38" fmla="*/ 66 w 85"/>
                    <a:gd name="T39" fmla="*/ 236 h 318"/>
                    <a:gd name="T40" fmla="*/ 57 w 85"/>
                    <a:gd name="T41" fmla="*/ 273 h 318"/>
                    <a:gd name="T42" fmla="*/ 39 w 85"/>
                    <a:gd name="T43" fmla="*/ 251 h 318"/>
                    <a:gd name="T44" fmla="*/ 31 w 85"/>
                    <a:gd name="T45" fmla="*/ 177 h 318"/>
                    <a:gd name="T46" fmla="*/ 23 w 85"/>
                    <a:gd name="T47" fmla="*/ 214 h 318"/>
                    <a:gd name="T48" fmla="*/ 5 w 85"/>
                    <a:gd name="T49" fmla="*/ 185 h 318"/>
                    <a:gd name="T50" fmla="*/ 39 w 85"/>
                    <a:gd name="T51" fmla="*/ 125 h 318"/>
                    <a:gd name="T52" fmla="*/ 66 w 85"/>
                    <a:gd name="T53" fmla="*/ 148 h 318"/>
                    <a:gd name="T54" fmla="*/ 75 w 85"/>
                    <a:gd name="T55" fmla="*/ 192 h 318"/>
                    <a:gd name="T56" fmla="*/ 66 w 85"/>
                    <a:gd name="T57" fmla="*/ 163 h 318"/>
                    <a:gd name="T58" fmla="*/ 66 w 85"/>
                    <a:gd name="T59" fmla="*/ 9 h 318"/>
                    <a:gd name="T60" fmla="*/ 49 w 85"/>
                    <a:gd name="T61" fmla="*/ 30 h 318"/>
                    <a:gd name="T62" fmla="*/ 23 w 85"/>
                    <a:gd name="T63" fmla="*/ 37 h 318"/>
                    <a:gd name="T64" fmla="*/ 39 w 85"/>
                    <a:gd name="T65" fmla="*/ 82 h 318"/>
                    <a:gd name="T66" fmla="*/ 57 w 85"/>
                    <a:gd name="T67" fmla="*/ 118 h 318"/>
                    <a:gd name="T68" fmla="*/ 75 w 85"/>
                    <a:gd name="T69" fmla="*/ 1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630" name="Freeform 319">
                  <a:extLst>
                    <a:ext uri="{FF2B5EF4-FFF2-40B4-BE49-F238E27FC236}">
                      <a16:creationId xmlns:a16="http://schemas.microsoft.com/office/drawing/2014/main" id="{DF1B15EE-9C29-4343-AEDF-5A0120CE9D1A}"/>
                    </a:ext>
                  </a:extLst>
                </p:cNvPr>
                <p:cNvSpPr>
                  <a:spLocks/>
                </p:cNvSpPr>
                <p:nvPr/>
              </p:nvSpPr>
              <p:spPr bwMode="auto">
                <a:xfrm>
                  <a:off x="1635" y="2647"/>
                  <a:ext cx="109" cy="309"/>
                </a:xfrm>
                <a:custGeom>
                  <a:avLst/>
                  <a:gdLst>
                    <a:gd name="T0" fmla="*/ 1 w 105"/>
                    <a:gd name="T1" fmla="*/ 0 h 354"/>
                    <a:gd name="T2" fmla="*/ 96 w 105"/>
                    <a:gd name="T3" fmla="*/ 4 h 354"/>
                    <a:gd name="T4" fmla="*/ 76 w 105"/>
                    <a:gd name="T5" fmla="*/ 25 h 354"/>
                    <a:gd name="T6" fmla="*/ 87 w 105"/>
                    <a:gd name="T7" fmla="*/ 53 h 354"/>
                    <a:gd name="T8" fmla="*/ 87 w 105"/>
                    <a:gd name="T9" fmla="*/ 127 h 354"/>
                    <a:gd name="T10" fmla="*/ 101 w 105"/>
                    <a:gd name="T11" fmla="*/ 147 h 354"/>
                    <a:gd name="T12" fmla="*/ 101 w 105"/>
                    <a:gd name="T13" fmla="*/ 209 h 354"/>
                    <a:gd name="T14" fmla="*/ 87 w 105"/>
                    <a:gd name="T15" fmla="*/ 293 h 354"/>
                    <a:gd name="T16" fmla="*/ 71 w 105"/>
                    <a:gd name="T17" fmla="*/ 309 h 354"/>
                    <a:gd name="T18" fmla="*/ 15 w 105"/>
                    <a:gd name="T19" fmla="*/ 279 h 354"/>
                    <a:gd name="T20" fmla="*/ 12 w 105"/>
                    <a:gd name="T21" fmla="*/ 246 h 354"/>
                    <a:gd name="T22" fmla="*/ 15 w 105"/>
                    <a:gd name="T23" fmla="*/ 214 h 354"/>
                    <a:gd name="T24" fmla="*/ 9 w 105"/>
                    <a:gd name="T25" fmla="*/ 86 h 354"/>
                    <a:gd name="T26" fmla="*/ 21 w 105"/>
                    <a:gd name="T27" fmla="*/ 39 h 354"/>
                    <a:gd name="T28" fmla="*/ 6 w 105"/>
                    <a:gd name="T29" fmla="*/ 11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631" name="Freeform 320">
                  <a:extLst>
                    <a:ext uri="{FF2B5EF4-FFF2-40B4-BE49-F238E27FC236}">
                      <a16:creationId xmlns:a16="http://schemas.microsoft.com/office/drawing/2014/main" id="{9CF14798-56D9-8346-967B-CC648CC9E7C7}"/>
                    </a:ext>
                  </a:extLst>
                </p:cNvPr>
                <p:cNvSpPr>
                  <a:spLocks/>
                </p:cNvSpPr>
                <p:nvPr/>
              </p:nvSpPr>
              <p:spPr bwMode="auto">
                <a:xfrm>
                  <a:off x="3008" y="2583"/>
                  <a:ext cx="155" cy="328"/>
                </a:xfrm>
                <a:custGeom>
                  <a:avLst/>
                  <a:gdLst>
                    <a:gd name="T0" fmla="*/ 147 w 149"/>
                    <a:gd name="T1" fmla="*/ 17 h 376"/>
                    <a:gd name="T2" fmla="*/ 138 w 149"/>
                    <a:gd name="T3" fmla="*/ 90 h 376"/>
                    <a:gd name="T4" fmla="*/ 130 w 149"/>
                    <a:gd name="T5" fmla="*/ 113 h 376"/>
                    <a:gd name="T6" fmla="*/ 127 w 149"/>
                    <a:gd name="T7" fmla="*/ 122 h 376"/>
                    <a:gd name="T8" fmla="*/ 108 w 149"/>
                    <a:gd name="T9" fmla="*/ 213 h 376"/>
                    <a:gd name="T10" fmla="*/ 85 w 149"/>
                    <a:gd name="T11" fmla="*/ 274 h 376"/>
                    <a:gd name="T12" fmla="*/ 69 w 149"/>
                    <a:gd name="T13" fmla="*/ 316 h 376"/>
                    <a:gd name="T14" fmla="*/ 58 w 149"/>
                    <a:gd name="T15" fmla="*/ 318 h 376"/>
                    <a:gd name="T16" fmla="*/ 19 w 149"/>
                    <a:gd name="T17" fmla="*/ 323 h 376"/>
                    <a:gd name="T18" fmla="*/ 2 w 149"/>
                    <a:gd name="T19" fmla="*/ 306 h 376"/>
                    <a:gd name="T20" fmla="*/ 5 w 149"/>
                    <a:gd name="T21" fmla="*/ 276 h 376"/>
                    <a:gd name="T22" fmla="*/ 8 w 149"/>
                    <a:gd name="T23" fmla="*/ 192 h 376"/>
                    <a:gd name="T24" fmla="*/ 22 w 149"/>
                    <a:gd name="T25" fmla="*/ 174 h 376"/>
                    <a:gd name="T26" fmla="*/ 35 w 149"/>
                    <a:gd name="T27" fmla="*/ 92 h 376"/>
                    <a:gd name="T28" fmla="*/ 44 w 149"/>
                    <a:gd name="T29" fmla="*/ 65 h 376"/>
                    <a:gd name="T30" fmla="*/ 83 w 149"/>
                    <a:gd name="T31" fmla="*/ 16 h 376"/>
                    <a:gd name="T32" fmla="*/ 127 w 149"/>
                    <a:gd name="T33" fmla="*/ 16 h 376"/>
                    <a:gd name="T34" fmla="*/ 147 w 149"/>
                    <a:gd name="T35" fmla="*/ 1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632" name="Freeform 321">
                  <a:extLst>
                    <a:ext uri="{FF2B5EF4-FFF2-40B4-BE49-F238E27FC236}">
                      <a16:creationId xmlns:a16="http://schemas.microsoft.com/office/drawing/2014/main" id="{C3B01C28-52ED-304C-8271-535EE35A657F}"/>
                    </a:ext>
                  </a:extLst>
                </p:cNvPr>
                <p:cNvSpPr>
                  <a:spLocks/>
                </p:cNvSpPr>
                <p:nvPr/>
              </p:nvSpPr>
              <p:spPr bwMode="auto">
                <a:xfrm>
                  <a:off x="1714" y="1020"/>
                  <a:ext cx="99" cy="440"/>
                </a:xfrm>
                <a:custGeom>
                  <a:avLst/>
                  <a:gdLst>
                    <a:gd name="T0" fmla="*/ 27 w 96"/>
                    <a:gd name="T1" fmla="*/ 424 h 504"/>
                    <a:gd name="T2" fmla="*/ 63 w 96"/>
                    <a:gd name="T3" fmla="*/ 431 h 504"/>
                    <a:gd name="T4" fmla="*/ 74 w 96"/>
                    <a:gd name="T5" fmla="*/ 394 h 504"/>
                    <a:gd name="T6" fmla="*/ 74 w 96"/>
                    <a:gd name="T7" fmla="*/ 282 h 504"/>
                    <a:gd name="T8" fmla="*/ 91 w 96"/>
                    <a:gd name="T9" fmla="*/ 187 h 504"/>
                    <a:gd name="T10" fmla="*/ 99 w 96"/>
                    <a:gd name="T11" fmla="*/ 152 h 504"/>
                    <a:gd name="T12" fmla="*/ 91 w 96"/>
                    <a:gd name="T13" fmla="*/ 45 h 504"/>
                    <a:gd name="T14" fmla="*/ 79 w 96"/>
                    <a:gd name="T15" fmla="*/ 5 h 504"/>
                    <a:gd name="T16" fmla="*/ 30 w 96"/>
                    <a:gd name="T17" fmla="*/ 22 h 504"/>
                    <a:gd name="T18" fmla="*/ 27 w 96"/>
                    <a:gd name="T19" fmla="*/ 106 h 504"/>
                    <a:gd name="T20" fmla="*/ 33 w 96"/>
                    <a:gd name="T21" fmla="*/ 317 h 504"/>
                    <a:gd name="T22" fmla="*/ 41 w 96"/>
                    <a:gd name="T23" fmla="*/ 354 h 504"/>
                    <a:gd name="T24" fmla="*/ 25 w 96"/>
                    <a:gd name="T25" fmla="*/ 413 h 504"/>
                    <a:gd name="T26" fmla="*/ 27 w 96"/>
                    <a:gd name="T27" fmla="*/ 42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45633" name="Freeform 322">
                  <a:extLst>
                    <a:ext uri="{FF2B5EF4-FFF2-40B4-BE49-F238E27FC236}">
                      <a16:creationId xmlns:a16="http://schemas.microsoft.com/office/drawing/2014/main" id="{D4091B40-04D4-154D-A08F-D73EAC11737A}"/>
                    </a:ext>
                  </a:extLst>
                </p:cNvPr>
                <p:cNvSpPr>
                  <a:spLocks/>
                </p:cNvSpPr>
                <p:nvPr/>
              </p:nvSpPr>
              <p:spPr bwMode="auto">
                <a:xfrm>
                  <a:off x="3431" y="1007"/>
                  <a:ext cx="156" cy="358"/>
                </a:xfrm>
                <a:custGeom>
                  <a:avLst/>
                  <a:gdLst>
                    <a:gd name="T0" fmla="*/ 5 w 150"/>
                    <a:gd name="T1" fmla="*/ 333 h 410"/>
                    <a:gd name="T2" fmla="*/ 42 w 150"/>
                    <a:gd name="T3" fmla="*/ 358 h 410"/>
                    <a:gd name="T4" fmla="*/ 83 w 150"/>
                    <a:gd name="T5" fmla="*/ 351 h 410"/>
                    <a:gd name="T6" fmla="*/ 97 w 150"/>
                    <a:gd name="T7" fmla="*/ 316 h 410"/>
                    <a:gd name="T8" fmla="*/ 119 w 150"/>
                    <a:gd name="T9" fmla="*/ 244 h 410"/>
                    <a:gd name="T10" fmla="*/ 133 w 150"/>
                    <a:gd name="T11" fmla="*/ 189 h 410"/>
                    <a:gd name="T12" fmla="*/ 141 w 150"/>
                    <a:gd name="T13" fmla="*/ 168 h 410"/>
                    <a:gd name="T14" fmla="*/ 144 w 150"/>
                    <a:gd name="T15" fmla="*/ 102 h 410"/>
                    <a:gd name="T16" fmla="*/ 150 w 150"/>
                    <a:gd name="T17" fmla="*/ 88 h 410"/>
                    <a:gd name="T18" fmla="*/ 152 w 150"/>
                    <a:gd name="T19" fmla="*/ 42 h 410"/>
                    <a:gd name="T20" fmla="*/ 135 w 150"/>
                    <a:gd name="T21" fmla="*/ 0 h 410"/>
                    <a:gd name="T22" fmla="*/ 97 w 150"/>
                    <a:gd name="T23" fmla="*/ 11 h 410"/>
                    <a:gd name="T24" fmla="*/ 80 w 150"/>
                    <a:gd name="T25" fmla="*/ 46 h 410"/>
                    <a:gd name="T26" fmla="*/ 69 w 150"/>
                    <a:gd name="T27" fmla="*/ 120 h 410"/>
                    <a:gd name="T28" fmla="*/ 60 w 150"/>
                    <a:gd name="T29" fmla="*/ 141 h 410"/>
                    <a:gd name="T30" fmla="*/ 44 w 150"/>
                    <a:gd name="T31" fmla="*/ 189 h 410"/>
                    <a:gd name="T32" fmla="*/ 42 w 150"/>
                    <a:gd name="T33" fmla="*/ 197 h 410"/>
                    <a:gd name="T34" fmla="*/ 35 w 150"/>
                    <a:gd name="T35" fmla="*/ 203 h 410"/>
                    <a:gd name="T36" fmla="*/ 33 w 150"/>
                    <a:gd name="T37" fmla="*/ 218 h 410"/>
                    <a:gd name="T38" fmla="*/ 30 w 150"/>
                    <a:gd name="T39" fmla="*/ 225 h 410"/>
                    <a:gd name="T40" fmla="*/ 17 w 150"/>
                    <a:gd name="T41" fmla="*/ 305 h 410"/>
                    <a:gd name="T42" fmla="*/ 10 w 150"/>
                    <a:gd name="T43" fmla="*/ 333 h 410"/>
                    <a:gd name="T44" fmla="*/ 2 w 150"/>
                    <a:gd name="T45" fmla="*/ 337 h 410"/>
                    <a:gd name="T46" fmla="*/ 5 w 150"/>
                    <a:gd name="T47" fmla="*/ 3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45627" name="Rectangle 323">
                <a:extLst>
                  <a:ext uri="{FF2B5EF4-FFF2-40B4-BE49-F238E27FC236}">
                    <a16:creationId xmlns:a16="http://schemas.microsoft.com/office/drawing/2014/main" id="{E137C788-E939-3240-8070-5EAD29C60098}"/>
                  </a:ext>
                </a:extLst>
              </p:cNvPr>
              <p:cNvSpPr>
                <a:spLocks noChangeArrowheads="1"/>
              </p:cNvSpPr>
              <p:nvPr/>
            </p:nvSpPr>
            <p:spPr bwMode="auto">
              <a:xfrm>
                <a:off x="1609" y="1237"/>
                <a:ext cx="291"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1600" b="1" i="1">
                    <a:solidFill>
                      <a:schemeClr val="bg2"/>
                    </a:solidFill>
                    <a:latin typeface="Kosher-Normal" charset="0"/>
                    <a:ea typeface="Gulim" panose="020B0600000101010101" pitchFamily="34" charset="-127"/>
                  </a:rPr>
                  <a:t>PB</a:t>
                </a:r>
                <a:endParaRPr lang="en-US" altLang="ko-KR" sz="1600" i="1">
                  <a:solidFill>
                    <a:schemeClr val="bg2"/>
                  </a:solidFill>
                  <a:latin typeface="Helvetica" pitchFamily="2" charset="0"/>
                  <a:ea typeface="Gulim" panose="020B0600000101010101" pitchFamily="34" charset="-127"/>
                </a:endParaRPr>
              </a:p>
            </p:txBody>
          </p:sp>
        </p:grpSp>
        <p:sp>
          <p:nvSpPr>
            <p:cNvPr id="567620" name="AutoShape 324">
              <a:extLst>
                <a:ext uri="{FF2B5EF4-FFF2-40B4-BE49-F238E27FC236}">
                  <a16:creationId xmlns:a16="http://schemas.microsoft.com/office/drawing/2014/main" id="{A448D0BE-E7F1-8D49-B221-693046F73BC2}"/>
                </a:ext>
              </a:extLst>
            </p:cNvPr>
            <p:cNvSpPr>
              <a:spLocks noChangeArrowheads="1"/>
            </p:cNvSpPr>
            <p:nvPr/>
          </p:nvSpPr>
          <p:spPr bwMode="auto">
            <a:xfrm>
              <a:off x="3215" y="1351"/>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67621" name="AutoShape 325">
              <a:extLst>
                <a:ext uri="{FF2B5EF4-FFF2-40B4-BE49-F238E27FC236}">
                  <a16:creationId xmlns:a16="http://schemas.microsoft.com/office/drawing/2014/main" id="{2F095286-E96D-CC4D-B6FD-842025098B68}"/>
                </a:ext>
              </a:extLst>
            </p:cNvPr>
            <p:cNvSpPr>
              <a:spLocks noChangeArrowheads="1"/>
            </p:cNvSpPr>
            <p:nvPr/>
          </p:nvSpPr>
          <p:spPr bwMode="auto">
            <a:xfrm>
              <a:off x="3233" y="3257"/>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67622" name="AutoShape 326">
              <a:extLst>
                <a:ext uri="{FF2B5EF4-FFF2-40B4-BE49-F238E27FC236}">
                  <a16:creationId xmlns:a16="http://schemas.microsoft.com/office/drawing/2014/main" id="{008316F1-56B6-3449-BA27-9F768B9DDB70}"/>
                </a:ext>
              </a:extLst>
            </p:cNvPr>
            <p:cNvSpPr>
              <a:spLocks noChangeArrowheads="1"/>
            </p:cNvSpPr>
            <p:nvPr/>
          </p:nvSpPr>
          <p:spPr bwMode="auto">
            <a:xfrm>
              <a:off x="4688" y="1301"/>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67623" name="AutoShape 327">
              <a:extLst>
                <a:ext uri="{FF2B5EF4-FFF2-40B4-BE49-F238E27FC236}">
                  <a16:creationId xmlns:a16="http://schemas.microsoft.com/office/drawing/2014/main" id="{FC1D9123-224F-0B42-8011-1F14F2B1D2A8}"/>
                </a:ext>
              </a:extLst>
            </p:cNvPr>
            <p:cNvSpPr>
              <a:spLocks noChangeArrowheads="1"/>
            </p:cNvSpPr>
            <p:nvPr/>
          </p:nvSpPr>
          <p:spPr bwMode="auto">
            <a:xfrm>
              <a:off x="4691" y="792"/>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charset="0"/>
                <a:ea typeface="+mn-ea"/>
              </a:endParaRPr>
            </a:p>
          </p:txBody>
        </p:sp>
      </p:grpSp>
    </p:spTree>
  </p:cSld>
  <p:clrMapOvr>
    <a:masterClrMapping/>
  </p:clrMapOvr>
  <p:transition>
    <p:wheel spokes="0"/>
  </p:transition>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457" name="Rectangle 270">
            <a:extLst>
              <a:ext uri="{FF2B5EF4-FFF2-40B4-BE49-F238E27FC236}">
                <a16:creationId xmlns:a16="http://schemas.microsoft.com/office/drawing/2014/main" id="{C45823CE-1C7E-684E-A690-D581843C92BD}"/>
              </a:ext>
            </a:extLst>
          </p:cNvPr>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568592" name="Rectangle 272">
            <a:extLst>
              <a:ext uri="{FF2B5EF4-FFF2-40B4-BE49-F238E27FC236}">
                <a16:creationId xmlns:a16="http://schemas.microsoft.com/office/drawing/2014/main" id="{B1EA4EA3-7FCE-5542-B56B-5A251860C163}"/>
              </a:ext>
            </a:extLst>
          </p:cNvPr>
          <p:cNvSpPr>
            <a:spLocks noChangeArrowheads="1"/>
          </p:cNvSpPr>
          <p:nvPr/>
        </p:nvSpPr>
        <p:spPr bwMode="auto">
          <a:xfrm>
            <a:off x="7759700" y="6226175"/>
            <a:ext cx="184150" cy="374650"/>
          </a:xfrm>
          <a:prstGeom prst="rect">
            <a:avLst/>
          </a:prstGeom>
          <a:noFill/>
          <a:ln w="12700">
            <a:noFill/>
            <a:miter lim="800000"/>
            <a:headEnd/>
            <a:tailEnd/>
          </a:ln>
          <a:effectLst/>
        </p:spPr>
        <p:txBody>
          <a:bodyPr wrap="none">
            <a:spAutoFit/>
          </a:bodyPr>
          <a:lstStyle/>
          <a:p>
            <a:pPr>
              <a:defRPr/>
            </a:pPr>
            <a:endParaRPr lang="ko-KR" altLang="en-US" sz="1600" b="1">
              <a:solidFill>
                <a:schemeClr val="hlink"/>
              </a:solidFill>
              <a:effectLst>
                <a:outerShdw blurRad="38100" dist="38100" dir="2700000" algn="tl">
                  <a:srgbClr val="000000"/>
                </a:outerShdw>
              </a:effectLst>
              <a:latin typeface="Comic Sans MS" charset="0"/>
              <a:ea typeface="Gulim" pitchFamily="34" charset="-127"/>
              <a:cs typeface="Gulim" pitchFamily="34" charset="-127"/>
            </a:endParaRPr>
          </a:p>
        </p:txBody>
      </p:sp>
      <p:sp>
        <p:nvSpPr>
          <p:cNvPr id="568594" name="Rectangle 274">
            <a:extLst>
              <a:ext uri="{FF2B5EF4-FFF2-40B4-BE49-F238E27FC236}">
                <a16:creationId xmlns:a16="http://schemas.microsoft.com/office/drawing/2014/main" id="{2231F17E-267F-974B-BC70-CDE2EA3E80E8}"/>
              </a:ext>
            </a:extLst>
          </p:cNvPr>
          <p:cNvSpPr>
            <a:spLocks noChangeArrowheads="1"/>
          </p:cNvSpPr>
          <p:nvPr/>
        </p:nvSpPr>
        <p:spPr bwMode="auto">
          <a:xfrm>
            <a:off x="8081963"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70</a:t>
            </a:r>
          </a:p>
        </p:txBody>
      </p:sp>
      <p:sp>
        <p:nvSpPr>
          <p:cNvPr id="568595" name="Rectangle 275">
            <a:extLst>
              <a:ext uri="{FF2B5EF4-FFF2-40B4-BE49-F238E27FC236}">
                <a16:creationId xmlns:a16="http://schemas.microsoft.com/office/drawing/2014/main" id="{84039A60-DFC7-FB4F-A789-7A4266A4A579}"/>
              </a:ext>
            </a:extLst>
          </p:cNvPr>
          <p:cNvSpPr>
            <a:spLocks noChangeArrowheads="1"/>
          </p:cNvSpPr>
          <p:nvPr/>
        </p:nvSpPr>
        <p:spPr bwMode="auto">
          <a:xfrm>
            <a:off x="7483475" y="6535738"/>
            <a:ext cx="814388" cy="244475"/>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9.65.03d.</a:t>
            </a:r>
          </a:p>
        </p:txBody>
      </p:sp>
    </p:spTree>
  </p:cSld>
  <p:clrMapOvr>
    <a:masterClrMapping/>
  </p:clrMapOvr>
  <p:transition>
    <p:wheel spokes="0"/>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r>
              <a:rPr lang="en-US" sz="2800" b="1" dirty="0">
                <a:solidFill>
                  <a:srgbClr val="FFFFFF"/>
                </a:solidFill>
                <a:latin typeface="Arial" charset="0"/>
                <a:ea typeface="ＭＳ Ｐゴシック" charset="0"/>
              </a:rPr>
              <a:t>Link </a:t>
            </a:r>
            <a:r>
              <a:rPr lang="en-US" sz="2800" b="1" dirty="0" err="1">
                <a:solidFill>
                  <a:srgbClr val="FFFFFF"/>
                </a:solidFill>
                <a:latin typeface="Arial" charset="0"/>
                <a:ea typeface="ＭＳ Ｐゴシック" charset="0"/>
              </a:rPr>
              <a:t>Intisari</a:t>
            </a:r>
            <a:r>
              <a:rPr lang="en-US" sz="2800" b="1" dirty="0">
                <a:solidFill>
                  <a:srgbClr val="FFFFFF"/>
                </a:solidFill>
                <a:latin typeface="Arial" charset="0"/>
                <a:ea typeface="ＭＳ Ｐゴシック" charset="0"/>
              </a:rPr>
              <a:t>… </a:t>
            </a:r>
            <a:r>
              <a:rPr lang="en-US" sz="2800" b="1" dirty="0" err="1">
                <a:solidFill>
                  <a:srgbClr val="FFFFFF"/>
                </a:solidFill>
                <a:latin typeface="Arial" charset="0"/>
                <a:ea typeface="ＭＳ Ｐゴシック" charset="0"/>
              </a:rPr>
              <a:t>Alkitab</a:t>
            </a:r>
            <a:r>
              <a:rPr lang="en-US" sz="2800" b="1" dirty="0">
                <a:solidFill>
                  <a:srgbClr val="FFFFFF"/>
                </a:solidFill>
                <a:latin typeface="Arial" charset="0"/>
                <a:ea typeface="ＭＳ Ｐゴシック" charset="0"/>
              </a:rPr>
              <a:t> di BibleStudyDownloads.org</a:t>
            </a:r>
            <a:endParaRPr lang="en-US" sz="1000" b="1" dirty="0">
              <a:solidFill>
                <a:srgbClr val="FFFFFF"/>
              </a:solidFill>
              <a:latin typeface="Arial" charset="0"/>
              <a:ea typeface="MS PGothic" charset="0"/>
            </a:endParaRPr>
          </a:p>
        </p:txBody>
      </p:sp>
      <p:sp>
        <p:nvSpPr>
          <p:cNvPr id="69636"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nchor="ct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defRPr>
            </a:lvl2pPr>
            <a:lvl3pPr>
              <a:defRPr sz="2400">
                <a:solidFill>
                  <a:schemeClr val="tx1"/>
                </a:solidFill>
                <a:latin typeface="Arial" charset="0"/>
                <a:ea typeface="MS PGothic" charset="0"/>
                <a:cs typeface="Geneva" charset="0"/>
              </a:defRPr>
            </a:lvl3pPr>
            <a:lvl4pPr>
              <a:defRPr sz="2000">
                <a:solidFill>
                  <a:schemeClr val="tx1"/>
                </a:solidFill>
                <a:latin typeface="Arial" charset="0"/>
                <a:ea typeface="Geneva" charset="0"/>
                <a:cs typeface="Geneva" charset="0"/>
              </a:defRPr>
            </a:lvl4pPr>
            <a:lvl5pPr>
              <a:defRPr sz="2000">
                <a:solidFill>
                  <a:schemeClr val="tx1"/>
                </a:solidFill>
                <a:latin typeface="Arial" charset="0"/>
                <a:ea typeface="Geneva" charset="0"/>
                <a:cs typeface="Geneva" charset="0"/>
              </a:defRPr>
            </a:lvl5pPr>
            <a:lvl6pPr eaLnBrk="0" hangingPunct="0">
              <a:buFont typeface="Wingdings" charset="0"/>
              <a:defRPr sz="2000">
                <a:solidFill>
                  <a:schemeClr val="tx1"/>
                </a:solidFill>
                <a:latin typeface="Arial" charset="0"/>
                <a:ea typeface="Geneva" charset="0"/>
                <a:cs typeface="Geneva" charset="0"/>
              </a:defRPr>
            </a:lvl6pPr>
            <a:lvl7pPr eaLnBrk="0" hangingPunct="0">
              <a:buFont typeface="Wingdings" charset="0"/>
              <a:defRPr sz="2000">
                <a:solidFill>
                  <a:schemeClr val="tx1"/>
                </a:solidFill>
                <a:latin typeface="Arial" charset="0"/>
                <a:ea typeface="Geneva" charset="0"/>
                <a:cs typeface="Geneva" charset="0"/>
              </a:defRPr>
            </a:lvl7pPr>
            <a:lvl8pPr eaLnBrk="0" hangingPunct="0">
              <a:buFont typeface="Wingdings" charset="0"/>
              <a:defRPr sz="2000">
                <a:solidFill>
                  <a:schemeClr val="tx1"/>
                </a:solidFill>
                <a:latin typeface="Arial" charset="0"/>
                <a:ea typeface="Geneva" charset="0"/>
                <a:cs typeface="Geneva" charset="0"/>
              </a:defRPr>
            </a:lvl8pPr>
            <a:lvl9pPr eaLnBrk="0" hangingPunct="0">
              <a:buFont typeface="Wingdings" charset="0"/>
              <a:defRPr sz="2000">
                <a:solidFill>
                  <a:schemeClr val="tx1"/>
                </a:solidFill>
                <a:latin typeface="Arial" charset="0"/>
                <a:ea typeface="Geneva" charset="0"/>
                <a:cs typeface="Geneva"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MS PGothic" charset="0"/>
              </a:rPr>
              <a:t>Dapatkan slide ini tanpa biaya</a:t>
            </a:r>
            <a:endParaRPr kumimoji="0" lang="en-US" sz="1400" b="1" i="0" u="none" strike="noStrike" kern="1200" cap="none" spc="0" normalizeH="0" baseline="0" noProof="0">
              <a:ln>
                <a:noFill/>
              </a:ln>
              <a:solidFill>
                <a:srgbClr val="FFFFFF"/>
              </a:solidFill>
              <a:effectLst/>
              <a:uLnTx/>
              <a:uFillTx/>
              <a:latin typeface="Arial" charset="0"/>
              <a:ea typeface="MS PGothic"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8374235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7" name="Picture 2">
            <a:extLst>
              <a:ext uri="{FF2B5EF4-FFF2-40B4-BE49-F238E27FC236}">
                <a16:creationId xmlns:a16="http://schemas.microsoft.com/office/drawing/2014/main" id="{D38E27C5-A13E-574B-BE89-23CA6056A73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13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338" name="Freeform 18">
            <a:extLst>
              <a:ext uri="{FF2B5EF4-FFF2-40B4-BE49-F238E27FC236}">
                <a16:creationId xmlns:a16="http://schemas.microsoft.com/office/drawing/2014/main" id="{E710E75B-AB95-844B-83DE-7B5A2482F28E}"/>
              </a:ext>
            </a:extLst>
          </p:cNvPr>
          <p:cNvSpPr>
            <a:spLocks/>
          </p:cNvSpPr>
          <p:nvPr/>
        </p:nvSpPr>
        <p:spPr bwMode="auto">
          <a:xfrm>
            <a:off x="7397750" y="779463"/>
            <a:ext cx="1125538" cy="1358900"/>
          </a:xfrm>
          <a:custGeom>
            <a:avLst/>
            <a:gdLst>
              <a:gd name="T0" fmla="*/ 344488 w 709"/>
              <a:gd name="T1" fmla="*/ 55563 h 856"/>
              <a:gd name="T2" fmla="*/ 177800 w 709"/>
              <a:gd name="T3" fmla="*/ 122238 h 856"/>
              <a:gd name="T4" fmla="*/ 100013 w 709"/>
              <a:gd name="T5" fmla="*/ 234950 h 856"/>
              <a:gd name="T6" fmla="*/ 44450 w 709"/>
              <a:gd name="T7" fmla="*/ 312738 h 856"/>
              <a:gd name="T8" fmla="*/ 33338 w 709"/>
              <a:gd name="T9" fmla="*/ 357188 h 856"/>
              <a:gd name="T10" fmla="*/ 11113 w 709"/>
              <a:gd name="T11" fmla="*/ 390525 h 856"/>
              <a:gd name="T12" fmla="*/ 122238 w 709"/>
              <a:gd name="T13" fmla="*/ 612775 h 856"/>
              <a:gd name="T14" fmla="*/ 177800 w 709"/>
              <a:gd name="T15" fmla="*/ 690563 h 856"/>
              <a:gd name="T16" fmla="*/ 255588 w 709"/>
              <a:gd name="T17" fmla="*/ 779463 h 856"/>
              <a:gd name="T18" fmla="*/ 300038 w 709"/>
              <a:gd name="T19" fmla="*/ 869950 h 856"/>
              <a:gd name="T20" fmla="*/ 434975 w 709"/>
              <a:gd name="T21" fmla="*/ 1192213 h 856"/>
              <a:gd name="T22" fmla="*/ 646113 w 709"/>
              <a:gd name="T23" fmla="*/ 1247775 h 856"/>
              <a:gd name="T24" fmla="*/ 835025 w 709"/>
              <a:gd name="T25" fmla="*/ 1336675 h 856"/>
              <a:gd name="T26" fmla="*/ 901700 w 709"/>
              <a:gd name="T27" fmla="*/ 1358900 h 856"/>
              <a:gd name="T28" fmla="*/ 1025525 w 709"/>
              <a:gd name="T29" fmla="*/ 1325563 h 856"/>
              <a:gd name="T30" fmla="*/ 1058863 w 709"/>
              <a:gd name="T31" fmla="*/ 1225550 h 856"/>
              <a:gd name="T32" fmla="*/ 968375 w 709"/>
              <a:gd name="T33" fmla="*/ 1025525 h 856"/>
              <a:gd name="T34" fmla="*/ 1025525 w 709"/>
              <a:gd name="T35" fmla="*/ 858838 h 856"/>
              <a:gd name="T36" fmla="*/ 1069975 w 709"/>
              <a:gd name="T37" fmla="*/ 757238 h 856"/>
              <a:gd name="T38" fmla="*/ 1125538 w 709"/>
              <a:gd name="T39" fmla="*/ 501650 h 856"/>
              <a:gd name="T40" fmla="*/ 1036638 w 709"/>
              <a:gd name="T41" fmla="*/ 412750 h 856"/>
              <a:gd name="T42" fmla="*/ 923925 w 709"/>
              <a:gd name="T43" fmla="*/ 279400 h 856"/>
              <a:gd name="T44" fmla="*/ 757238 w 709"/>
              <a:gd name="T45" fmla="*/ 177800 h 856"/>
              <a:gd name="T46" fmla="*/ 635000 w 709"/>
              <a:gd name="T47" fmla="*/ 0 h 856"/>
              <a:gd name="T48" fmla="*/ 434975 w 709"/>
              <a:gd name="T49" fmla="*/ 88900 h 856"/>
              <a:gd name="T50" fmla="*/ 344488 w 709"/>
              <a:gd name="T51" fmla="*/ 55563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13027" name="AutoShape 3">
            <a:extLst>
              <a:ext uri="{FF2B5EF4-FFF2-40B4-BE49-F238E27FC236}">
                <a16:creationId xmlns:a16="http://schemas.microsoft.com/office/drawing/2014/main" id="{9ABEF3B0-2999-544A-8210-3E39C8ECA767}"/>
              </a:ext>
            </a:extLst>
          </p:cNvPr>
          <p:cNvSpPr>
            <a:spLocks noChangeArrowheads="1"/>
          </p:cNvSpPr>
          <p:nvPr/>
        </p:nvSpPr>
        <p:spPr bwMode="auto">
          <a:xfrm rot="-1440000">
            <a:off x="2289175" y="296545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4340" name="Text Box 5">
            <a:extLst>
              <a:ext uri="{FF2B5EF4-FFF2-40B4-BE49-F238E27FC236}">
                <a16:creationId xmlns:a16="http://schemas.microsoft.com/office/drawing/2014/main" id="{CFC9B11B-E5F9-784C-942B-87DCAE20EE80}"/>
              </a:ext>
            </a:extLst>
          </p:cNvPr>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spcBef>
                <a:spcPct val="50000"/>
              </a:spcBef>
            </a:pPr>
            <a:endParaRPr lang="ko-KR" altLang="en-US" sz="1600" b="1">
              <a:solidFill>
                <a:schemeClr val="tx1"/>
              </a:solidFill>
              <a:ea typeface="Gulim" panose="020B0600000101010101" pitchFamily="34" charset="-127"/>
            </a:endParaRPr>
          </a:p>
        </p:txBody>
      </p:sp>
      <p:sp>
        <p:nvSpPr>
          <p:cNvPr id="513030" name="Text Box 6">
            <a:extLst>
              <a:ext uri="{FF2B5EF4-FFF2-40B4-BE49-F238E27FC236}">
                <a16:creationId xmlns:a16="http://schemas.microsoft.com/office/drawing/2014/main" id="{1BF74368-B607-984D-85A4-428435BD5181}"/>
              </a:ext>
            </a:extLst>
          </p:cNvPr>
          <p:cNvSpPr txBox="1">
            <a:spLocks noChangeArrowheads="1"/>
          </p:cNvSpPr>
          <p:nvPr/>
        </p:nvSpPr>
        <p:spPr bwMode="auto">
          <a:xfrm>
            <a:off x="1809750" y="12700"/>
            <a:ext cx="1993900"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400" b="1">
                <a:solidFill>
                  <a:schemeClr val="tx1"/>
                </a:solidFill>
                <a:latin typeface="Comic Sans MS" charset="0"/>
                <a:ea typeface="Gulim" pitchFamily="34" charset="-127"/>
                <a:cs typeface="Gulim" pitchFamily="34" charset="-127"/>
              </a:rPr>
              <a:t>Hakim-Hakim &amp; Rut</a:t>
            </a:r>
          </a:p>
        </p:txBody>
      </p:sp>
      <p:sp>
        <p:nvSpPr>
          <p:cNvPr id="14342" name="Text Box 8">
            <a:extLst>
              <a:ext uri="{FF2B5EF4-FFF2-40B4-BE49-F238E27FC236}">
                <a16:creationId xmlns:a16="http://schemas.microsoft.com/office/drawing/2014/main" id="{FAF57EC7-2BBD-A34B-85A4-C97942C19F29}"/>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513034" name="Rectangle 10">
            <a:extLst>
              <a:ext uri="{FF2B5EF4-FFF2-40B4-BE49-F238E27FC236}">
                <a16:creationId xmlns:a16="http://schemas.microsoft.com/office/drawing/2014/main" id="{BFEB4792-063F-A84F-A9F3-FB3FAB815562}"/>
              </a:ext>
            </a:extLst>
          </p:cNvPr>
          <p:cNvSpPr>
            <a:spLocks noChangeArrowheads="1"/>
          </p:cNvSpPr>
          <p:nvPr/>
        </p:nvSpPr>
        <p:spPr bwMode="auto">
          <a:xfrm>
            <a:off x="8091488"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06</a:t>
            </a:r>
          </a:p>
        </p:txBody>
      </p:sp>
      <p:sp>
        <p:nvSpPr>
          <p:cNvPr id="14344" name="Text Box 11">
            <a:extLst>
              <a:ext uri="{FF2B5EF4-FFF2-40B4-BE49-F238E27FC236}">
                <a16:creationId xmlns:a16="http://schemas.microsoft.com/office/drawing/2014/main" id="{083712C1-88D4-A745-A53C-89CDD7A96DAB}"/>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31-32</a:t>
            </a:r>
          </a:p>
        </p:txBody>
      </p:sp>
      <p:sp>
        <p:nvSpPr>
          <p:cNvPr id="14345" name="Text Box 12">
            <a:extLst>
              <a:ext uri="{FF2B5EF4-FFF2-40B4-BE49-F238E27FC236}">
                <a16:creationId xmlns:a16="http://schemas.microsoft.com/office/drawing/2014/main" id="{286BCB72-4BCF-6748-9703-694C19C2373F}"/>
              </a:ext>
            </a:extLst>
          </p:cNvPr>
          <p:cNvSpPr txBox="1">
            <a:spLocks noChangeArrowheads="1"/>
          </p:cNvSpPr>
          <p:nvPr/>
        </p:nvSpPr>
        <p:spPr bwMode="auto">
          <a:xfrm>
            <a:off x="479425" y="6569075"/>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900" b="1">
                <a:solidFill>
                  <a:srgbClr val="FFFFFF"/>
                </a:solidFill>
                <a:latin typeface="Arial" panose="020B0604020202020204" pitchFamily="34" charset="0"/>
                <a:ea typeface="Gulim" panose="020B0600000101010101" pitchFamily="34" charset="-127"/>
              </a:rPr>
              <a:t>©2003 TBBMI</a:t>
            </a:r>
          </a:p>
        </p:txBody>
      </p:sp>
      <p:sp>
        <p:nvSpPr>
          <p:cNvPr id="513037" name="Rectangle 13">
            <a:extLst>
              <a:ext uri="{FF2B5EF4-FFF2-40B4-BE49-F238E27FC236}">
                <a16:creationId xmlns:a16="http://schemas.microsoft.com/office/drawing/2014/main" id="{7AE93801-1FF3-B445-A0BA-9DBB3BF85DAB}"/>
              </a:ext>
            </a:extLst>
          </p:cNvPr>
          <p:cNvSpPr>
            <a:spLocks noChangeArrowheads="1"/>
          </p:cNvSpPr>
          <p:nvPr/>
        </p:nvSpPr>
        <p:spPr bwMode="auto">
          <a:xfrm>
            <a:off x="7543800" y="6527800"/>
            <a:ext cx="736600" cy="268288"/>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7.2.03d.</a:t>
            </a:r>
          </a:p>
        </p:txBody>
      </p:sp>
      <p:sp>
        <p:nvSpPr>
          <p:cNvPr id="14347" name="Freeform 16">
            <a:extLst>
              <a:ext uri="{FF2B5EF4-FFF2-40B4-BE49-F238E27FC236}">
                <a16:creationId xmlns:a16="http://schemas.microsoft.com/office/drawing/2014/main" id="{64AEBB6D-2C08-5744-A8D9-31E4B47EB95F}"/>
              </a:ext>
            </a:extLst>
          </p:cNvPr>
          <p:cNvSpPr>
            <a:spLocks/>
          </p:cNvSpPr>
          <p:nvPr/>
        </p:nvSpPr>
        <p:spPr bwMode="auto">
          <a:xfrm>
            <a:off x="7265988" y="771525"/>
            <a:ext cx="1011237"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4348" name="Rectangle 19">
            <a:extLst>
              <a:ext uri="{FF2B5EF4-FFF2-40B4-BE49-F238E27FC236}">
                <a16:creationId xmlns:a16="http://schemas.microsoft.com/office/drawing/2014/main" id="{9C88714D-E3A7-E744-8308-965621419CA0}"/>
              </a:ext>
            </a:extLst>
          </p:cNvPr>
          <p:cNvSpPr>
            <a:spLocks noChangeArrowheads="1"/>
          </p:cNvSpPr>
          <p:nvPr/>
        </p:nvSpPr>
        <p:spPr bwMode="auto">
          <a:xfrm>
            <a:off x="2174875" y="1247775"/>
            <a:ext cx="1223963"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CIPTAAN</a:t>
            </a:r>
          </a:p>
        </p:txBody>
      </p:sp>
      <p:sp>
        <p:nvSpPr>
          <p:cNvPr id="14349" name="Rectangle 20">
            <a:extLst>
              <a:ext uri="{FF2B5EF4-FFF2-40B4-BE49-F238E27FC236}">
                <a16:creationId xmlns:a16="http://schemas.microsoft.com/office/drawing/2014/main" id="{A886CFBC-63CE-E848-BAF1-02E22A02AEC4}"/>
              </a:ext>
            </a:extLst>
          </p:cNvPr>
          <p:cNvSpPr>
            <a:spLocks noChangeArrowheads="1"/>
          </p:cNvSpPr>
          <p:nvPr/>
        </p:nvSpPr>
        <p:spPr bwMode="auto">
          <a:xfrm>
            <a:off x="2808288" y="1870075"/>
            <a:ext cx="1223962"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YUSUF</a:t>
            </a:r>
          </a:p>
        </p:txBody>
      </p:sp>
      <p:sp>
        <p:nvSpPr>
          <p:cNvPr id="14350" name="Rectangle 21">
            <a:extLst>
              <a:ext uri="{FF2B5EF4-FFF2-40B4-BE49-F238E27FC236}">
                <a16:creationId xmlns:a16="http://schemas.microsoft.com/office/drawing/2014/main" id="{066EEF44-B057-6947-A381-DFD29936707F}"/>
              </a:ext>
            </a:extLst>
          </p:cNvPr>
          <p:cNvSpPr>
            <a:spLocks noChangeArrowheads="1"/>
          </p:cNvSpPr>
          <p:nvPr/>
        </p:nvSpPr>
        <p:spPr bwMode="auto">
          <a:xfrm>
            <a:off x="3146425" y="2208213"/>
            <a:ext cx="1223963"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MUSA</a:t>
            </a:r>
          </a:p>
        </p:txBody>
      </p:sp>
      <p:sp>
        <p:nvSpPr>
          <p:cNvPr id="14351" name="Rectangle 22">
            <a:extLst>
              <a:ext uri="{FF2B5EF4-FFF2-40B4-BE49-F238E27FC236}">
                <a16:creationId xmlns:a16="http://schemas.microsoft.com/office/drawing/2014/main" id="{0A095126-3C89-2D4D-AB7A-E67E5630D721}"/>
              </a:ext>
            </a:extLst>
          </p:cNvPr>
          <p:cNvSpPr>
            <a:spLocks noChangeArrowheads="1"/>
          </p:cNvSpPr>
          <p:nvPr/>
        </p:nvSpPr>
        <p:spPr bwMode="auto">
          <a:xfrm>
            <a:off x="3492500" y="2541588"/>
            <a:ext cx="1223963"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YOSUA</a:t>
            </a:r>
          </a:p>
        </p:txBody>
      </p:sp>
      <p:sp>
        <p:nvSpPr>
          <p:cNvPr id="14352" name="Rectangle 23">
            <a:extLst>
              <a:ext uri="{FF2B5EF4-FFF2-40B4-BE49-F238E27FC236}">
                <a16:creationId xmlns:a16="http://schemas.microsoft.com/office/drawing/2014/main" id="{9E16BB28-160C-7147-9937-AF9DE47E755F}"/>
              </a:ext>
            </a:extLst>
          </p:cNvPr>
          <p:cNvSpPr>
            <a:spLocks noChangeArrowheads="1"/>
          </p:cNvSpPr>
          <p:nvPr/>
        </p:nvSpPr>
        <p:spPr bwMode="auto">
          <a:xfrm>
            <a:off x="3800475" y="2851150"/>
            <a:ext cx="1223963"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ANARKI</a:t>
            </a:r>
          </a:p>
        </p:txBody>
      </p:sp>
      <p:sp>
        <p:nvSpPr>
          <p:cNvPr id="14353" name="Rectangle 24">
            <a:extLst>
              <a:ext uri="{FF2B5EF4-FFF2-40B4-BE49-F238E27FC236}">
                <a16:creationId xmlns:a16="http://schemas.microsoft.com/office/drawing/2014/main" id="{482F6905-5523-A848-A1E4-2C81876A539D}"/>
              </a:ext>
            </a:extLst>
          </p:cNvPr>
          <p:cNvSpPr>
            <a:spLocks noChangeArrowheads="1"/>
          </p:cNvSpPr>
          <p:nvPr/>
        </p:nvSpPr>
        <p:spPr bwMode="auto">
          <a:xfrm>
            <a:off x="4095750" y="3208338"/>
            <a:ext cx="1223963"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KERAJAAN</a:t>
            </a:r>
          </a:p>
        </p:txBody>
      </p:sp>
      <p:sp>
        <p:nvSpPr>
          <p:cNvPr id="14354" name="Rectangle 25">
            <a:extLst>
              <a:ext uri="{FF2B5EF4-FFF2-40B4-BE49-F238E27FC236}">
                <a16:creationId xmlns:a16="http://schemas.microsoft.com/office/drawing/2014/main" id="{4C9AA1D2-018D-1644-913B-827839447328}"/>
              </a:ext>
            </a:extLst>
          </p:cNvPr>
          <p:cNvSpPr>
            <a:spLocks noChangeArrowheads="1"/>
          </p:cNvSpPr>
          <p:nvPr/>
        </p:nvSpPr>
        <p:spPr bwMode="auto">
          <a:xfrm>
            <a:off x="4443413" y="3517900"/>
            <a:ext cx="1223962"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PEMBUANGAN</a:t>
            </a:r>
          </a:p>
        </p:txBody>
      </p:sp>
      <p:sp>
        <p:nvSpPr>
          <p:cNvPr id="14355" name="Rectangle 26">
            <a:extLst>
              <a:ext uri="{FF2B5EF4-FFF2-40B4-BE49-F238E27FC236}">
                <a16:creationId xmlns:a16="http://schemas.microsoft.com/office/drawing/2014/main" id="{EADD3855-5BC8-024B-82D3-DBEFED6A570D}"/>
              </a:ext>
            </a:extLst>
          </p:cNvPr>
          <p:cNvSpPr>
            <a:spLocks noChangeArrowheads="1"/>
          </p:cNvSpPr>
          <p:nvPr/>
        </p:nvSpPr>
        <p:spPr bwMode="auto">
          <a:xfrm>
            <a:off x="4764088" y="3838575"/>
            <a:ext cx="1223962"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SENYAP</a:t>
            </a:r>
          </a:p>
        </p:txBody>
      </p:sp>
      <p:sp>
        <p:nvSpPr>
          <p:cNvPr id="14356" name="Rectangle 27">
            <a:extLst>
              <a:ext uri="{FF2B5EF4-FFF2-40B4-BE49-F238E27FC236}">
                <a16:creationId xmlns:a16="http://schemas.microsoft.com/office/drawing/2014/main" id="{BB408CB5-9BAE-D248-BF61-F5B274EB41F5}"/>
              </a:ext>
            </a:extLst>
          </p:cNvPr>
          <p:cNvSpPr>
            <a:spLocks noChangeArrowheads="1"/>
          </p:cNvSpPr>
          <p:nvPr/>
        </p:nvSpPr>
        <p:spPr bwMode="auto">
          <a:xfrm>
            <a:off x="5122863" y="4208463"/>
            <a:ext cx="1223962" cy="420687"/>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b="1">
                <a:solidFill>
                  <a:schemeClr val="accent2"/>
                </a:solidFill>
                <a:latin typeface="Arial" panose="020B0604020202020204" pitchFamily="34" charset="0"/>
              </a:rPr>
              <a:t>YESUS</a:t>
            </a:r>
          </a:p>
        </p:txBody>
      </p:sp>
      <p:sp>
        <p:nvSpPr>
          <p:cNvPr id="14357" name="Rectangle 29">
            <a:extLst>
              <a:ext uri="{FF2B5EF4-FFF2-40B4-BE49-F238E27FC236}">
                <a16:creationId xmlns:a16="http://schemas.microsoft.com/office/drawing/2014/main" id="{998E8923-95F7-694B-A746-A48564C24C09}"/>
              </a:ext>
            </a:extLst>
          </p:cNvPr>
          <p:cNvSpPr>
            <a:spLocks noChangeArrowheads="1"/>
          </p:cNvSpPr>
          <p:nvPr/>
        </p:nvSpPr>
        <p:spPr bwMode="auto">
          <a:xfrm>
            <a:off x="2500313" y="1562100"/>
            <a:ext cx="1223962" cy="234950"/>
          </a:xfrm>
          <a:prstGeom prst="rect">
            <a:avLst/>
          </a:prstGeom>
          <a:solidFill>
            <a:srgbClr val="E7FD1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en-US" sz="2000" b="1">
                <a:solidFill>
                  <a:schemeClr val="accent2"/>
                </a:solidFill>
                <a:latin typeface="Arial" panose="020B0604020202020204" pitchFamily="34" charset="0"/>
              </a:rPr>
              <a:t>ABRAHAM</a:t>
            </a:r>
          </a:p>
        </p:txBody>
      </p:sp>
      <p:grpSp>
        <p:nvGrpSpPr>
          <p:cNvPr id="14358" name="Group 33">
            <a:extLst>
              <a:ext uri="{FF2B5EF4-FFF2-40B4-BE49-F238E27FC236}">
                <a16:creationId xmlns:a16="http://schemas.microsoft.com/office/drawing/2014/main" id="{FA1E435C-8F67-DA4E-851E-6A533FF77542}"/>
              </a:ext>
            </a:extLst>
          </p:cNvPr>
          <p:cNvGrpSpPr>
            <a:grpSpLocks/>
          </p:cNvGrpSpPr>
          <p:nvPr/>
        </p:nvGrpSpPr>
        <p:grpSpPr bwMode="auto">
          <a:xfrm>
            <a:off x="6900863" y="615950"/>
            <a:ext cx="1844675" cy="1389063"/>
            <a:chOff x="4266" y="325"/>
            <a:chExt cx="1162" cy="875"/>
          </a:xfrm>
        </p:grpSpPr>
        <p:sp>
          <p:nvSpPr>
            <p:cNvPr id="513041" name="Rectangle 17">
              <a:extLst>
                <a:ext uri="{FF2B5EF4-FFF2-40B4-BE49-F238E27FC236}">
                  <a16:creationId xmlns:a16="http://schemas.microsoft.com/office/drawing/2014/main" id="{BECB69E1-1E9E-8A4E-9341-086C02AB3F41}"/>
                </a:ext>
              </a:extLst>
            </p:cNvPr>
            <p:cNvSpPr>
              <a:spLocks noChangeArrowheads="1"/>
            </p:cNvSpPr>
            <p:nvPr/>
          </p:nvSpPr>
          <p:spPr bwMode="auto">
            <a:xfrm>
              <a:off x="4266" y="568"/>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ltLang="ko-KR" sz="6000">
                  <a:solidFill>
                    <a:srgbClr val="51DC00"/>
                  </a:solidFill>
                  <a:latin typeface="Times" charset="0"/>
                  <a:ea typeface="Gulim" pitchFamily="34" charset="-127"/>
                  <a:cs typeface="Gulim" pitchFamily="34" charset="-127"/>
                </a:rPr>
                <a:t>A</a:t>
              </a:r>
              <a:r>
                <a:rPr lang="en-US" altLang="ko-KR" sz="3600">
                  <a:solidFill>
                    <a:srgbClr val="51DC00"/>
                  </a:solidFill>
                  <a:latin typeface="Times" charset="0"/>
                  <a:ea typeface="Gulim" pitchFamily="34" charset="-127"/>
                  <a:cs typeface="Gulim" pitchFamily="34" charset="-127"/>
                </a:rPr>
                <a:t> </a:t>
              </a:r>
              <a:r>
                <a:rPr lang="en-US" altLang="ko-KR" sz="3600">
                  <a:solidFill>
                    <a:schemeClr val="tx2"/>
                  </a:solidFill>
                  <a:latin typeface="Times" charset="0"/>
                  <a:ea typeface="Gulim" pitchFamily="34" charset="-127"/>
                  <a:cs typeface="Gulim" pitchFamily="34" charset="-127"/>
                </a:rPr>
                <a:t>K P</a:t>
              </a:r>
            </a:p>
          </p:txBody>
        </p:sp>
        <p:pic>
          <p:nvPicPr>
            <p:cNvPr id="513056" name="Picture 32" descr="Kakap">
              <a:extLst>
                <a:ext uri="{FF2B5EF4-FFF2-40B4-BE49-F238E27FC236}">
                  <a16:creationId xmlns:a16="http://schemas.microsoft.com/office/drawing/2014/main" id="{3BE7A3E2-E7A4-8C46-A0A2-1B5327187DA7}"/>
                </a:ext>
              </a:extLst>
            </p:cNvPr>
            <p:cNvPicPr>
              <a:picLocks noChangeAspect="1" noChangeArrowheads="1"/>
            </p:cNvPicPr>
            <p:nvPr/>
          </p:nvPicPr>
          <p:blipFill>
            <a:blip r:embed="rId4"/>
            <a:srcRect/>
            <a:stretch>
              <a:fillRect/>
            </a:stretch>
          </p:blipFill>
          <p:spPr bwMode="auto">
            <a:xfrm>
              <a:off x="4281" y="325"/>
              <a:ext cx="882" cy="482"/>
            </a:xfrm>
            <a:prstGeom prst="rect">
              <a:avLst/>
            </a:prstGeom>
            <a:noFill/>
            <a:effectLst>
              <a:outerShdw blurRad="63500" dist="135003" dir="2471156" algn="ctr" rotWithShape="0">
                <a:schemeClr val="bg2">
                  <a:alpha val="74998"/>
                </a:schemeClr>
              </a:outerShdw>
            </a:effectLst>
          </p:spPr>
        </p:pic>
      </p:gr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513027"/>
                                        </p:tgtEl>
                                        <p:attrNameLst>
                                          <p:attrName>style.visibility</p:attrName>
                                        </p:attrNameLst>
                                      </p:cBhvr>
                                      <p:to>
                                        <p:strVal val="visible"/>
                                      </p:to>
                                    </p:set>
                                    <p:anim calcmode="lin" valueType="num">
                                      <p:cBhvr additive="base">
                                        <p:cTn id="7" dur="500" fill="hold"/>
                                        <p:tgtEl>
                                          <p:spTgt spid="513027"/>
                                        </p:tgtEl>
                                        <p:attrNameLst>
                                          <p:attrName>ppt_x</p:attrName>
                                        </p:attrNameLst>
                                      </p:cBhvr>
                                      <p:tavLst>
                                        <p:tav tm="0">
                                          <p:val>
                                            <p:strVal val="0-#ppt_w/2"/>
                                          </p:val>
                                        </p:tav>
                                        <p:tav tm="100000">
                                          <p:val>
                                            <p:strVal val="#ppt_x"/>
                                          </p:val>
                                        </p:tav>
                                      </p:tavLst>
                                    </p:anim>
                                    <p:anim calcmode="lin" valueType="num">
                                      <p:cBhvr additive="base">
                                        <p:cTn id="8" dur="500" fill="hold"/>
                                        <p:tgtEl>
                                          <p:spTgt spid="5130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27"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8562" name="Rectangle 2">
            <a:extLst>
              <a:ext uri="{FF2B5EF4-FFF2-40B4-BE49-F238E27FC236}">
                <a16:creationId xmlns:a16="http://schemas.microsoft.com/office/drawing/2014/main" id="{582BDC54-2298-4B40-8A80-7C1F75DEB698}"/>
              </a:ext>
            </a:extLst>
          </p:cNvPr>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6386" name="AutoShape 3">
            <a:extLst>
              <a:ext uri="{FF2B5EF4-FFF2-40B4-BE49-F238E27FC236}">
                <a16:creationId xmlns:a16="http://schemas.microsoft.com/office/drawing/2014/main" id="{284541FE-988D-A446-8D43-C2A8ED3F37FD}"/>
              </a:ext>
            </a:extLst>
          </p:cNvPr>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6387" name="Rectangle 4">
            <a:extLst>
              <a:ext uri="{FF2B5EF4-FFF2-40B4-BE49-F238E27FC236}">
                <a16:creationId xmlns:a16="http://schemas.microsoft.com/office/drawing/2014/main" id="{8A168365-EF1F-5240-B28C-718A985A0E0E}"/>
              </a:ext>
            </a:extLst>
          </p:cNvPr>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6388" name="Rectangle 5">
            <a:extLst>
              <a:ext uri="{FF2B5EF4-FFF2-40B4-BE49-F238E27FC236}">
                <a16:creationId xmlns:a16="http://schemas.microsoft.com/office/drawing/2014/main" id="{4838E697-8D42-6E49-AFB0-8B509037FFD1}"/>
              </a:ext>
            </a:extLst>
          </p:cNvPr>
          <p:cNvSpPr>
            <a:spLocks noChangeArrowheads="1"/>
          </p:cNvSpPr>
          <p:nvPr/>
        </p:nvSpPr>
        <p:spPr bwMode="auto">
          <a:xfrm>
            <a:off x="3057525" y="1011238"/>
            <a:ext cx="121285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2000" b="1">
                <a:solidFill>
                  <a:schemeClr val="accent2"/>
                </a:solidFill>
                <a:latin typeface="Times" pitchFamily="2" charset="0"/>
                <a:ea typeface="Gulim" panose="020B0600000101010101" pitchFamily="34" charset="-127"/>
              </a:rPr>
              <a:t>ANARKI</a:t>
            </a:r>
          </a:p>
          <a:p>
            <a:endParaRPr lang="ko-KR" altLang="en-US" sz="2000" b="1">
              <a:solidFill>
                <a:schemeClr val="accent2"/>
              </a:solidFill>
              <a:latin typeface="Times" pitchFamily="2" charset="0"/>
              <a:ea typeface="Gulim" panose="020B0600000101010101" pitchFamily="34" charset="-127"/>
            </a:endParaRPr>
          </a:p>
        </p:txBody>
      </p:sp>
      <p:sp>
        <p:nvSpPr>
          <p:cNvPr id="578566" name="Rectangle 6">
            <a:extLst>
              <a:ext uri="{FF2B5EF4-FFF2-40B4-BE49-F238E27FC236}">
                <a16:creationId xmlns:a16="http://schemas.microsoft.com/office/drawing/2014/main" id="{66132BB8-6486-9A42-B951-6AFA688EF111}"/>
              </a:ext>
            </a:extLst>
          </p:cNvPr>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altLang="ko-KR" sz="8800" b="1">
                <a:solidFill>
                  <a:schemeClr val="tx2"/>
                </a:solidFill>
                <a:latin typeface="Times" charset="0"/>
                <a:ea typeface="Gulim" pitchFamily="34" charset="-127"/>
                <a:cs typeface="Gulim" pitchFamily="34" charset="-127"/>
              </a:rPr>
              <a:t>7</a:t>
            </a:r>
          </a:p>
        </p:txBody>
      </p:sp>
      <p:sp>
        <p:nvSpPr>
          <p:cNvPr id="578567" name="Line 7">
            <a:extLst>
              <a:ext uri="{FF2B5EF4-FFF2-40B4-BE49-F238E27FC236}">
                <a16:creationId xmlns:a16="http://schemas.microsoft.com/office/drawing/2014/main" id="{C39018BF-55BE-2140-B600-FEEAACC4C2A6}"/>
              </a:ext>
            </a:extLst>
          </p:cNvPr>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16391" name="Freeform 10">
            <a:extLst>
              <a:ext uri="{FF2B5EF4-FFF2-40B4-BE49-F238E27FC236}">
                <a16:creationId xmlns:a16="http://schemas.microsoft.com/office/drawing/2014/main" id="{CE5FD069-CC00-FA4C-BD51-266D64D1733E}"/>
              </a:ext>
            </a:extLst>
          </p:cNvPr>
          <p:cNvSpPr>
            <a:spLocks/>
          </p:cNvSpPr>
          <p:nvPr/>
        </p:nvSpPr>
        <p:spPr bwMode="auto">
          <a:xfrm>
            <a:off x="1830388" y="4457700"/>
            <a:ext cx="1011237" cy="954088"/>
          </a:xfrm>
          <a:custGeom>
            <a:avLst/>
            <a:gdLst>
              <a:gd name="T0" fmla="*/ 19050 w 637"/>
              <a:gd name="T1" fmla="*/ 38100 h 601"/>
              <a:gd name="T2" fmla="*/ 19050 w 637"/>
              <a:gd name="T3" fmla="*/ 114300 h 601"/>
              <a:gd name="T4" fmla="*/ 19050 w 637"/>
              <a:gd name="T5" fmla="*/ 190500 h 601"/>
              <a:gd name="T6" fmla="*/ 57150 w 637"/>
              <a:gd name="T7" fmla="*/ 228600 h 601"/>
              <a:gd name="T8" fmla="*/ 152400 w 637"/>
              <a:gd name="T9" fmla="*/ 266700 h 601"/>
              <a:gd name="T10" fmla="*/ 228600 w 637"/>
              <a:gd name="T11" fmla="*/ 304800 h 601"/>
              <a:gd name="T12" fmla="*/ 304800 w 637"/>
              <a:gd name="T13" fmla="*/ 323850 h 601"/>
              <a:gd name="T14" fmla="*/ 381000 w 637"/>
              <a:gd name="T15" fmla="*/ 361950 h 601"/>
              <a:gd name="T16" fmla="*/ 457200 w 637"/>
              <a:gd name="T17" fmla="*/ 419100 h 601"/>
              <a:gd name="T18" fmla="*/ 533400 w 637"/>
              <a:gd name="T19" fmla="*/ 476250 h 601"/>
              <a:gd name="T20" fmla="*/ 571500 w 637"/>
              <a:gd name="T21" fmla="*/ 552450 h 601"/>
              <a:gd name="T22" fmla="*/ 609600 w 637"/>
              <a:gd name="T23" fmla="*/ 628650 h 601"/>
              <a:gd name="T24" fmla="*/ 666750 w 637"/>
              <a:gd name="T25" fmla="*/ 685800 h 601"/>
              <a:gd name="T26" fmla="*/ 704850 w 637"/>
              <a:gd name="T27" fmla="*/ 762000 h 601"/>
              <a:gd name="T28" fmla="*/ 723900 w 637"/>
              <a:gd name="T29" fmla="*/ 838200 h 601"/>
              <a:gd name="T30" fmla="*/ 723900 w 637"/>
              <a:gd name="T31" fmla="*/ 914400 h 601"/>
              <a:gd name="T32" fmla="*/ 762000 w 637"/>
              <a:gd name="T33" fmla="*/ 952500 h 601"/>
              <a:gd name="T34" fmla="*/ 838200 w 637"/>
              <a:gd name="T35" fmla="*/ 952500 h 601"/>
              <a:gd name="T36" fmla="*/ 933450 w 637"/>
              <a:gd name="T37" fmla="*/ 952500 h 601"/>
              <a:gd name="T38" fmla="*/ 1009650 w 637"/>
              <a:gd name="T39" fmla="*/ 952500 h 601"/>
              <a:gd name="T40" fmla="*/ 990600 w 637"/>
              <a:gd name="T41" fmla="*/ 876300 h 601"/>
              <a:gd name="T42" fmla="*/ 971550 w 637"/>
              <a:gd name="T43" fmla="*/ 800100 h 601"/>
              <a:gd name="T44" fmla="*/ 933450 w 637"/>
              <a:gd name="T45" fmla="*/ 723900 h 601"/>
              <a:gd name="T46" fmla="*/ 895350 w 637"/>
              <a:gd name="T47" fmla="*/ 647700 h 601"/>
              <a:gd name="T48" fmla="*/ 857250 w 637"/>
              <a:gd name="T49" fmla="*/ 571500 h 601"/>
              <a:gd name="T50" fmla="*/ 800100 w 637"/>
              <a:gd name="T51" fmla="*/ 495300 h 601"/>
              <a:gd name="T52" fmla="*/ 781050 w 637"/>
              <a:gd name="T53" fmla="*/ 419100 h 601"/>
              <a:gd name="T54" fmla="*/ 723900 w 637"/>
              <a:gd name="T55" fmla="*/ 361950 h 601"/>
              <a:gd name="T56" fmla="*/ 666750 w 637"/>
              <a:gd name="T57" fmla="*/ 304800 h 601"/>
              <a:gd name="T58" fmla="*/ 609600 w 637"/>
              <a:gd name="T59" fmla="*/ 247650 h 601"/>
              <a:gd name="T60" fmla="*/ 552450 w 637"/>
              <a:gd name="T61" fmla="*/ 190500 h 601"/>
              <a:gd name="T62" fmla="*/ 476250 w 637"/>
              <a:gd name="T63" fmla="*/ 152400 h 601"/>
              <a:gd name="T64" fmla="*/ 400050 w 637"/>
              <a:gd name="T65" fmla="*/ 114300 h 601"/>
              <a:gd name="T66" fmla="*/ 323850 w 637"/>
              <a:gd name="T67" fmla="*/ 76200 h 601"/>
              <a:gd name="T68" fmla="*/ 247650 w 637"/>
              <a:gd name="T69" fmla="*/ 57150 h 601"/>
              <a:gd name="T70" fmla="*/ 171450 w 637"/>
              <a:gd name="T71" fmla="*/ 38100 h 601"/>
              <a:gd name="T72" fmla="*/ 95250 w 637"/>
              <a:gd name="T73" fmla="*/ 0 h 601"/>
              <a:gd name="T74" fmla="*/ 19050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6392" name="Rectangle 12">
            <a:extLst>
              <a:ext uri="{FF2B5EF4-FFF2-40B4-BE49-F238E27FC236}">
                <a16:creationId xmlns:a16="http://schemas.microsoft.com/office/drawing/2014/main" id="{DCEF9E42-BAEB-C54B-A83C-2C8FE6CAD7DA}"/>
              </a:ext>
            </a:extLst>
          </p:cNvPr>
          <p:cNvSpPr>
            <a:spLocks noChangeArrowheads="1"/>
          </p:cNvSpPr>
          <p:nvPr/>
        </p:nvSpPr>
        <p:spPr bwMode="auto">
          <a:xfrm>
            <a:off x="3455988" y="485933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6393" name="Rectangle 13">
            <a:extLst>
              <a:ext uri="{FF2B5EF4-FFF2-40B4-BE49-F238E27FC236}">
                <a16:creationId xmlns:a16="http://schemas.microsoft.com/office/drawing/2014/main" id="{551DE555-BC2C-944E-A47B-37971F1976B0}"/>
              </a:ext>
            </a:extLst>
          </p:cNvPr>
          <p:cNvSpPr>
            <a:spLocks noChangeArrowheads="1"/>
          </p:cNvSpPr>
          <p:nvPr/>
        </p:nvSpPr>
        <p:spPr bwMode="auto">
          <a:xfrm>
            <a:off x="3525838" y="2233613"/>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6394" name="Line 14">
            <a:extLst>
              <a:ext uri="{FF2B5EF4-FFF2-40B4-BE49-F238E27FC236}">
                <a16:creationId xmlns:a16="http://schemas.microsoft.com/office/drawing/2014/main" id="{39954F6E-2C11-A749-97DA-BB722B26F4E9}"/>
              </a:ext>
            </a:extLst>
          </p:cNvPr>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95" name="Line 15">
            <a:extLst>
              <a:ext uri="{FF2B5EF4-FFF2-40B4-BE49-F238E27FC236}">
                <a16:creationId xmlns:a16="http://schemas.microsoft.com/office/drawing/2014/main" id="{9B8F4012-B825-3540-9BE8-159439EFE17F}"/>
              </a:ext>
            </a:extLst>
          </p:cNvPr>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96" name="Rectangle 16">
            <a:extLst>
              <a:ext uri="{FF2B5EF4-FFF2-40B4-BE49-F238E27FC236}">
                <a16:creationId xmlns:a16="http://schemas.microsoft.com/office/drawing/2014/main" id="{00DF109C-9CDA-1E47-89EF-FA75D6228C18}"/>
              </a:ext>
            </a:extLst>
          </p:cNvPr>
          <p:cNvSpPr>
            <a:spLocks noChangeArrowheads="1"/>
          </p:cNvSpPr>
          <p:nvPr/>
        </p:nvSpPr>
        <p:spPr bwMode="auto">
          <a:xfrm>
            <a:off x="7304088" y="33893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grpSp>
        <p:nvGrpSpPr>
          <p:cNvPr id="16397" name="Group 46">
            <a:extLst>
              <a:ext uri="{FF2B5EF4-FFF2-40B4-BE49-F238E27FC236}">
                <a16:creationId xmlns:a16="http://schemas.microsoft.com/office/drawing/2014/main" id="{F64710C2-86B8-2F48-A83C-5E2F1EABEA3D}"/>
              </a:ext>
            </a:extLst>
          </p:cNvPr>
          <p:cNvGrpSpPr>
            <a:grpSpLocks/>
          </p:cNvGrpSpPr>
          <p:nvPr/>
        </p:nvGrpSpPr>
        <p:grpSpPr bwMode="auto">
          <a:xfrm>
            <a:off x="7950200" y="3429000"/>
            <a:ext cx="1008063" cy="633413"/>
            <a:chOff x="5008" y="2160"/>
            <a:chExt cx="635" cy="399"/>
          </a:xfrm>
        </p:grpSpPr>
        <p:sp>
          <p:nvSpPr>
            <p:cNvPr id="16407" name="Freeform 18">
              <a:extLst>
                <a:ext uri="{FF2B5EF4-FFF2-40B4-BE49-F238E27FC236}">
                  <a16:creationId xmlns:a16="http://schemas.microsoft.com/office/drawing/2014/main" id="{285C9467-892C-C04B-92CF-43659C31A425}"/>
                </a:ext>
              </a:extLst>
            </p:cNvPr>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6408" name="Freeform 19">
              <a:extLst>
                <a:ext uri="{FF2B5EF4-FFF2-40B4-BE49-F238E27FC236}">
                  <a16:creationId xmlns:a16="http://schemas.microsoft.com/office/drawing/2014/main" id="{75B1E410-85B7-1C46-B6C7-F21B88E61B70}"/>
                </a:ext>
              </a:extLst>
            </p:cNvPr>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09" name="Rectangle 20">
              <a:extLst>
                <a:ext uri="{FF2B5EF4-FFF2-40B4-BE49-F238E27FC236}">
                  <a16:creationId xmlns:a16="http://schemas.microsoft.com/office/drawing/2014/main" id="{7913A51B-BEF0-194B-887F-5A073C8B5080}"/>
                </a:ext>
              </a:extLst>
            </p:cNvPr>
            <p:cNvSpPr>
              <a:spLocks noChangeArrowheads="1"/>
            </p:cNvSpPr>
            <p:nvPr/>
          </p:nvSpPr>
          <p:spPr bwMode="auto">
            <a:xfrm>
              <a:off x="5216" y="2426"/>
              <a:ext cx="22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Helvetica" pitchFamily="2" charset="0"/>
                  <a:ea typeface="Gulim" panose="020B0600000101010101" pitchFamily="34" charset="-127"/>
                </a:rPr>
                <a:t>350</a:t>
              </a:r>
            </a:p>
          </p:txBody>
        </p:sp>
        <p:sp>
          <p:nvSpPr>
            <p:cNvPr id="16410" name="Freeform 21">
              <a:extLst>
                <a:ext uri="{FF2B5EF4-FFF2-40B4-BE49-F238E27FC236}">
                  <a16:creationId xmlns:a16="http://schemas.microsoft.com/office/drawing/2014/main" id="{934275F9-BF75-0145-A73E-555D53E0DE11}"/>
                </a:ext>
              </a:extLst>
            </p:cNvPr>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6411" name="AutoShape 22">
              <a:extLst>
                <a:ext uri="{FF2B5EF4-FFF2-40B4-BE49-F238E27FC236}">
                  <a16:creationId xmlns:a16="http://schemas.microsoft.com/office/drawing/2014/main" id="{2878660C-5CE7-DF46-926F-E846D46469AB}"/>
                </a:ext>
              </a:extLst>
            </p:cNvPr>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6412" name="Rectangle 23">
              <a:extLst>
                <a:ext uri="{FF2B5EF4-FFF2-40B4-BE49-F238E27FC236}">
                  <a16:creationId xmlns:a16="http://schemas.microsoft.com/office/drawing/2014/main" id="{0A03D9B2-FB7D-9042-94C4-9D9A56708855}"/>
                </a:ext>
              </a:extLst>
            </p:cNvPr>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6413" name="AutoShape 24">
              <a:extLst>
                <a:ext uri="{FF2B5EF4-FFF2-40B4-BE49-F238E27FC236}">
                  <a16:creationId xmlns:a16="http://schemas.microsoft.com/office/drawing/2014/main" id="{0CCD393B-1CEA-2D4D-8049-EEACB54A420F}"/>
                </a:ext>
              </a:extLst>
            </p:cNvPr>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endParaRPr lang="en-US" altLang="en-US"/>
            </a:p>
          </p:txBody>
        </p:sp>
        <p:sp>
          <p:nvSpPr>
            <p:cNvPr id="16414" name="Line 25">
              <a:extLst>
                <a:ext uri="{FF2B5EF4-FFF2-40B4-BE49-F238E27FC236}">
                  <a16:creationId xmlns:a16="http://schemas.microsoft.com/office/drawing/2014/main" id="{0347F409-779D-864F-8CF2-E35CD35E0560}"/>
                </a:ext>
              </a:extLst>
            </p:cNvPr>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15" name="Line 26">
              <a:extLst>
                <a:ext uri="{FF2B5EF4-FFF2-40B4-BE49-F238E27FC236}">
                  <a16:creationId xmlns:a16="http://schemas.microsoft.com/office/drawing/2014/main" id="{12F9EE9A-ABD2-4949-9B61-64EDF706128E}"/>
                </a:ext>
              </a:extLst>
            </p:cNvPr>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16" name="Rectangle 27">
              <a:extLst>
                <a:ext uri="{FF2B5EF4-FFF2-40B4-BE49-F238E27FC236}">
                  <a16:creationId xmlns:a16="http://schemas.microsoft.com/office/drawing/2014/main" id="{038FFE61-EAC3-AB48-B536-5187753B23D7}"/>
                </a:ext>
              </a:extLst>
            </p:cNvPr>
            <p:cNvSpPr>
              <a:spLocks noChangeArrowheads="1"/>
            </p:cNvSpPr>
            <p:nvPr/>
          </p:nvSpPr>
          <p:spPr bwMode="auto">
            <a:xfrm>
              <a:off x="5008" y="2160"/>
              <a:ext cx="362"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r>
                <a:rPr lang="en-US" altLang="ko-KR" sz="800" b="1">
                  <a:solidFill>
                    <a:srgbClr val="000000"/>
                  </a:solidFill>
                  <a:latin typeface="Chicago" charset="0"/>
                  <a:ea typeface="Gulim" panose="020B0600000101010101" pitchFamily="34" charset="-127"/>
                </a:rPr>
                <a:t>ANARKI</a:t>
              </a:r>
            </a:p>
          </p:txBody>
        </p:sp>
      </p:grpSp>
      <p:sp>
        <p:nvSpPr>
          <p:cNvPr id="578588" name="Text Box 28">
            <a:extLst>
              <a:ext uri="{FF2B5EF4-FFF2-40B4-BE49-F238E27FC236}">
                <a16:creationId xmlns:a16="http://schemas.microsoft.com/office/drawing/2014/main" id="{28591DB0-1508-F04D-A526-8D1128AD016E}"/>
              </a:ext>
            </a:extLst>
          </p:cNvPr>
          <p:cNvSpPr txBox="1">
            <a:spLocks noChangeArrowheads="1"/>
          </p:cNvSpPr>
          <p:nvPr/>
        </p:nvSpPr>
        <p:spPr bwMode="auto">
          <a:xfrm>
            <a:off x="2870200" y="3683000"/>
            <a:ext cx="6070600" cy="21018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spcBef>
                <a:spcPct val="50000"/>
              </a:spcBef>
              <a:defRPr/>
            </a:pPr>
            <a:r>
              <a:rPr lang="en-US" altLang="ko-KR" sz="4400" b="1" i="1">
                <a:solidFill>
                  <a:srgbClr val="FC989D"/>
                </a:solidFill>
                <a:latin typeface="Comic Sans MS" charset="0"/>
                <a:ea typeface="Gulim" pitchFamily="34" charset="-127"/>
                <a:cs typeface="Gulim" pitchFamily="34" charset="-127"/>
              </a:rPr>
              <a:t>Rakyat menyadari tidak ada pemerintahan pusat.</a:t>
            </a:r>
          </a:p>
        </p:txBody>
      </p:sp>
      <p:sp>
        <p:nvSpPr>
          <p:cNvPr id="578589" name="Text Box 29">
            <a:extLst>
              <a:ext uri="{FF2B5EF4-FFF2-40B4-BE49-F238E27FC236}">
                <a16:creationId xmlns:a16="http://schemas.microsoft.com/office/drawing/2014/main" id="{90C53566-A88A-7F49-B658-50BB890FACFC}"/>
              </a:ext>
            </a:extLst>
          </p:cNvPr>
          <p:cNvSpPr txBox="1">
            <a:spLocks noChangeArrowheads="1"/>
          </p:cNvSpPr>
          <p:nvPr/>
        </p:nvSpPr>
        <p:spPr bwMode="auto">
          <a:xfrm>
            <a:off x="1766888"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altLang="ko-KR" sz="1600" b="1">
                <a:solidFill>
                  <a:schemeClr val="tx1"/>
                </a:solidFill>
                <a:latin typeface="Comic Sans MS" charset="0"/>
                <a:ea typeface="Gulim" pitchFamily="34" charset="-127"/>
                <a:cs typeface="Gulim" pitchFamily="34" charset="-127"/>
              </a:rPr>
              <a:t>Hak. 17:6</a:t>
            </a:r>
          </a:p>
        </p:txBody>
      </p:sp>
      <p:sp>
        <p:nvSpPr>
          <p:cNvPr id="16400" name="Text Box 30">
            <a:extLst>
              <a:ext uri="{FF2B5EF4-FFF2-40B4-BE49-F238E27FC236}">
                <a16:creationId xmlns:a16="http://schemas.microsoft.com/office/drawing/2014/main" id="{3681E329-1944-EF46-9043-29D8A86B5075}"/>
              </a:ext>
            </a:extLst>
          </p:cNvPr>
          <p:cNvSpPr txBox="1">
            <a:spLocks noChangeArrowheads="1"/>
          </p:cNvSpPr>
          <p:nvPr/>
        </p:nvSpPr>
        <p:spPr bwMode="auto">
          <a:xfrm>
            <a:off x="8720138" y="90488"/>
            <a:ext cx="258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ko-KR" altLang="en-US" sz="2000">
                <a:solidFill>
                  <a:srgbClr val="FFA27C"/>
                </a:solidFill>
                <a:latin typeface="B VAG Rounded Bold" charset="0"/>
                <a:ea typeface="Gulim" panose="020B0600000101010101" pitchFamily="34" charset="-127"/>
              </a:rPr>
              <a:t> </a:t>
            </a:r>
          </a:p>
        </p:txBody>
      </p:sp>
      <p:sp>
        <p:nvSpPr>
          <p:cNvPr id="578591" name="Rectangle 31">
            <a:extLst>
              <a:ext uri="{FF2B5EF4-FFF2-40B4-BE49-F238E27FC236}">
                <a16:creationId xmlns:a16="http://schemas.microsoft.com/office/drawing/2014/main" id="{3B9C1962-DB60-3742-9D41-28B7B94CD5B4}"/>
              </a:ext>
            </a:extLst>
          </p:cNvPr>
          <p:cNvSpPr>
            <a:spLocks noChangeArrowheads="1"/>
          </p:cNvSpPr>
          <p:nvPr/>
        </p:nvSpPr>
        <p:spPr bwMode="auto">
          <a:xfrm>
            <a:off x="8091488" y="6529388"/>
            <a:ext cx="339725" cy="268287"/>
          </a:xfrm>
          <a:prstGeom prst="rect">
            <a:avLst/>
          </a:prstGeom>
          <a:noFill/>
          <a:ln w="12700">
            <a:noFill/>
            <a:miter lim="800000"/>
            <a:headEnd/>
            <a:tailEnd/>
          </a:ln>
          <a:effec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r>
              <a:rPr lang="en-US" altLang="ko-KR" sz="1000" b="1">
                <a:solidFill>
                  <a:schemeClr val="tx1"/>
                </a:solidFill>
                <a:effectLst>
                  <a:outerShdw blurRad="38100" dist="38100" dir="2700000" algn="tl">
                    <a:srgbClr val="000000"/>
                  </a:outerShdw>
                </a:effectLst>
                <a:ea typeface="Gulim" panose="020B0600000101010101" pitchFamily="34" charset="-127"/>
              </a:rPr>
              <a:t>07</a:t>
            </a:r>
          </a:p>
        </p:txBody>
      </p:sp>
      <p:sp>
        <p:nvSpPr>
          <p:cNvPr id="16402" name="Text Box 32">
            <a:extLst>
              <a:ext uri="{FF2B5EF4-FFF2-40B4-BE49-F238E27FC236}">
                <a16:creationId xmlns:a16="http://schemas.microsoft.com/office/drawing/2014/main" id="{736DD685-F230-C242-8764-17EC826638F6}"/>
              </a:ext>
            </a:extLst>
          </p:cNvPr>
          <p:cNvSpPr txBox="1">
            <a:spLocks noChangeArrowheads="1"/>
          </p:cNvSpPr>
          <p:nvPr/>
        </p:nvSpPr>
        <p:spPr bwMode="auto">
          <a:xfrm>
            <a:off x="6818313" y="6284913"/>
            <a:ext cx="19891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panose="030F0902030302020204" pitchFamily="66" charset="0"/>
                <a:ea typeface="ＭＳ Ｐゴシック" panose="020B0600070205080204" pitchFamily="34" charset="-128"/>
              </a:defRPr>
            </a:lvl1pPr>
            <a:lvl2pPr marL="742950" indent="-285750">
              <a:defRPr sz="2800">
                <a:solidFill>
                  <a:srgbClr val="00DFCA"/>
                </a:solidFill>
                <a:latin typeface="Comic Sans MS" panose="030F0902030302020204" pitchFamily="66" charset="0"/>
                <a:ea typeface="ＭＳ Ｐゴシック" panose="020B0600070205080204" pitchFamily="34" charset="-128"/>
              </a:defRPr>
            </a:lvl2pPr>
            <a:lvl3pPr marL="1143000" indent="-228600">
              <a:defRPr sz="2800">
                <a:solidFill>
                  <a:srgbClr val="00DFCA"/>
                </a:solidFill>
                <a:latin typeface="Comic Sans MS" panose="030F0902030302020204" pitchFamily="66" charset="0"/>
                <a:ea typeface="ＭＳ Ｐゴシック" panose="020B0600070205080204" pitchFamily="34" charset="-128"/>
              </a:defRPr>
            </a:lvl3pPr>
            <a:lvl4pPr marL="1600200" indent="-228600">
              <a:defRPr sz="2800">
                <a:solidFill>
                  <a:srgbClr val="00DFCA"/>
                </a:solidFill>
                <a:latin typeface="Comic Sans MS" panose="030F0902030302020204" pitchFamily="66" charset="0"/>
                <a:ea typeface="ＭＳ Ｐゴシック" panose="020B0600070205080204" pitchFamily="34" charset="-128"/>
              </a:defRPr>
            </a:lvl4pPr>
            <a:lvl5pPr marL="2057400" indent="-228600">
              <a:defRPr sz="2800">
                <a:solidFill>
                  <a:srgbClr val="00DFCA"/>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800">
                <a:solidFill>
                  <a:srgbClr val="00DFCA"/>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200" b="1">
                <a:solidFill>
                  <a:schemeClr val="tx1"/>
                </a:solidFill>
                <a:latin typeface="Arial" panose="020B0604020202020204" pitchFamily="34" charset="0"/>
                <a:ea typeface="Gulim" panose="020B0600000101010101" pitchFamily="34" charset="-127"/>
              </a:rPr>
              <a:t>Buku Panduan hal. 31-32</a:t>
            </a:r>
          </a:p>
        </p:txBody>
      </p:sp>
      <p:sp>
        <p:nvSpPr>
          <p:cNvPr id="578601" name="Rectangle 41">
            <a:extLst>
              <a:ext uri="{FF2B5EF4-FFF2-40B4-BE49-F238E27FC236}">
                <a16:creationId xmlns:a16="http://schemas.microsoft.com/office/drawing/2014/main" id="{C709DE2C-E626-5D44-A125-E9442ED8A68B}"/>
              </a:ext>
            </a:extLst>
          </p:cNvPr>
          <p:cNvSpPr>
            <a:spLocks noChangeArrowheads="1"/>
          </p:cNvSpPr>
          <p:nvPr/>
        </p:nvSpPr>
        <p:spPr bwMode="auto">
          <a:xfrm>
            <a:off x="6584950" y="3159125"/>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charset="0"/>
              <a:ea typeface="+mn-ea"/>
            </a:endParaRPr>
          </a:p>
        </p:txBody>
      </p:sp>
      <p:sp>
        <p:nvSpPr>
          <p:cNvPr id="578603" name="Rectangle 43">
            <a:extLst>
              <a:ext uri="{FF2B5EF4-FFF2-40B4-BE49-F238E27FC236}">
                <a16:creationId xmlns:a16="http://schemas.microsoft.com/office/drawing/2014/main" id="{08F034B8-C92E-7D4F-BAAB-EAB1D05A7752}"/>
              </a:ext>
            </a:extLst>
          </p:cNvPr>
          <p:cNvSpPr>
            <a:spLocks noChangeArrowheads="1"/>
          </p:cNvSpPr>
          <p:nvPr/>
        </p:nvSpPr>
        <p:spPr bwMode="auto">
          <a:xfrm>
            <a:off x="293688" y="1901825"/>
            <a:ext cx="3309937" cy="2525713"/>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altLang="ko-KR" sz="3200">
                <a:solidFill>
                  <a:srgbClr val="FAFD00"/>
                </a:solidFill>
                <a:latin typeface="Times" charset="0"/>
                <a:ea typeface="Gulim" pitchFamily="34" charset="-127"/>
                <a:cs typeface="Gulim" pitchFamily="34" charset="-127"/>
              </a:rPr>
              <a:t>Yang</a:t>
            </a:r>
            <a:r>
              <a:rPr lang="en-US" altLang="ko-KR" sz="3200">
                <a:solidFill>
                  <a:schemeClr val="tx2"/>
                </a:solidFill>
                <a:latin typeface="Times" charset="0"/>
                <a:ea typeface="Gulim" pitchFamily="34" charset="-127"/>
                <a:cs typeface="Gulim" pitchFamily="34" charset="-127"/>
              </a:rPr>
              <a:t> </a:t>
            </a:r>
            <a:r>
              <a:rPr lang="en-US" altLang="ko-KR" sz="3200" b="1" i="1">
                <a:solidFill>
                  <a:srgbClr val="1CFF23"/>
                </a:solidFill>
                <a:latin typeface="Times" charset="0"/>
                <a:ea typeface="Gulim" pitchFamily="34" charset="-127"/>
                <a:cs typeface="Gulim" pitchFamily="34" charset="-127"/>
              </a:rPr>
              <a:t>PERTAMA</a:t>
            </a:r>
            <a:r>
              <a:rPr lang="en-US" altLang="ko-KR" sz="3200">
                <a:solidFill>
                  <a:schemeClr val="tx2"/>
                </a:solidFill>
                <a:latin typeface="Times" charset="0"/>
                <a:ea typeface="Gulim" pitchFamily="34" charset="-127"/>
                <a:cs typeface="Gulim" pitchFamily="34" charset="-127"/>
              </a:rPr>
              <a:t>  </a:t>
            </a:r>
          </a:p>
          <a:p>
            <a:pPr algn="ctr">
              <a:defRPr/>
            </a:pPr>
            <a:r>
              <a:rPr lang="en-US" altLang="ko-KR" sz="3200">
                <a:solidFill>
                  <a:srgbClr val="FAFD00"/>
                </a:solidFill>
                <a:latin typeface="Times" charset="0"/>
                <a:ea typeface="Gulim" pitchFamily="34" charset="-127"/>
                <a:cs typeface="Gulim" pitchFamily="34" charset="-127"/>
              </a:rPr>
              <a:t>dari</a:t>
            </a:r>
            <a:endParaRPr lang="en-US" altLang="ko-KR" sz="3200">
              <a:solidFill>
                <a:schemeClr val="tx2"/>
              </a:solidFill>
              <a:latin typeface="Times" charset="0"/>
              <a:ea typeface="Gulim" pitchFamily="34" charset="-127"/>
              <a:cs typeface="Gulim" pitchFamily="34" charset="-127"/>
            </a:endParaRPr>
          </a:p>
          <a:p>
            <a:pPr algn="ctr">
              <a:defRPr/>
            </a:pPr>
            <a:r>
              <a:rPr lang="en-US" altLang="ko-KR" sz="3200" b="1">
                <a:solidFill>
                  <a:srgbClr val="1CFF23"/>
                </a:solidFill>
                <a:latin typeface="Times" charset="0"/>
                <a:ea typeface="Gulim" pitchFamily="34" charset="-127"/>
                <a:cs typeface="Gulim" pitchFamily="34" charset="-127"/>
              </a:rPr>
              <a:t>TIGA </a:t>
            </a:r>
          </a:p>
          <a:p>
            <a:pPr algn="ctr">
              <a:defRPr/>
            </a:pPr>
            <a:r>
              <a:rPr lang="en-US" altLang="ko-KR" sz="3200" b="1">
                <a:solidFill>
                  <a:srgbClr val="1CFF23"/>
                </a:solidFill>
                <a:latin typeface="Times" charset="0"/>
                <a:ea typeface="Gulim" pitchFamily="34" charset="-127"/>
                <a:cs typeface="Gulim" pitchFamily="34" charset="-127"/>
              </a:rPr>
              <a:t>KOMUNITAS</a:t>
            </a:r>
            <a:endParaRPr lang="en-US" altLang="ko-KR" sz="3200">
              <a:solidFill>
                <a:schemeClr val="tx2"/>
              </a:solidFill>
              <a:latin typeface="Times" charset="0"/>
              <a:ea typeface="Gulim" pitchFamily="34" charset="-127"/>
              <a:cs typeface="Gulim" pitchFamily="34" charset="-127"/>
            </a:endParaRPr>
          </a:p>
          <a:p>
            <a:pPr algn="ctr">
              <a:defRPr/>
            </a:pPr>
            <a:r>
              <a:rPr lang="en-US" altLang="ko-KR" sz="3200">
                <a:solidFill>
                  <a:schemeClr val="tx2"/>
                </a:solidFill>
                <a:latin typeface="Times" charset="0"/>
                <a:ea typeface="Gulim" pitchFamily="34" charset="-127"/>
                <a:cs typeface="Gulim" pitchFamily="34" charset="-127"/>
              </a:rPr>
              <a:t>adalah:</a:t>
            </a:r>
          </a:p>
        </p:txBody>
      </p:sp>
      <p:sp>
        <p:nvSpPr>
          <p:cNvPr id="578608" name="Rectangle 48">
            <a:extLst>
              <a:ext uri="{FF2B5EF4-FFF2-40B4-BE49-F238E27FC236}">
                <a16:creationId xmlns:a16="http://schemas.microsoft.com/office/drawing/2014/main" id="{0946B8FD-F4C4-EC41-A461-0B963ED006DF}"/>
              </a:ext>
            </a:extLst>
          </p:cNvPr>
          <p:cNvSpPr>
            <a:spLocks noChangeArrowheads="1"/>
          </p:cNvSpPr>
          <p:nvPr/>
        </p:nvSpPr>
        <p:spPr bwMode="auto">
          <a:xfrm>
            <a:off x="1000125" y="49879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altLang="ko-KR" sz="6000">
                <a:solidFill>
                  <a:srgbClr val="51DC00"/>
                </a:solidFill>
                <a:latin typeface="Times" charset="0"/>
                <a:ea typeface="Gulim" pitchFamily="34" charset="-127"/>
                <a:cs typeface="Gulim" pitchFamily="34" charset="-127"/>
              </a:rPr>
              <a:t>A</a:t>
            </a:r>
            <a:r>
              <a:rPr lang="en-US" altLang="ko-KR" sz="3600">
                <a:solidFill>
                  <a:srgbClr val="51DC00"/>
                </a:solidFill>
                <a:latin typeface="Times" charset="0"/>
                <a:ea typeface="Gulim" pitchFamily="34" charset="-127"/>
                <a:cs typeface="Gulim" pitchFamily="34" charset="-127"/>
              </a:rPr>
              <a:t> </a:t>
            </a:r>
            <a:r>
              <a:rPr lang="en-US" altLang="ko-KR" sz="3600">
                <a:solidFill>
                  <a:schemeClr val="tx2"/>
                </a:solidFill>
                <a:latin typeface="Times" charset="0"/>
                <a:ea typeface="Gulim" pitchFamily="34" charset="-127"/>
                <a:cs typeface="Gulim" pitchFamily="34" charset="-127"/>
              </a:rPr>
              <a:t>K P</a:t>
            </a:r>
          </a:p>
        </p:txBody>
      </p:sp>
      <p:pic>
        <p:nvPicPr>
          <p:cNvPr id="578610" name="Picture 50" descr="Kakap">
            <a:extLst>
              <a:ext uri="{FF2B5EF4-FFF2-40B4-BE49-F238E27FC236}">
                <a16:creationId xmlns:a16="http://schemas.microsoft.com/office/drawing/2014/main" id="{97C0D04F-ECE6-3F43-83EC-6E10FDA45CA3}"/>
              </a:ext>
            </a:extLst>
          </p:cNvPr>
          <p:cNvPicPr>
            <a:picLocks noChangeAspect="1" noChangeArrowheads="1"/>
          </p:cNvPicPr>
          <p:nvPr/>
        </p:nvPicPr>
        <p:blipFill>
          <a:blip r:embed="rId3"/>
          <a:srcRect/>
          <a:stretch>
            <a:fillRect/>
          </a:stretch>
        </p:blipFill>
        <p:spPr bwMode="auto">
          <a:xfrm>
            <a:off x="1109663" y="4530725"/>
            <a:ext cx="1400175" cy="765175"/>
          </a:xfrm>
          <a:prstGeom prst="rect">
            <a:avLst/>
          </a:prstGeom>
          <a:noFill/>
          <a:effectLst>
            <a:outerShdw blurRad="63500" dist="135003" dir="2471156" algn="ctr" rotWithShape="0">
              <a:schemeClr val="bg2">
                <a:alpha val="74998"/>
              </a:schemeClr>
            </a:outerShdw>
          </a:effectLst>
        </p:spPr>
      </p:pic>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78588"/>
                                        </p:tgtEl>
                                        <p:attrNameLst>
                                          <p:attrName>style.visibility</p:attrName>
                                        </p:attrNameLst>
                                      </p:cBhvr>
                                      <p:to>
                                        <p:strVal val="visible"/>
                                      </p:to>
                                    </p:set>
                                    <p:anim calcmode="lin" valueType="num">
                                      <p:cBhvr additive="base">
                                        <p:cTn id="7" dur="500" fill="hold"/>
                                        <p:tgtEl>
                                          <p:spTgt spid="578588"/>
                                        </p:tgtEl>
                                        <p:attrNameLst>
                                          <p:attrName>ppt_x</p:attrName>
                                        </p:attrNameLst>
                                      </p:cBhvr>
                                      <p:tavLst>
                                        <p:tav tm="0">
                                          <p:val>
                                            <p:strVal val="1+#ppt_w/2"/>
                                          </p:val>
                                        </p:tav>
                                        <p:tav tm="100000">
                                          <p:val>
                                            <p:strVal val="#ppt_x"/>
                                          </p:val>
                                        </p:tav>
                                      </p:tavLst>
                                    </p:anim>
                                    <p:anim calcmode="lin" valueType="num">
                                      <p:cBhvr additive="base">
                                        <p:cTn id="8" dur="500" fill="hold"/>
                                        <p:tgtEl>
                                          <p:spTgt spid="5785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88"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Biblical Negev\sr\Northern Negev wadis aerial.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East Jerusalem and Mt of Olives aerial from s.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area aerial from s, tb q010703.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Old City aerial from north2.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Western Wall\sr\Western Wall at Sukkot2, df 1003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2 Jerusalem\Western Wall\Sr\Men praying at Western Wall, tb n010200 sr.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and wilderness aerial from w, tb q010703.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Comic Sans MS"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Comic Sans MS"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rgbClr val="FFA27C"/>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a:ln>
              <a:noFill/>
            </a:ln>
            <a:solidFill>
              <a:srgbClr val="FFA27C"/>
            </a:solidFill>
            <a:effectLst/>
            <a:latin typeface="Arial" charset="0"/>
            <a:ea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18066</TotalTime>
  <Pages>52</Pages>
  <Words>8091</Words>
  <Application>Microsoft Macintosh PowerPoint</Application>
  <PresentationFormat>On-screen Show (4:3)</PresentationFormat>
  <Paragraphs>1691</Paragraphs>
  <Slides>74</Slides>
  <Notes>72</Notes>
  <HiddenSlides>0</HiddenSlides>
  <MMClips>0</MMClips>
  <ScaleCrop>false</ScaleCrop>
  <HeadingPairs>
    <vt:vector size="8" baseType="variant">
      <vt:variant>
        <vt:lpstr>Fonts Used</vt:lpstr>
      </vt:variant>
      <vt:variant>
        <vt:i4>15</vt:i4>
      </vt:variant>
      <vt:variant>
        <vt:lpstr>Theme</vt:lpstr>
      </vt:variant>
      <vt:variant>
        <vt:i4>3</vt:i4>
      </vt:variant>
      <vt:variant>
        <vt:lpstr>Embedded OLE Servers</vt:lpstr>
      </vt:variant>
      <vt:variant>
        <vt:i4>1</vt:i4>
      </vt:variant>
      <vt:variant>
        <vt:lpstr>Slide Titles</vt:lpstr>
      </vt:variant>
      <vt:variant>
        <vt:i4>74</vt:i4>
      </vt:variant>
    </vt:vector>
  </HeadingPairs>
  <TitlesOfParts>
    <vt:vector size="93" baseType="lpstr">
      <vt:lpstr>B VAG Rounded Bold</vt:lpstr>
      <vt:lpstr>Chicago</vt:lpstr>
      <vt:lpstr>Gulim</vt:lpstr>
      <vt:lpstr>Kosher-Normal</vt:lpstr>
      <vt:lpstr>Sand</vt:lpstr>
      <vt:lpstr>Times</vt:lpstr>
      <vt:lpstr>Arial</vt:lpstr>
      <vt:lpstr>Comic Sans MS</vt:lpstr>
      <vt:lpstr>Geneva</vt:lpstr>
      <vt:lpstr>Helvetica</vt:lpstr>
      <vt:lpstr>Impact</vt:lpstr>
      <vt:lpstr>Matura MT Script Capitals</vt:lpstr>
      <vt:lpstr>Monotype Sorts</vt:lpstr>
      <vt:lpstr>Times New Roman</vt:lpstr>
      <vt:lpstr>Wingdings</vt:lpstr>
      <vt:lpstr>untitled 3</vt:lpstr>
      <vt:lpstr>6_untitled 1</vt:lpstr>
      <vt:lpstr>1_Orbit</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East Jerusalem and Mt of Olives aerial from 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Jerusalem area aerial from south</vt:lpstr>
      <vt:lpstr>Old City aerial from north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Link Intisari… Alkitab di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keywords/>
  <dc:description/>
  <cp:lastModifiedBy>Rick Griffith</cp:lastModifiedBy>
  <cp:revision>611</cp:revision>
  <cp:lastPrinted>1997-02-12T13:49:34Z</cp:lastPrinted>
  <dcterms:created xsi:type="dcterms:W3CDTF">1999-07-29T18:12:04Z</dcterms:created>
  <dcterms:modified xsi:type="dcterms:W3CDTF">2024-08-26T06:32:59Z</dcterms:modified>
</cp:coreProperties>
</file>