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58"/>
  </p:notesMasterIdLst>
  <p:handoutMasterIdLst>
    <p:handoutMasterId r:id="rId59"/>
  </p:handoutMasterIdLst>
  <p:sldIdLst>
    <p:sldId id="777" r:id="rId4"/>
    <p:sldId id="531" r:id="rId5"/>
    <p:sldId id="327" r:id="rId6"/>
    <p:sldId id="326" r:id="rId7"/>
    <p:sldId id="747" r:id="rId8"/>
    <p:sldId id="710" r:id="rId9"/>
    <p:sldId id="756" r:id="rId10"/>
    <p:sldId id="505" r:id="rId11"/>
    <p:sldId id="339" r:id="rId12"/>
    <p:sldId id="543" r:id="rId13"/>
    <p:sldId id="547" r:id="rId14"/>
    <p:sldId id="335" r:id="rId15"/>
    <p:sldId id="336" r:id="rId16"/>
    <p:sldId id="337" r:id="rId17"/>
    <p:sldId id="338" r:id="rId18"/>
    <p:sldId id="504" r:id="rId19"/>
    <p:sldId id="342" r:id="rId20"/>
    <p:sldId id="488" r:id="rId21"/>
    <p:sldId id="776" r:id="rId22"/>
    <p:sldId id="464" r:id="rId23"/>
    <p:sldId id="480" r:id="rId24"/>
    <p:sldId id="761" r:id="rId25"/>
    <p:sldId id="764" r:id="rId26"/>
    <p:sldId id="711" r:id="rId27"/>
    <p:sldId id="753" r:id="rId28"/>
    <p:sldId id="465" r:id="rId29"/>
    <p:sldId id="771" r:id="rId30"/>
    <p:sldId id="769" r:id="rId31"/>
    <p:sldId id="773" r:id="rId32"/>
    <p:sldId id="346" r:id="rId33"/>
    <p:sldId id="578" r:id="rId34"/>
    <p:sldId id="775" r:id="rId35"/>
    <p:sldId id="762" r:id="rId36"/>
    <p:sldId id="350" r:id="rId37"/>
    <p:sldId id="351" r:id="rId38"/>
    <p:sldId id="353" r:id="rId39"/>
    <p:sldId id="352" r:id="rId40"/>
    <p:sldId id="354" r:id="rId41"/>
    <p:sldId id="506" r:id="rId42"/>
    <p:sldId id="623" r:id="rId43"/>
    <p:sldId id="633" r:id="rId44"/>
    <p:sldId id="356" r:id="rId45"/>
    <p:sldId id="357" r:id="rId46"/>
    <p:sldId id="774" r:id="rId47"/>
    <p:sldId id="359" r:id="rId48"/>
    <p:sldId id="585" r:id="rId49"/>
    <p:sldId id="361" r:id="rId50"/>
    <p:sldId id="360" r:id="rId51"/>
    <p:sldId id="715" r:id="rId52"/>
    <p:sldId id="755" r:id="rId53"/>
    <p:sldId id="714" r:id="rId54"/>
    <p:sldId id="763" r:id="rId55"/>
    <p:sldId id="758" r:id="rId56"/>
    <p:sldId id="446" r:id="rId57"/>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5pPr>
    <a:lvl6pPr marL="2286000" algn="l" defTabSz="914400" rtl="0" eaLnBrk="1" latinLnBrk="0" hangingPunct="1">
      <a:defRPr sz="1600" b="1" kern="1200">
        <a:solidFill>
          <a:srgbClr val="00DFCA"/>
        </a:solidFill>
        <a:latin typeface="Comic Sans MS" panose="030F0902030302020204" pitchFamily="66" charset="0"/>
        <a:ea typeface="+mn-ea"/>
        <a:cs typeface="+mn-cs"/>
      </a:defRPr>
    </a:lvl6pPr>
    <a:lvl7pPr marL="2743200" algn="l" defTabSz="914400" rtl="0" eaLnBrk="1" latinLnBrk="0" hangingPunct="1">
      <a:defRPr sz="1600" b="1" kern="1200">
        <a:solidFill>
          <a:srgbClr val="00DFCA"/>
        </a:solidFill>
        <a:latin typeface="Comic Sans MS" panose="030F0902030302020204" pitchFamily="66" charset="0"/>
        <a:ea typeface="+mn-ea"/>
        <a:cs typeface="+mn-cs"/>
      </a:defRPr>
    </a:lvl7pPr>
    <a:lvl8pPr marL="3200400" algn="l" defTabSz="914400" rtl="0" eaLnBrk="1" latinLnBrk="0" hangingPunct="1">
      <a:defRPr sz="1600" b="1" kern="1200">
        <a:solidFill>
          <a:srgbClr val="00DFCA"/>
        </a:solidFill>
        <a:latin typeface="Comic Sans MS" panose="030F0902030302020204" pitchFamily="66" charset="0"/>
        <a:ea typeface="+mn-ea"/>
        <a:cs typeface="+mn-cs"/>
      </a:defRPr>
    </a:lvl8pPr>
    <a:lvl9pPr marL="3657600" algn="l" defTabSz="914400" rtl="0" eaLnBrk="1" latinLnBrk="0" hangingPunct="1">
      <a:defRPr sz="1600" b="1" kern="1200">
        <a:solidFill>
          <a:srgbClr val="00DFCA"/>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3939">
          <p15:clr>
            <a:srgbClr val="A4A3A4"/>
          </p15:clr>
        </p15:guide>
        <p15:guide id="2" orient="horz" pos="4235">
          <p15:clr>
            <a:srgbClr val="A4A3A4"/>
          </p15:clr>
        </p15:guide>
        <p15:guide id="3" orient="horz" pos="276">
          <p15:clr>
            <a:srgbClr val="A4A3A4"/>
          </p15:clr>
        </p15:guide>
        <p15:guide id="4" pos="311">
          <p15:clr>
            <a:srgbClr val="A4A3A4"/>
          </p15:clr>
        </p15:guide>
        <p15:guide id="5" pos="543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23" autoAdjust="0"/>
    <p:restoredTop sz="73384" autoAdjust="0"/>
  </p:normalViewPr>
  <p:slideViewPr>
    <p:cSldViewPr snapToGrid="0">
      <p:cViewPr varScale="1">
        <p:scale>
          <a:sx n="89" d="100"/>
          <a:sy n="89" d="100"/>
        </p:scale>
        <p:origin x="176" y="760"/>
      </p:cViewPr>
      <p:guideLst>
        <p:guide orient="horz" pos="3939"/>
        <p:guide orient="horz" pos="4235"/>
        <p:guide orient="horz" pos="276"/>
        <p:guide pos="311"/>
        <p:guide pos="54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96C01D-FB70-2D4D-843A-1606B03C3A5F}"/>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D8156AF8-2314-E942-8580-E566600DC946}"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BBC28F-89F1-4D45-8A3E-515BFA41586D}"/>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F5AFF881-0BCC-264E-B256-1E8B4017E05C}"/>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373508FA-21C1-E142-9661-3BEF69FB2520}"/>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06D921DD-1191-A444-BA9C-48045CE89A31}"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910B33A5-5D95-8E42-B1AB-AD358FA99A9F}"/>
              </a:ext>
            </a:extLst>
          </p:cNvPr>
          <p:cNvSpPr>
            <a:spLocks noGrp="1" noRot="1" noChangeAspect="1" noChangeArrowheads="1" noTextEdit="1"/>
          </p:cNvSpPr>
          <p:nvPr>
            <p:ph type="sldImg"/>
          </p:nvPr>
        </p:nvSpPr>
        <p:spPr>
          <a:xfrm>
            <a:off x="1150938" y="692150"/>
            <a:ext cx="4556125" cy="3416300"/>
          </a:xfrm>
          <a:ln/>
        </p:spPr>
      </p:sp>
      <p:sp>
        <p:nvSpPr>
          <p:cNvPr id="700419" name="Rectangle 3">
            <a:extLst>
              <a:ext uri="{FF2B5EF4-FFF2-40B4-BE49-F238E27FC236}">
                <a16:creationId xmlns:a16="http://schemas.microsoft.com/office/drawing/2014/main" id="{16835A2E-B452-DF47-9935-9321A8E98E7F}"/>
              </a:ext>
            </a:extLst>
          </p:cNvPr>
          <p:cNvSpPr>
            <a:spLocks noGrp="1" noChangeArrowheads="1"/>
          </p:cNvSpPr>
          <p:nvPr>
            <p:ph type="body" idx="1"/>
          </p:nvPr>
        </p:nvSpPr>
        <p:spPr/>
        <p:txBody>
          <a:bodyPr/>
          <a:lstStyle/>
          <a:p>
            <a:r>
              <a:rPr lang="fi-FI" altLang="en-US" b="1"/>
              <a:t>Inilah Yerikho zaman sekarang. Anda dapat dengan mudah membayangkan pasukan Yosua melewati sungai yang lebar dengan ribuan demi ribuan pasukan bersenjata siap untuk tujuh tahun pertempuran ke depan.</a:t>
            </a:r>
            <a:endParaRPr lang="en-US" altLang="en-US" b="1"/>
          </a:p>
        </p:txBody>
      </p:sp>
    </p:spTree>
    <p:extLst>
      <p:ext uri="{BB962C8B-B14F-4D97-AF65-F5344CB8AC3E}">
        <p14:creationId xmlns:p14="http://schemas.microsoft.com/office/powerpoint/2010/main" val="40348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EAB2086B-AF34-F548-AEEA-B59B77A95CEB}"/>
              </a:ext>
            </a:extLst>
          </p:cNvPr>
          <p:cNvSpPr>
            <a:spLocks noGrp="1" noRot="1" noChangeAspect="1" noChangeArrowheads="1" noTextEdit="1"/>
          </p:cNvSpPr>
          <p:nvPr>
            <p:ph type="sldImg"/>
          </p:nvPr>
        </p:nvSpPr>
        <p:spPr>
          <a:xfrm>
            <a:off x="1150938" y="692150"/>
            <a:ext cx="4556125" cy="3416300"/>
          </a:xfrm>
          <a:ln/>
        </p:spPr>
      </p:sp>
      <p:sp>
        <p:nvSpPr>
          <p:cNvPr id="666627" name="Rectangle 3">
            <a:extLst>
              <a:ext uri="{FF2B5EF4-FFF2-40B4-BE49-F238E27FC236}">
                <a16:creationId xmlns:a16="http://schemas.microsoft.com/office/drawing/2014/main" id="{568308AE-6997-3745-810E-AA538E907FD4}"/>
              </a:ext>
            </a:extLst>
          </p:cNvPr>
          <p:cNvSpPr>
            <a:spLocks noGrp="1" noChangeArrowheads="1"/>
          </p:cNvSpPr>
          <p:nvPr>
            <p:ph type="body" idx="1"/>
          </p:nvPr>
        </p:nvSpPr>
        <p:spPr/>
        <p:txBody>
          <a:bodyPr/>
          <a:lstStyle/>
          <a:p>
            <a:r>
              <a:rPr lang="fi-FI" altLang="en-US" b="1"/>
              <a:t>Di sini TUHAN…Yahweh…memberikan perintahNya kepada MUSA dalam tiga bagian: M…. S…. U</a:t>
            </a:r>
          </a:p>
          <a:p>
            <a:r>
              <a:rPr lang="fi-FI" altLang="en-US" b="1"/>
              <a:t>////	Moral, </a:t>
            </a:r>
          </a:p>
          <a:p>
            <a:r>
              <a:rPr lang="fi-FI" altLang="en-US" b="1"/>
              <a:t>////	Sosial, </a:t>
            </a:r>
          </a:p>
          <a:p>
            <a:r>
              <a:rPr lang="fi-FI" altLang="en-US" b="1"/>
              <a:t>////	dan Upacara….</a:t>
            </a:r>
          </a:p>
          <a:p>
            <a:r>
              <a:rPr lang="fi-FI" altLang="en-US" b="1"/>
              <a:t>… ketiga bagian dari Hukum Taurat yang ditulis langsung dari tangan Allah di atas Gunung Sinai dan diberikan kepada Musa …DUA KALI!</a:t>
            </a:r>
            <a:endParaRPr lang="sv-SE" altLang="en-US" b="1"/>
          </a:p>
          <a:p>
            <a:r>
              <a:rPr lang="sv-SE" altLang="en-US" b="1"/>
              <a:t>Ingat urutan dari huruf-huruf ini dalam map MUSA: M-S-U.</a:t>
            </a:r>
            <a:endParaRPr lang="en-US" altLang="en-US"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a:extLst>
              <a:ext uri="{FF2B5EF4-FFF2-40B4-BE49-F238E27FC236}">
                <a16:creationId xmlns:a16="http://schemas.microsoft.com/office/drawing/2014/main" id="{5CF41247-A584-5D40-810B-08EE2ED06AE3}"/>
              </a:ext>
            </a:extLst>
          </p:cNvPr>
          <p:cNvSpPr>
            <a:spLocks noGrp="1" noRot="1" noChangeAspect="1" noChangeArrowheads="1" noTextEdit="1"/>
          </p:cNvSpPr>
          <p:nvPr>
            <p:ph type="sldImg"/>
          </p:nvPr>
        </p:nvSpPr>
        <p:spPr>
          <a:xfrm>
            <a:off x="1150938" y="692150"/>
            <a:ext cx="4556125" cy="3416300"/>
          </a:xfrm>
          <a:ln/>
        </p:spPr>
      </p:sp>
      <p:sp>
        <p:nvSpPr>
          <p:cNvPr id="667651" name="Rectangle 3">
            <a:extLst>
              <a:ext uri="{FF2B5EF4-FFF2-40B4-BE49-F238E27FC236}">
                <a16:creationId xmlns:a16="http://schemas.microsoft.com/office/drawing/2014/main" id="{5B2DCA63-3480-5C4E-BBE7-655B6B84C68C}"/>
              </a:ext>
            </a:extLst>
          </p:cNvPr>
          <p:cNvSpPr>
            <a:spLocks noGrp="1" noChangeArrowheads="1"/>
          </p:cNvSpPr>
          <p:nvPr>
            <p:ph type="body" idx="1"/>
          </p:nvPr>
        </p:nvSpPr>
        <p:spPr/>
        <p:txBody>
          <a:bodyPr/>
          <a:lstStyle/>
          <a:p>
            <a:r>
              <a:rPr lang="en-US" altLang="en-US" b="1"/>
              <a:t>TORAH, dalam bahasa Ibrani merupakan pemberian TUHAN kepada bangsa Israel mengenai pengetahuan kesalehan hidup yang terbagi menjadi tiga bagian.</a:t>
            </a:r>
            <a:r>
              <a:rPr lang="en-US" alt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a:extLst>
              <a:ext uri="{FF2B5EF4-FFF2-40B4-BE49-F238E27FC236}">
                <a16:creationId xmlns:a16="http://schemas.microsoft.com/office/drawing/2014/main" id="{895F29AE-7F84-1947-A8EC-BCD417955821}"/>
              </a:ext>
            </a:extLst>
          </p:cNvPr>
          <p:cNvSpPr>
            <a:spLocks noGrp="1" noRot="1" noChangeAspect="1" noChangeArrowheads="1" noTextEdit="1"/>
          </p:cNvSpPr>
          <p:nvPr>
            <p:ph type="sldImg"/>
          </p:nvPr>
        </p:nvSpPr>
        <p:spPr>
          <a:xfrm>
            <a:off x="1150938" y="692150"/>
            <a:ext cx="4556125" cy="3416300"/>
          </a:xfrm>
          <a:ln/>
        </p:spPr>
      </p:sp>
      <p:sp>
        <p:nvSpPr>
          <p:cNvPr id="668675" name="Rectangle 3">
            <a:extLst>
              <a:ext uri="{FF2B5EF4-FFF2-40B4-BE49-F238E27FC236}">
                <a16:creationId xmlns:a16="http://schemas.microsoft.com/office/drawing/2014/main" id="{5380943F-0D39-F048-B77C-37DD1A6A278E}"/>
              </a:ext>
            </a:extLst>
          </p:cNvPr>
          <p:cNvSpPr>
            <a:spLocks noGrp="1" noChangeArrowheads="1"/>
          </p:cNvSpPr>
          <p:nvPr>
            <p:ph type="body" idx="1"/>
          </p:nvPr>
        </p:nvSpPr>
        <p:spPr/>
        <p:txBody>
          <a:bodyPr/>
          <a:lstStyle/>
          <a:p>
            <a:r>
              <a:rPr lang="fi-FI" altLang="en-US" b="1"/>
              <a:t>Bagian MORAL dari Hukum Taurat yang kita kenal dengan Sepuluh Perintah Tuhan atau Sepuluh Hukum. Hukum kita pada saat sekarang ini banyak berdasarkan pada hukum tersebut.</a:t>
            </a:r>
            <a:endParaRPr lang="en-US" alt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a:extLst>
              <a:ext uri="{FF2B5EF4-FFF2-40B4-BE49-F238E27FC236}">
                <a16:creationId xmlns:a16="http://schemas.microsoft.com/office/drawing/2014/main" id="{07819601-F023-DE4A-B992-B36A17A5B78D}"/>
              </a:ext>
            </a:extLst>
          </p:cNvPr>
          <p:cNvSpPr>
            <a:spLocks noGrp="1" noRot="1" noChangeAspect="1" noChangeArrowheads="1" noTextEdit="1"/>
          </p:cNvSpPr>
          <p:nvPr>
            <p:ph type="sldImg"/>
          </p:nvPr>
        </p:nvSpPr>
        <p:spPr>
          <a:xfrm>
            <a:off x="1150938" y="692150"/>
            <a:ext cx="4556125" cy="3416300"/>
          </a:xfrm>
          <a:ln/>
        </p:spPr>
      </p:sp>
      <p:sp>
        <p:nvSpPr>
          <p:cNvPr id="669699" name="Rectangle 3">
            <a:extLst>
              <a:ext uri="{FF2B5EF4-FFF2-40B4-BE49-F238E27FC236}">
                <a16:creationId xmlns:a16="http://schemas.microsoft.com/office/drawing/2014/main" id="{CDB2C3DA-D40D-A34E-9D88-00F84FC8D480}"/>
              </a:ext>
            </a:extLst>
          </p:cNvPr>
          <p:cNvSpPr>
            <a:spLocks noGrp="1" noChangeArrowheads="1"/>
          </p:cNvSpPr>
          <p:nvPr>
            <p:ph type="body" idx="1"/>
          </p:nvPr>
        </p:nvSpPr>
        <p:spPr/>
        <p:txBody>
          <a:bodyPr/>
          <a:lstStyle/>
          <a:p>
            <a:r>
              <a:rPr lang="fi-FI" altLang="en-US"/>
              <a:t>Bagian SOSIAL dinyatakan dengan -- peraturan dari Allah – bagaimana bangsa itu harus hidup bersama saat pengembaraan mereka di padang gurun dan nanti saat mereka tiba di Tanah Perjanjian yang lebih membutuhkan kesepadanan dalam gaya hidup yang lebih rumit. Sampai dengan titik ini, bangsa Israel belum tahu mengenai 40 tahun pengembaraan di padang gurun yang menanti mereka di depan. Allah sedang mempersiapkan beberapa peraturan sosial yang akan memastikan kelangsungan hidup mereka untuk masa-masa sulit pada masa yang akan datang. </a:t>
            </a: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a:extLst>
              <a:ext uri="{FF2B5EF4-FFF2-40B4-BE49-F238E27FC236}">
                <a16:creationId xmlns:a16="http://schemas.microsoft.com/office/drawing/2014/main" id="{251E43D8-AA65-404C-8425-BF7FC93FC78D}"/>
              </a:ext>
            </a:extLst>
          </p:cNvPr>
          <p:cNvSpPr>
            <a:spLocks noGrp="1" noRot="1" noChangeAspect="1" noChangeArrowheads="1" noTextEdit="1"/>
          </p:cNvSpPr>
          <p:nvPr>
            <p:ph type="sldImg"/>
          </p:nvPr>
        </p:nvSpPr>
        <p:spPr>
          <a:xfrm>
            <a:off x="1150938" y="692150"/>
            <a:ext cx="4556125" cy="3416300"/>
          </a:xfrm>
          <a:ln/>
        </p:spPr>
      </p:sp>
      <p:sp>
        <p:nvSpPr>
          <p:cNvPr id="670723" name="Rectangle 3">
            <a:extLst>
              <a:ext uri="{FF2B5EF4-FFF2-40B4-BE49-F238E27FC236}">
                <a16:creationId xmlns:a16="http://schemas.microsoft.com/office/drawing/2014/main" id="{E6577A1A-2BE2-AF45-8786-0D5B27178D51}"/>
              </a:ext>
            </a:extLst>
          </p:cNvPr>
          <p:cNvSpPr>
            <a:spLocks noGrp="1" noChangeArrowheads="1"/>
          </p:cNvSpPr>
          <p:nvPr>
            <p:ph type="body" idx="1"/>
          </p:nvPr>
        </p:nvSpPr>
        <p:spPr/>
        <p:txBody>
          <a:bodyPr/>
          <a:lstStyle/>
          <a:p>
            <a:r>
              <a:rPr lang="fi-FI" altLang="en-US" b="1"/>
              <a:t>Dalam bagian Hukum UPACARA Allah memberi petunjuk kepada umatNya bagaimana menyembah Dia di Kemah Suci dan di Bait Allah nantinya, yang akan dibangun di Yerusalem. Diperlukan upacara agama yang cukup kompleks dalam suatu bentuk penyembahan baru untuk menggambarkan hubungan antara manusia dan Mesias yang akan datang. Kita akan mengetahui lebih lanjut mengenai Hukum Taurat seiring dengan berlangsungnya seminar ini.</a:t>
            </a:r>
            <a:endParaRPr lang="en-US" altLang="en-US"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420AD45C-1CCB-4649-9A01-84EB451A6032}"/>
              </a:ext>
            </a:extLst>
          </p:cNvPr>
          <p:cNvSpPr>
            <a:spLocks noGrp="1" noRot="1" noChangeAspect="1" noChangeArrowheads="1" noTextEdit="1"/>
          </p:cNvSpPr>
          <p:nvPr>
            <p:ph type="sldImg"/>
          </p:nvPr>
        </p:nvSpPr>
        <p:spPr>
          <a:xfrm>
            <a:off x="1150938" y="692150"/>
            <a:ext cx="4556125" cy="3416300"/>
          </a:xfrm>
          <a:ln/>
        </p:spPr>
      </p:sp>
      <p:sp>
        <p:nvSpPr>
          <p:cNvPr id="671747" name="Rectangle 3">
            <a:extLst>
              <a:ext uri="{FF2B5EF4-FFF2-40B4-BE49-F238E27FC236}">
                <a16:creationId xmlns:a16="http://schemas.microsoft.com/office/drawing/2014/main" id="{3B344AC2-43BA-2449-93A9-411F63756E0C}"/>
              </a:ext>
            </a:extLst>
          </p:cNvPr>
          <p:cNvSpPr>
            <a:spLocks noGrp="1" noChangeArrowheads="1"/>
          </p:cNvSpPr>
          <p:nvPr>
            <p:ph type="body" idx="1"/>
          </p:nvPr>
        </p:nvSpPr>
        <p:spPr/>
        <p:txBody>
          <a:bodyPr/>
          <a:lstStyle/>
          <a:p>
            <a:r>
              <a:rPr lang="fi-FI" altLang="en-US" b="1"/>
              <a:t>Setelah Allah memberikan Perintah Baru kepada mereka, MUSA mengatur suku-suku Israel,</a:t>
            </a:r>
          </a:p>
          <a:p>
            <a:r>
              <a:rPr lang="fi-FI" altLang="en-US" b="1"/>
              <a:t> ////	memimpin mereka ke arah utara menuju tempat peristirahatan di KADES BARNEA, </a:t>
            </a:r>
          </a:p>
          <a:p>
            <a:r>
              <a:rPr lang="fi-FI" altLang="en-US" b="1"/>
              <a:t>////	oase yang menyenangkan – seperti yang terlihat di gurun pasir Mesir tidak jauh dari perbatasan dengan Israel. Di Kades Barnea, mereka berkemah, menunggu petunjuk dari Allah untuk perjalanan mereka menuju utara – kembali menuju tanah Abraham – melalui padang gurun Negeb dan padang gurun Sinai yang sangat keras.</a:t>
            </a:r>
            <a:r>
              <a:rPr lang="fi-FI" altLang="en-US"/>
              <a:t> </a:t>
            </a: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5357D6CC-E22D-9149-9EEC-1052DD3DF337}"/>
              </a:ext>
            </a:extLst>
          </p:cNvPr>
          <p:cNvSpPr>
            <a:spLocks noGrp="1" noRot="1" noChangeAspect="1" noChangeArrowheads="1" noTextEdit="1"/>
          </p:cNvSpPr>
          <p:nvPr>
            <p:ph type="sldImg"/>
          </p:nvPr>
        </p:nvSpPr>
        <p:spPr>
          <a:xfrm>
            <a:off x="1150938" y="692150"/>
            <a:ext cx="4556125" cy="3416300"/>
          </a:xfrm>
          <a:ln/>
        </p:spPr>
      </p:sp>
      <p:sp>
        <p:nvSpPr>
          <p:cNvPr id="672771" name="Rectangle 3">
            <a:extLst>
              <a:ext uri="{FF2B5EF4-FFF2-40B4-BE49-F238E27FC236}">
                <a16:creationId xmlns:a16="http://schemas.microsoft.com/office/drawing/2014/main" id="{BCB20A68-BFC3-E448-BF10-B3E1F0FED05D}"/>
              </a:ext>
            </a:extLst>
          </p:cNvPr>
          <p:cNvSpPr>
            <a:spLocks noGrp="1" noChangeArrowheads="1"/>
          </p:cNvSpPr>
          <p:nvPr>
            <p:ph type="body" idx="1"/>
          </p:nvPr>
        </p:nvSpPr>
        <p:spPr/>
        <p:txBody>
          <a:bodyPr/>
          <a:lstStyle/>
          <a:p>
            <a:r>
              <a:rPr lang="fi-FI" altLang="en-US" b="1"/>
              <a:t>Jadi, KADES BARNEA tampak pada map MUSA. Akhirnya, bangsa itu dalam perjalanan mereka kembali ke Tanah Perjanjian bapa leluhur mereka, Tanah ABRAHAM, ISHAK dan YAKUB.</a:t>
            </a:r>
            <a:r>
              <a:rPr lang="fi-FI" altLang="en-US"/>
              <a:t> </a:t>
            </a: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a:extLst>
              <a:ext uri="{FF2B5EF4-FFF2-40B4-BE49-F238E27FC236}">
                <a16:creationId xmlns:a16="http://schemas.microsoft.com/office/drawing/2014/main" id="{556CA9DB-C225-B64B-9A91-35966D80DB85}"/>
              </a:ext>
            </a:extLst>
          </p:cNvPr>
          <p:cNvSpPr>
            <a:spLocks noGrp="1" noRot="1" noChangeAspect="1" noChangeArrowheads="1" noTextEdit="1"/>
          </p:cNvSpPr>
          <p:nvPr>
            <p:ph type="sldImg"/>
          </p:nvPr>
        </p:nvSpPr>
        <p:spPr>
          <a:xfrm>
            <a:off x="1150938" y="692150"/>
            <a:ext cx="4556125" cy="3416300"/>
          </a:xfrm>
          <a:ln/>
        </p:spPr>
      </p:sp>
      <p:sp>
        <p:nvSpPr>
          <p:cNvPr id="673795" name="Rectangle 3">
            <a:extLst>
              <a:ext uri="{FF2B5EF4-FFF2-40B4-BE49-F238E27FC236}">
                <a16:creationId xmlns:a16="http://schemas.microsoft.com/office/drawing/2014/main" id="{DB9DE221-19C5-2944-86AD-6CA4F46256ED}"/>
              </a:ext>
            </a:extLst>
          </p:cNvPr>
          <p:cNvSpPr>
            <a:spLocks noGrp="1" noChangeArrowheads="1"/>
          </p:cNvSpPr>
          <p:nvPr>
            <p:ph type="body" idx="1"/>
          </p:nvPr>
        </p:nvSpPr>
        <p:spPr/>
        <p:txBody>
          <a:bodyPr/>
          <a:lstStyle/>
          <a:p>
            <a:r>
              <a:rPr lang="fi-FI" altLang="en-US" b="1"/>
              <a:t>Sementara di KADES BARNEA, seluruh suku Israel berkemah secara teratur disekitar kemah suci – pusat ibadah yang menakjubkan yang dibangun di gurun pasir…semua menurut petunjuk Allah yang sangat spesifik pada HUKUM RITUAL, yang merupakan bagian dari HUKUM TAURAT yang diberikan di Sinai.</a:t>
            </a:r>
          </a:p>
          <a:p>
            <a:r>
              <a:rPr lang="fi-FI" altLang="en-US" b="1"/>
              <a:t>//// 	Sekarang…Musa memerlukan informasi terkini!  Pemimpin yang baik harus mempunyai kecerdasan atau informasi yang dapat diandalkan mengenai tugas-tugas di depan.</a:t>
            </a:r>
            <a:endParaRPr lang="fi-FI" altLang="en-US"/>
          </a:p>
          <a:p>
            <a:r>
              <a:rPr lang="fi-FI" altLang="en-US"/>
              <a:t>////	Allah memerintahkan MUSA….untuk menugaskan perwakilan dari keduabelas suku...untuk pergi dan mengamati tanah Kanaan.</a:t>
            </a:r>
            <a:r>
              <a:rPr lang="en-US" alt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a:extLst>
              <a:ext uri="{FF2B5EF4-FFF2-40B4-BE49-F238E27FC236}">
                <a16:creationId xmlns:a16="http://schemas.microsoft.com/office/drawing/2014/main" id="{4D63C44D-3AB9-A746-B6A0-4938760E4DD5}"/>
              </a:ext>
            </a:extLst>
          </p:cNvPr>
          <p:cNvSpPr>
            <a:spLocks noGrp="1" noRot="1" noChangeAspect="1" noChangeArrowheads="1" noTextEdit="1"/>
          </p:cNvSpPr>
          <p:nvPr>
            <p:ph type="sldImg"/>
          </p:nvPr>
        </p:nvSpPr>
        <p:spPr>
          <a:xfrm>
            <a:off x="1150938" y="692150"/>
            <a:ext cx="4556125" cy="3416300"/>
          </a:xfrm>
          <a:ln/>
        </p:spPr>
      </p:sp>
      <p:sp>
        <p:nvSpPr>
          <p:cNvPr id="674819" name="Rectangle 3">
            <a:extLst>
              <a:ext uri="{FF2B5EF4-FFF2-40B4-BE49-F238E27FC236}">
                <a16:creationId xmlns:a16="http://schemas.microsoft.com/office/drawing/2014/main" id="{7C5E5B29-D90F-0949-B13A-E5FE4A2B923C}"/>
              </a:ext>
            </a:extLst>
          </p:cNvPr>
          <p:cNvSpPr>
            <a:spLocks noGrp="1" noChangeArrowheads="1"/>
          </p:cNvSpPr>
          <p:nvPr>
            <p:ph type="body" idx="1"/>
          </p:nvPr>
        </p:nvSpPr>
        <p:spPr/>
        <p:txBody>
          <a:bodyPr/>
          <a:lstStyle/>
          <a:p>
            <a:r>
              <a:rPr lang="fi-FI" altLang="en-US" b="1"/>
              <a:t>Inilah beberapa pertanyaan dasar yang Musa perlukan untuk mendapatkan jawaban yang dia butuhkan…</a:t>
            </a:r>
          </a:p>
          <a:p>
            <a:r>
              <a:rPr lang="fi-FI" altLang="en-US" b="1"/>
              <a:t>////	Bagaimana keadaan negeri itu?  </a:t>
            </a:r>
          </a:p>
          <a:p>
            <a:r>
              <a:rPr lang="fi-FI" altLang="en-US" b="1"/>
              <a:t>////	Bagaimanakah bangsa yang mendiaminya ? </a:t>
            </a:r>
            <a:endParaRPr lang="en-US" altLang="en-US" b="1"/>
          </a:p>
          <a:p>
            <a:r>
              <a:rPr lang="en-US" altLang="en-US" b="1"/>
              <a:t>////	 Bagaimana dengan sumber mata airnya? </a:t>
            </a:r>
            <a:endParaRPr lang="fi-FI" altLang="en-US" b="1"/>
          </a:p>
          <a:p>
            <a:r>
              <a:rPr lang="fi-FI" altLang="en-US" b="1"/>
              <a:t>////	Apakah berbukit-bukit? Hutan-hutan? </a:t>
            </a:r>
          </a:p>
          <a:p>
            <a:r>
              <a:rPr lang="fi-FI" altLang="en-US" b="1"/>
              <a:t>////	Bagaimana tanah itu, subur atau tandus? </a:t>
            </a:r>
          </a:p>
          <a:p>
            <a:r>
              <a:rPr lang="fi-FI" altLang="en-US" b="1"/>
              <a:t>//// 	Apakah tersedia makanan yang cukup?</a:t>
            </a:r>
            <a:r>
              <a:rPr lang="fi-FI" altLang="en-US"/>
              <a:t> </a:t>
            </a: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46A6E933-8B9D-8B4F-B8F0-BB1FCF61E923}"/>
              </a:ext>
            </a:extLst>
          </p:cNvPr>
          <p:cNvSpPr>
            <a:spLocks noGrp="1" noRot="1" noChangeAspect="1" noChangeArrowheads="1" noTextEdit="1"/>
          </p:cNvSpPr>
          <p:nvPr>
            <p:ph type="sldImg"/>
          </p:nvPr>
        </p:nvSpPr>
        <p:spPr>
          <a:xfrm>
            <a:off x="1150938" y="692150"/>
            <a:ext cx="4556125" cy="3416300"/>
          </a:xfrm>
          <a:ln/>
        </p:spPr>
      </p:sp>
      <p:sp>
        <p:nvSpPr>
          <p:cNvPr id="675843" name="Rectangle 3">
            <a:extLst>
              <a:ext uri="{FF2B5EF4-FFF2-40B4-BE49-F238E27FC236}">
                <a16:creationId xmlns:a16="http://schemas.microsoft.com/office/drawing/2014/main" id="{60FA8A5C-E5A4-3C40-84EB-0E974120D887}"/>
              </a:ext>
            </a:extLst>
          </p:cNvPr>
          <p:cNvSpPr>
            <a:spLocks noGrp="1" noChangeArrowheads="1"/>
          </p:cNvSpPr>
          <p:nvPr>
            <p:ph type="body" idx="1"/>
          </p:nvPr>
        </p:nvSpPr>
        <p:spPr/>
        <p:txBody>
          <a:bodyPr/>
          <a:lstStyle/>
          <a:p>
            <a:r>
              <a:rPr lang="fi-FI" altLang="en-US" b="1"/>
              <a:t>Musa mengutus para pengintai itu ke Kanaan untuk “mengintai tanah itu.” Mereka berjalan menuju utara sampai ke sebelah selatan Libanon pada zaman sekarang. Sepanjang perjalanan mereka, para pengintai mendapati tanah yang subur dan indah, dipenuhi dengan potensi yang sangat besar untuk membangun suatu bangsa.</a:t>
            </a:r>
            <a:r>
              <a:rPr lang="fi-FI" altLang="en-US"/>
              <a:t> </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5E1B2D20-7A5B-3B49-9302-EE9B1A7A0320}"/>
              </a:ext>
            </a:extLst>
          </p:cNvPr>
          <p:cNvSpPr>
            <a:spLocks noGrp="1" noRot="1" noChangeAspect="1" noChangeArrowheads="1" noTextEdit="1"/>
          </p:cNvSpPr>
          <p:nvPr>
            <p:ph type="sldImg"/>
          </p:nvPr>
        </p:nvSpPr>
        <p:spPr>
          <a:xfrm>
            <a:off x="1150938" y="692150"/>
            <a:ext cx="4556125" cy="3416300"/>
          </a:xfrm>
          <a:ln/>
        </p:spPr>
      </p:sp>
      <p:sp>
        <p:nvSpPr>
          <p:cNvPr id="658435" name="Rectangle 3">
            <a:extLst>
              <a:ext uri="{FF2B5EF4-FFF2-40B4-BE49-F238E27FC236}">
                <a16:creationId xmlns:a16="http://schemas.microsoft.com/office/drawing/2014/main" id="{7B1CB6F4-62D8-D047-BC96-4A55B7F81E7F}"/>
              </a:ext>
            </a:extLst>
          </p:cNvPr>
          <p:cNvSpPr>
            <a:spLocks noGrp="1" noChangeArrowheads="1"/>
          </p:cNvSpPr>
          <p:nvPr>
            <p:ph type="body" idx="1"/>
          </p:nvPr>
        </p:nvSpPr>
        <p:spPr/>
        <p:txBody>
          <a:bodyPr/>
          <a:lstStyle/>
          <a:p>
            <a:r>
              <a:rPr lang="fi-FI" altLang="en-US" b="1"/>
              <a:t>Penanggalan Alkitab:  perubahan…kira-kira sekarang tahun 1500 S.M.  Kita telah bergerak kurang lebih 500 tahun mendekati waktu sejarah kita.  </a:t>
            </a:r>
            <a:r>
              <a:rPr lang="en-US" altLang="en-US" b="1"/>
              <a:t>Ingat:  semua penanggalan dibulatkan!</a:t>
            </a:r>
            <a:r>
              <a:rPr lang="en-US" altLang="en-US"/>
              <a:t> </a:t>
            </a:r>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71C28B6B-2892-8146-8686-37FB73D925F0}"/>
              </a:ext>
            </a:extLst>
          </p:cNvPr>
          <p:cNvSpPr>
            <a:spLocks noGrp="1" noRot="1" noChangeAspect="1" noChangeArrowheads="1" noTextEdit="1"/>
          </p:cNvSpPr>
          <p:nvPr>
            <p:ph type="sldImg"/>
          </p:nvPr>
        </p:nvSpPr>
        <p:spPr>
          <a:xfrm>
            <a:off x="1150938" y="692150"/>
            <a:ext cx="4556125" cy="3416300"/>
          </a:xfrm>
          <a:ln/>
        </p:spPr>
      </p:sp>
      <p:sp>
        <p:nvSpPr>
          <p:cNvPr id="676867" name="Rectangle 3">
            <a:extLst>
              <a:ext uri="{FF2B5EF4-FFF2-40B4-BE49-F238E27FC236}">
                <a16:creationId xmlns:a16="http://schemas.microsoft.com/office/drawing/2014/main" id="{FF959F55-8047-8F46-88A0-7F6C260E8C89}"/>
              </a:ext>
            </a:extLst>
          </p:cNvPr>
          <p:cNvSpPr>
            <a:spLocks noGrp="1" noChangeArrowheads="1"/>
          </p:cNvSpPr>
          <p:nvPr>
            <p:ph type="body" idx="1"/>
          </p:nvPr>
        </p:nvSpPr>
        <p:spPr/>
        <p:txBody>
          <a:bodyPr/>
          <a:lstStyle/>
          <a:p>
            <a:r>
              <a:rPr lang="fi-FI" altLang="en-US" b="1"/>
              <a:t>Saat mereka kembali menuju selatan – dalam perjalanan pulang – mereka melihat lebih banyak bukti akan besarnya tantangan yang terbentang di depan. Mengapa?  Karena tanah tersebut ditinggali oleh sangat banyak suku-suku kecil dan kerajaan-kerajaan – bangsa Kanaan dan suku bangsa-suku bangsa lainnya. Bangsa Israel harus berurusan dengan mereka saat mereka bersiap untuk memasuki Tanah itu – dan menaklukkannya di bawah perintah langsung dari Allah.</a:t>
            </a:r>
            <a:r>
              <a:rPr lang="fi-FI" altLang="en-US"/>
              <a:t> </a:t>
            </a: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a:extLst>
              <a:ext uri="{FF2B5EF4-FFF2-40B4-BE49-F238E27FC236}">
                <a16:creationId xmlns:a16="http://schemas.microsoft.com/office/drawing/2014/main" id="{277D1E04-EFCB-C04A-8E6F-705C742C6F1C}"/>
              </a:ext>
            </a:extLst>
          </p:cNvPr>
          <p:cNvSpPr>
            <a:spLocks noGrp="1" noRot="1" noChangeAspect="1" noChangeArrowheads="1" noTextEdit="1"/>
          </p:cNvSpPr>
          <p:nvPr>
            <p:ph type="sldImg"/>
          </p:nvPr>
        </p:nvSpPr>
        <p:spPr>
          <a:xfrm>
            <a:off x="1150938" y="692150"/>
            <a:ext cx="4556125" cy="3416300"/>
          </a:xfrm>
          <a:ln/>
        </p:spPr>
      </p:sp>
      <p:sp>
        <p:nvSpPr>
          <p:cNvPr id="677891" name="Rectangle 3">
            <a:extLst>
              <a:ext uri="{FF2B5EF4-FFF2-40B4-BE49-F238E27FC236}">
                <a16:creationId xmlns:a16="http://schemas.microsoft.com/office/drawing/2014/main" id="{5D14B9FC-7B81-5745-8044-626111878641}"/>
              </a:ext>
            </a:extLst>
          </p:cNvPr>
          <p:cNvSpPr>
            <a:spLocks noGrp="1" noChangeArrowheads="1"/>
          </p:cNvSpPr>
          <p:nvPr>
            <p:ph type="body" idx="1"/>
          </p:nvPr>
        </p:nvSpPr>
        <p:spPr/>
        <p:txBody>
          <a:bodyPr/>
          <a:lstStyle/>
          <a:p>
            <a:pPr>
              <a:lnSpc>
                <a:spcPct val="90000"/>
              </a:lnSpc>
            </a:pPr>
            <a:r>
              <a:rPr lang="fi-FI" altLang="en-US" sz="1000" b="1"/>
              <a:t>Inilah situasinya…</a:t>
            </a:r>
          </a:p>
          <a:p>
            <a:pPr>
              <a:lnSpc>
                <a:spcPct val="90000"/>
              </a:lnSpc>
            </a:pPr>
            <a:r>
              <a:rPr lang="fi-FI" altLang="en-US" sz="1000" b="1"/>
              <a:t>////	Kedua belas pengintai kembali untuk melaporkan apa yang mereka lihat kepada MUSA di KADES BARNEA. Mereka dengan menyolok menyatakan perbedaan pendapat mereka mengenai tugas mereka. </a:t>
            </a:r>
          </a:p>
          <a:p>
            <a:pPr>
              <a:lnSpc>
                <a:spcPct val="90000"/>
              </a:lnSpc>
            </a:pPr>
            <a:r>
              <a:rPr lang="fi-FI" altLang="en-US" sz="1000" b="1"/>
              <a:t>////	Pendapat mayoritas: sepuluh pengintai melaporkan </a:t>
            </a:r>
          </a:p>
          <a:p>
            <a:pPr>
              <a:lnSpc>
                <a:spcPct val="90000"/>
              </a:lnSpc>
            </a:pPr>
            <a:r>
              <a:rPr lang="fi-FI" altLang="en-US" sz="1000" b="1"/>
              <a:t>////	bahwa mereka mendapati Negeri itu berlimpah “susu dan madu.” </a:t>
            </a:r>
          </a:p>
          <a:p>
            <a:pPr>
              <a:lnSpc>
                <a:spcPct val="90000"/>
              </a:lnSpc>
            </a:pPr>
            <a:r>
              <a:rPr lang="fi-FI" altLang="en-US" sz="1000" b="1"/>
              <a:t>////	Tetapi negeri itu juga didiami oleh orang-orang yang luar biasa kuatnya...orang-orang raksasa...demikian kata mereka, di mata mereka, bangsa Israel seperti belalang. Kesepuluh pengintai ini tidak percaya kalau mereka dapat menaklukan Negeri yang telah Allah berikan— dan hidup untuk menyatakan hal tersebut. </a:t>
            </a:r>
          </a:p>
          <a:p>
            <a:pPr>
              <a:lnSpc>
                <a:spcPct val="90000"/>
              </a:lnSpc>
            </a:pPr>
            <a:r>
              <a:rPr lang="fi-FI" altLang="en-US" sz="1000" b="1"/>
              <a:t>////	Saran mereka: kembali ke Mesir dan melupakan semua rencana penyerbuan untuk penaklukkan.</a:t>
            </a:r>
          </a:p>
          <a:p>
            <a:pPr>
              <a:lnSpc>
                <a:spcPct val="90000"/>
              </a:lnSpc>
            </a:pPr>
            <a:r>
              <a:rPr lang="fi-FI" altLang="en-US" sz="1000" b="1"/>
              <a:t> ////	Namun, dua pengitai -- YOSUA dan KALEB – memberikan pendapat minoritas: semua kenyataan itu adalah benar.</a:t>
            </a:r>
          </a:p>
          <a:p>
            <a:pPr>
              <a:lnSpc>
                <a:spcPct val="90000"/>
              </a:lnSpc>
            </a:pPr>
            <a:r>
              <a:rPr lang="fi-FI" altLang="en-US" sz="1000" b="1"/>
              <a:t> </a:t>
            </a:r>
            <a:r>
              <a:rPr lang="en-US" altLang="en-US" sz="1000" b="1"/>
              <a:t>////	Negeri yang berlimpah-limpah susu dan madu!</a:t>
            </a:r>
            <a:endParaRPr lang="fi-FI" altLang="en-US" sz="1000" b="1"/>
          </a:p>
          <a:p>
            <a:pPr>
              <a:lnSpc>
                <a:spcPct val="90000"/>
              </a:lnSpc>
            </a:pPr>
            <a:r>
              <a:rPr lang="fi-FI" altLang="en-US" sz="1000" b="1"/>
              <a:t>////	Didiami oleh orang-orang raksasa yang sangat kuat...semua benar.</a:t>
            </a:r>
          </a:p>
          <a:p>
            <a:pPr>
              <a:lnSpc>
                <a:spcPct val="90000"/>
              </a:lnSpc>
            </a:pPr>
            <a:r>
              <a:rPr lang="fi-FI" altLang="en-US" sz="1000" b="1"/>
              <a:t>////	Tetapi, mereka berkata, jika TUHAN berkenan kepada kita, maka Ia akan </a:t>
            </a:r>
            <a:r>
              <a:rPr lang="fi-FI" altLang="en-US" sz="1000" b="1" u="sng"/>
              <a:t>memberikannya </a:t>
            </a:r>
            <a:r>
              <a:rPr lang="fi-FI" altLang="en-US" sz="1000" b="1"/>
              <a:t>kepada kita!</a:t>
            </a:r>
          </a:p>
          <a:p>
            <a:pPr>
              <a:lnSpc>
                <a:spcPct val="90000"/>
              </a:lnSpc>
            </a:pPr>
            <a:r>
              <a:rPr lang="fi-FI" altLang="en-US" sz="1000" b="1"/>
              <a:t>////	JADI JANGAN TAKUT KEPADA MEREKA, AYO MAJU! </a:t>
            </a:r>
          </a:p>
          <a:p>
            <a:pPr>
              <a:lnSpc>
                <a:spcPct val="90000"/>
              </a:lnSpc>
            </a:pPr>
            <a:r>
              <a:rPr lang="fi-FI" altLang="en-US" sz="1000" b="1"/>
              <a:t>////	Sekarang kita mempunyai…dua laporan…dua opini…Tetapi apakah bangsa itu percaya akan perlindungan dan pemeliharaan TUHAN? </a:t>
            </a:r>
          </a:p>
          <a:p>
            <a:pPr>
              <a:lnSpc>
                <a:spcPct val="90000"/>
              </a:lnSpc>
            </a:pPr>
            <a:r>
              <a:rPr lang="fi-FI" altLang="en-US" sz="1000" b="1"/>
              <a:t>Tidak. </a:t>
            </a:r>
          </a:p>
          <a:p>
            <a:pPr>
              <a:lnSpc>
                <a:spcPct val="90000"/>
              </a:lnSpc>
            </a:pPr>
            <a:r>
              <a:rPr lang="fi-FI" altLang="en-US" sz="1000" b="1"/>
              <a:t>////	Bangsa itu percaya kepada para pengintai dengan LAPORAN MAYORITAS! Mereka terlalu takut, dan oleh karena itu, mereka tidak taat pada rencana dan janji Allah.</a:t>
            </a:r>
            <a:r>
              <a:rPr lang="fi-FI" altLang="en-US" sz="1000"/>
              <a:t> </a:t>
            </a:r>
            <a:endParaRPr lang="en-US" altLang="en-US"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a:extLst>
              <a:ext uri="{FF2B5EF4-FFF2-40B4-BE49-F238E27FC236}">
                <a16:creationId xmlns:a16="http://schemas.microsoft.com/office/drawing/2014/main" id="{6AE8325F-9C45-CF4B-A6A6-9D18CD7D808B}"/>
              </a:ext>
            </a:extLst>
          </p:cNvPr>
          <p:cNvSpPr>
            <a:spLocks noGrp="1" noRot="1" noChangeAspect="1" noChangeArrowheads="1" noTextEdit="1"/>
          </p:cNvSpPr>
          <p:nvPr>
            <p:ph type="sldImg"/>
          </p:nvPr>
        </p:nvSpPr>
        <p:spPr>
          <a:xfrm>
            <a:off x="1150938" y="692150"/>
            <a:ext cx="4556125" cy="3416300"/>
          </a:xfrm>
          <a:ln/>
        </p:spPr>
      </p:sp>
      <p:sp>
        <p:nvSpPr>
          <p:cNvPr id="678915" name="Rectangle 3">
            <a:extLst>
              <a:ext uri="{FF2B5EF4-FFF2-40B4-BE49-F238E27FC236}">
                <a16:creationId xmlns:a16="http://schemas.microsoft.com/office/drawing/2014/main" id="{9EDD1FAA-C1B9-0247-9C6D-83B0A309ED11}"/>
              </a:ext>
            </a:extLst>
          </p:cNvPr>
          <p:cNvSpPr>
            <a:spLocks noGrp="1" noChangeArrowheads="1"/>
          </p:cNvSpPr>
          <p:nvPr>
            <p:ph type="body" idx="1"/>
          </p:nvPr>
        </p:nvSpPr>
        <p:spPr/>
        <p:txBody>
          <a:bodyPr/>
          <a:lstStyle/>
          <a:p>
            <a:r>
              <a:rPr lang="fi-FI" altLang="en-US" b="1"/>
              <a:t>Sebagai balasannya, MUSA </a:t>
            </a:r>
            <a:r>
              <a:rPr lang="fi-FI" altLang="en-US" b="1" u="sng"/>
              <a:t>tidak</a:t>
            </a:r>
            <a:r>
              <a:rPr lang="fi-FI" altLang="en-US" b="1"/>
              <a:t> memberikan perintah untuk memasuki Kanaan dan menduduki negeri itu. PERJALANAN KE NEGERI ITU DIBATALKAN! UNTUK SEMENTARA WAKTU!</a:t>
            </a:r>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a:extLst>
              <a:ext uri="{FF2B5EF4-FFF2-40B4-BE49-F238E27FC236}">
                <a16:creationId xmlns:a16="http://schemas.microsoft.com/office/drawing/2014/main" id="{859E1D72-5F08-8049-AFD9-F8953E7A44E5}"/>
              </a:ext>
            </a:extLst>
          </p:cNvPr>
          <p:cNvSpPr>
            <a:spLocks noGrp="1" noRot="1" noChangeAspect="1" noChangeArrowheads="1" noTextEdit="1"/>
          </p:cNvSpPr>
          <p:nvPr>
            <p:ph type="sldImg"/>
          </p:nvPr>
        </p:nvSpPr>
        <p:spPr>
          <a:xfrm>
            <a:off x="1150938" y="692150"/>
            <a:ext cx="4556125" cy="3416300"/>
          </a:xfrm>
          <a:ln/>
        </p:spPr>
      </p:sp>
      <p:sp>
        <p:nvSpPr>
          <p:cNvPr id="679939" name="Rectangle 3">
            <a:extLst>
              <a:ext uri="{FF2B5EF4-FFF2-40B4-BE49-F238E27FC236}">
                <a16:creationId xmlns:a16="http://schemas.microsoft.com/office/drawing/2014/main" id="{8D594471-2589-5B4C-A8C1-BE90D8604B90}"/>
              </a:ext>
            </a:extLst>
          </p:cNvPr>
          <p:cNvSpPr>
            <a:spLocks noGrp="1" noChangeArrowheads="1"/>
          </p:cNvSpPr>
          <p:nvPr>
            <p:ph type="body" idx="1"/>
          </p:nvPr>
        </p:nvSpPr>
        <p:spPr/>
        <p:txBody>
          <a:bodyPr/>
          <a:lstStyle/>
          <a:p>
            <a:r>
              <a:rPr lang="fi-FI" altLang="en-US" b="1"/>
              <a:t>Di sini kita tambahkan angka 40 kepada arsip Musa. Sebagai akibat dari ketidaktaatan dan ketidakpercayaan mereka, Allah memerintahkan bangsa Israel ke padang gurun untuk mengembara selama 40 tahun—</a:t>
            </a:r>
            <a:endParaRPr lang="en-US" altLang="en-US"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a:extLst>
              <a:ext uri="{FF2B5EF4-FFF2-40B4-BE49-F238E27FC236}">
                <a16:creationId xmlns:a16="http://schemas.microsoft.com/office/drawing/2014/main" id="{3175CB20-CCDE-284F-9E1F-51A1E3ED2290}"/>
              </a:ext>
            </a:extLst>
          </p:cNvPr>
          <p:cNvSpPr>
            <a:spLocks noGrp="1" noRot="1" noChangeAspect="1" noChangeArrowheads="1" noTextEdit="1"/>
          </p:cNvSpPr>
          <p:nvPr>
            <p:ph type="sldImg"/>
          </p:nvPr>
        </p:nvSpPr>
        <p:spPr>
          <a:xfrm>
            <a:off x="1150938" y="692150"/>
            <a:ext cx="4556125" cy="3416300"/>
          </a:xfrm>
          <a:ln/>
        </p:spPr>
      </p:sp>
      <p:sp>
        <p:nvSpPr>
          <p:cNvPr id="680963" name="Rectangle 3">
            <a:extLst>
              <a:ext uri="{FF2B5EF4-FFF2-40B4-BE49-F238E27FC236}">
                <a16:creationId xmlns:a16="http://schemas.microsoft.com/office/drawing/2014/main" id="{2C5B5DA7-3F96-8247-98BA-D855262FE336}"/>
              </a:ext>
            </a:extLst>
          </p:cNvPr>
          <p:cNvSpPr>
            <a:spLocks noGrp="1" noChangeArrowheads="1"/>
          </p:cNvSpPr>
          <p:nvPr>
            <p:ph type="body" idx="1"/>
          </p:nvPr>
        </p:nvSpPr>
        <p:spPr/>
        <p:txBody>
          <a:bodyPr/>
          <a:lstStyle/>
          <a:p>
            <a:r>
              <a:rPr lang="fi-FI" altLang="en-US" b="1"/>
              <a:t>…sampai semua bangsa Israel yang menggerutu dan semua yang tidak taat, yang berusia di atas 20 tahun meninggal. Semua yang ada di dalam “generasi yang tidak percaya” – semua, kecuali Yosua dan Kaleb – dua pengintai dengan “laporan minoritas” – MUSA dan keluarga mereka. </a:t>
            </a:r>
          </a:p>
          <a:p>
            <a:r>
              <a:rPr lang="fi-FI" altLang="en-US" b="1"/>
              <a:t>////	Bangsa itu berkata…MAKSUDMU…40 TAHUN DI SINI?  Ya benar…40 tahun!  Dan semua karena mereka kurang percaya akan pemeliharaan TUHAN dan rencana jangka panjangNya. Dan jangan lupa selama 40 tahun itu, generasi BARU bangsa Israel akan dilahirkan selama perjalanan yang lama di gurun.</a:t>
            </a:r>
            <a:endParaRPr lang="en-US" altLang="en-US"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C4457567-18D3-A346-B889-66F9A0ACB40C}"/>
              </a:ext>
            </a:extLst>
          </p:cNvPr>
          <p:cNvSpPr>
            <a:spLocks noGrp="1" noRot="1" noChangeAspect="1" noChangeArrowheads="1" noTextEdit="1"/>
          </p:cNvSpPr>
          <p:nvPr>
            <p:ph type="sldImg"/>
          </p:nvPr>
        </p:nvSpPr>
        <p:spPr>
          <a:xfrm>
            <a:off x="1150938" y="692150"/>
            <a:ext cx="4556125" cy="3416300"/>
          </a:xfrm>
          <a:ln/>
        </p:spPr>
      </p:sp>
      <p:sp>
        <p:nvSpPr>
          <p:cNvPr id="681987" name="Rectangle 3">
            <a:extLst>
              <a:ext uri="{FF2B5EF4-FFF2-40B4-BE49-F238E27FC236}">
                <a16:creationId xmlns:a16="http://schemas.microsoft.com/office/drawing/2014/main" id="{1C1C3611-B8CE-4E48-B66B-DCF33E7D2ABB}"/>
              </a:ext>
            </a:extLst>
          </p:cNvPr>
          <p:cNvSpPr>
            <a:spLocks noGrp="1" noChangeArrowheads="1"/>
          </p:cNvSpPr>
          <p:nvPr>
            <p:ph type="body" idx="1"/>
          </p:nvPr>
        </p:nvSpPr>
        <p:spPr/>
        <p:txBody>
          <a:bodyPr/>
          <a:lstStyle/>
          <a:p>
            <a:r>
              <a:rPr lang="en-US" altLang="en-US" b="1"/>
              <a:t>Dan ini adalah titik penting untuk diingat:</a:t>
            </a:r>
          </a:p>
          <a:p>
            <a:r>
              <a:rPr lang="en-US" altLang="en-US" b="1"/>
              <a:t> </a:t>
            </a:r>
            <a:r>
              <a:rPr lang="fi-FI" altLang="en-US" b="1"/>
              <a:t>////	MENGAPA bangsa Israel  menghabiskan 40 tahun mengembara di padang belantara?</a:t>
            </a:r>
          </a:p>
          <a:p>
            <a:r>
              <a:rPr lang="fi-FI" altLang="en-US" b="1"/>
              <a:t> ////	Ketidaktaatan dan ketidakpercayaan! Ketidaktaatan kepada pimpinan Allah dan ketidakpercayaan akan kemampuanNya melindungi dan dengan selamat mengantarkan mereka ke tanah yang telah dijanjikan kepada Abraham.</a:t>
            </a:r>
          </a:p>
          <a:p>
            <a:r>
              <a:rPr lang="fi-FI" altLang="en-US" b="1"/>
              <a:t>////	Setelah 40 tahun pengembaraan di gurun dekat Laut Mati, MUSA, nabi dan pembebas bangsa Israel, mendekati ajalnya.</a:t>
            </a:r>
            <a:r>
              <a:rPr lang="fi-FI" altLang="en-US"/>
              <a:t> </a:t>
            </a: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a:extLst>
              <a:ext uri="{FF2B5EF4-FFF2-40B4-BE49-F238E27FC236}">
                <a16:creationId xmlns:a16="http://schemas.microsoft.com/office/drawing/2014/main" id="{E3F2320C-FC51-3547-BE46-1C73D28862A0}"/>
              </a:ext>
            </a:extLst>
          </p:cNvPr>
          <p:cNvSpPr>
            <a:spLocks noGrp="1" noRot="1" noChangeAspect="1" noChangeArrowheads="1" noTextEdit="1"/>
          </p:cNvSpPr>
          <p:nvPr>
            <p:ph type="sldImg"/>
          </p:nvPr>
        </p:nvSpPr>
        <p:spPr>
          <a:xfrm>
            <a:off x="1150938" y="692150"/>
            <a:ext cx="4556125" cy="3416300"/>
          </a:xfrm>
          <a:ln/>
        </p:spPr>
      </p:sp>
      <p:sp>
        <p:nvSpPr>
          <p:cNvPr id="683011" name="Rectangle 3">
            <a:extLst>
              <a:ext uri="{FF2B5EF4-FFF2-40B4-BE49-F238E27FC236}">
                <a16:creationId xmlns:a16="http://schemas.microsoft.com/office/drawing/2014/main" id="{9912379B-B44C-C444-A873-ED6DE40F50AD}"/>
              </a:ext>
            </a:extLst>
          </p:cNvPr>
          <p:cNvSpPr>
            <a:spLocks noGrp="1" noChangeArrowheads="1"/>
          </p:cNvSpPr>
          <p:nvPr>
            <p:ph type="body" idx="1"/>
          </p:nvPr>
        </p:nvSpPr>
        <p:spPr/>
        <p:txBody>
          <a:bodyPr/>
          <a:lstStyle/>
          <a:p>
            <a:r>
              <a:rPr lang="fi-FI" altLang="en-US" b="1"/>
              <a:t>Akhirnya mereka menghabiskan 40 tahun mengembara di sekitar KADES BARNEA dan, akhirnya, GUNUNG NEBO.  Tetapi dikarenakan ketidaktaatan Musa sebelumnya, bahkan dia sendiri tidak diizinkan untuk memasuki Tanah Perjanjian.</a:t>
            </a:r>
            <a:endParaRPr lang="en-US" altLang="en-US"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6219DD47-9625-224C-8FEA-9263102C594C}"/>
              </a:ext>
            </a:extLst>
          </p:cNvPr>
          <p:cNvSpPr>
            <a:spLocks noGrp="1" noRot="1" noChangeAspect="1" noChangeArrowheads="1" noTextEdit="1"/>
          </p:cNvSpPr>
          <p:nvPr>
            <p:ph type="sldImg"/>
          </p:nvPr>
        </p:nvSpPr>
        <p:spPr>
          <a:xfrm>
            <a:off x="1150938" y="692150"/>
            <a:ext cx="4556125" cy="3416300"/>
          </a:xfrm>
          <a:ln/>
        </p:spPr>
      </p:sp>
      <p:sp>
        <p:nvSpPr>
          <p:cNvPr id="684035" name="Rectangle 3">
            <a:extLst>
              <a:ext uri="{FF2B5EF4-FFF2-40B4-BE49-F238E27FC236}">
                <a16:creationId xmlns:a16="http://schemas.microsoft.com/office/drawing/2014/main" id="{3CE4E74B-D869-F04D-9816-DEFFBD1FE1CE}"/>
              </a:ext>
            </a:extLst>
          </p:cNvPr>
          <p:cNvSpPr>
            <a:spLocks noGrp="1" noChangeArrowheads="1"/>
          </p:cNvSpPr>
          <p:nvPr>
            <p:ph type="body" idx="1"/>
          </p:nvPr>
        </p:nvSpPr>
        <p:spPr/>
        <p:txBody>
          <a:bodyPr/>
          <a:lstStyle/>
          <a:p>
            <a:r>
              <a:rPr lang="fi-FI" altLang="en-US" b="1"/>
              <a:t>Menjelang 40 tahun pengembaraan di padang gurun, Musa membawa bangsa itu ke daerah Gunung Nebo. Musa dapat melihat Tanah Perjanjian dari puncak gunung. Jika kita berdiri seperti Musa pada puncak Gunung Nebo, inilah yang akan kita lihat…tapi tidak akan pernah memasukinya. </a:t>
            </a:r>
          </a:p>
          <a:p>
            <a:r>
              <a:rPr lang="fi-FI" altLang="en-US" b="1"/>
              <a:t>////	Allah memerintahkan MUSA bahwa waktunya telah tiba untuk bangsa Israel masuk ke tanah Kanaan, untuk menaklukkan dan menyatakannya sebagai tanah perjanjian mereka.</a:t>
            </a:r>
            <a:r>
              <a:rPr lang="fi-FI" altLang="en-US"/>
              <a:t> </a:t>
            </a: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a:extLst>
              <a:ext uri="{FF2B5EF4-FFF2-40B4-BE49-F238E27FC236}">
                <a16:creationId xmlns:a16="http://schemas.microsoft.com/office/drawing/2014/main" id="{8306BE27-81CF-9248-A4CC-57ED5F6B3DF9}"/>
              </a:ext>
            </a:extLst>
          </p:cNvPr>
          <p:cNvSpPr>
            <a:spLocks noGrp="1" noRot="1" noChangeAspect="1" noChangeArrowheads="1" noTextEdit="1"/>
          </p:cNvSpPr>
          <p:nvPr>
            <p:ph type="sldImg"/>
          </p:nvPr>
        </p:nvSpPr>
        <p:spPr>
          <a:xfrm>
            <a:off x="1150938" y="692150"/>
            <a:ext cx="4556125" cy="3416300"/>
          </a:xfrm>
          <a:ln/>
        </p:spPr>
      </p:sp>
      <p:sp>
        <p:nvSpPr>
          <p:cNvPr id="685059" name="Rectangle 3">
            <a:extLst>
              <a:ext uri="{FF2B5EF4-FFF2-40B4-BE49-F238E27FC236}">
                <a16:creationId xmlns:a16="http://schemas.microsoft.com/office/drawing/2014/main" id="{18DC82D0-8591-EA48-B888-6EEA383CD542}"/>
              </a:ext>
            </a:extLst>
          </p:cNvPr>
          <p:cNvSpPr>
            <a:spLocks noGrp="1" noChangeArrowheads="1"/>
          </p:cNvSpPr>
          <p:nvPr>
            <p:ph type="body" idx="1"/>
          </p:nvPr>
        </p:nvSpPr>
        <p:spPr/>
        <p:txBody>
          <a:bodyPr/>
          <a:lstStyle/>
          <a:p>
            <a:r>
              <a:rPr lang="fi-FI" altLang="en-US" b="1"/>
              <a:t>Sementara di seberang Yerikho, bagian barat Gunung Nebo, sebuah oase besar akan terlihat seperti saat sekarang ini…kecuali dari bangunan modern…tanah yang kaya akan air…</a:t>
            </a:r>
          </a:p>
          <a:p>
            <a:r>
              <a:rPr lang="fi-FI" altLang="en-US" b="1"/>
              <a:t>////…pohon palem dan tanah yang subur. Dari sini kita dapat mengira-ngira lokasi Gunung Nebo ke arah timur melewati Sungai Yordan.</a:t>
            </a:r>
            <a:r>
              <a:rPr lang="fi-FI" altLang="en-US"/>
              <a:t> </a:t>
            </a: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a:extLst>
              <a:ext uri="{FF2B5EF4-FFF2-40B4-BE49-F238E27FC236}">
                <a16:creationId xmlns:a16="http://schemas.microsoft.com/office/drawing/2014/main" id="{92BA3478-BB69-D641-9207-0813996269C8}"/>
              </a:ext>
            </a:extLst>
          </p:cNvPr>
          <p:cNvSpPr>
            <a:spLocks noGrp="1" noRot="1" noChangeAspect="1" noChangeArrowheads="1" noTextEdit="1"/>
          </p:cNvSpPr>
          <p:nvPr>
            <p:ph type="sldImg"/>
          </p:nvPr>
        </p:nvSpPr>
        <p:spPr>
          <a:xfrm>
            <a:off x="1150938" y="692150"/>
            <a:ext cx="4556125" cy="3416300"/>
          </a:xfrm>
          <a:ln/>
        </p:spPr>
      </p:sp>
      <p:sp>
        <p:nvSpPr>
          <p:cNvPr id="686083" name="Rectangle 3">
            <a:extLst>
              <a:ext uri="{FF2B5EF4-FFF2-40B4-BE49-F238E27FC236}">
                <a16:creationId xmlns:a16="http://schemas.microsoft.com/office/drawing/2014/main" id="{26E685EE-44DE-8649-ACB3-02E8642A836B}"/>
              </a:ext>
            </a:extLst>
          </p:cNvPr>
          <p:cNvSpPr>
            <a:spLocks noGrp="1" noChangeArrowheads="1"/>
          </p:cNvSpPr>
          <p:nvPr>
            <p:ph type="body" idx="1"/>
          </p:nvPr>
        </p:nvSpPr>
        <p:spPr/>
        <p:txBody>
          <a:bodyPr/>
          <a:lstStyle/>
          <a:p>
            <a:pPr>
              <a:lnSpc>
                <a:spcPct val="90000"/>
              </a:lnSpc>
            </a:pPr>
            <a:r>
              <a:rPr lang="fi-FI" altLang="en-US" b="1"/>
              <a:t>Dan kemudian…sesaat sebelum Musa meninggal, dia menyampaikan 5 KHOTBAH berseri dekat Gunung Nebo. Musa mengingatkan bangsa Israel akan Hukum mereka dan kekayaan yang tidak lazim dari bangsa mereka. Musa berbicara kepada </a:t>
            </a:r>
          </a:p>
          <a:p>
            <a:pPr>
              <a:lnSpc>
                <a:spcPct val="90000"/>
              </a:lnSpc>
            </a:pPr>
            <a:r>
              <a:rPr lang="fi-FI" altLang="en-US" b="1"/>
              <a:t>////	generasi baru, </a:t>
            </a:r>
            <a:endParaRPr lang="sv-SE" altLang="en-US" b="1"/>
          </a:p>
          <a:p>
            <a:pPr>
              <a:lnSpc>
                <a:spcPct val="90000"/>
              </a:lnSpc>
            </a:pPr>
            <a:r>
              <a:rPr lang="sv-SE" altLang="en-US" b="1"/>
              <a:t>////	memerintahkan mereka mengenal Allah mereka, </a:t>
            </a:r>
            <a:endParaRPr lang="fi-FI" altLang="en-US" b="1"/>
          </a:p>
          <a:p>
            <a:pPr>
              <a:lnSpc>
                <a:spcPct val="90000"/>
              </a:lnSpc>
            </a:pPr>
            <a:r>
              <a:rPr lang="fi-FI" altLang="en-US" b="1"/>
              <a:t>////	mengenai siapa mereka, </a:t>
            </a:r>
            <a:endParaRPr lang="sv-SE" altLang="en-US" b="1"/>
          </a:p>
          <a:p>
            <a:pPr>
              <a:lnSpc>
                <a:spcPct val="90000"/>
              </a:lnSpc>
            </a:pPr>
            <a:r>
              <a:rPr lang="sv-SE" altLang="en-US" b="1"/>
              <a:t>////	warisan bangsa mereka yang unik, </a:t>
            </a:r>
            <a:endParaRPr lang="fi-FI" altLang="en-US" b="1"/>
          </a:p>
          <a:p>
            <a:pPr>
              <a:lnSpc>
                <a:spcPct val="90000"/>
              </a:lnSpc>
            </a:pPr>
            <a:r>
              <a:rPr lang="fi-FI" altLang="en-US" b="1"/>
              <a:t>////	dan bagaimana mereka harus hidup di Tanah Perjanjian mereka. ////	Kelima KHOTBAH ini dituliskan dalam kitab Ulangan – yang berarti “Hukum Taurat Kedua.” Pada akhir pengajarannya…</a:t>
            </a:r>
          </a:p>
          <a:p>
            <a:pPr>
              <a:lnSpc>
                <a:spcPct val="90000"/>
              </a:lnSpc>
            </a:pPr>
            <a:r>
              <a:rPr lang="fi-FI" altLang="en-US" b="1"/>
              <a:t> ////	MUSA menutup dengan menulis PERJANJIAN TANAH …janji kepada keturunan Abraham untuk selamanya. Warisan tanah tersebut membuat permasalahan utama dari konflik dunia sampai saat ini! </a:t>
            </a:r>
          </a:p>
          <a:p>
            <a:pPr>
              <a:lnSpc>
                <a:spcPct val="90000"/>
              </a:lnSpc>
            </a:pPr>
            <a:r>
              <a:rPr lang="fi-FI" altLang="en-US" b="1"/>
              <a:t>////	Catat bahwa huruf “PT” pada gulungan pada akhir map MUSA – adalah singkatan untuk PERJANJIAN TANAH. Dalam Ulangan 30:1-10, Alkitab melukiskan perjanjian Allah yang tidak bersyarat kepada Israel: tanah itu akan menjadi warisan milik mereka untuk selama-lamanya. Lebih lanjut janji ini memperkuat atau menerangkan lebih lanjut mengenai “Tanah” bagian dari PERJANJIAN ABRAHAM antara Allah dan Abraham.</a:t>
            </a:r>
            <a:endParaRPr lang="en-US" altLang="en-US"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a:extLst>
              <a:ext uri="{FF2B5EF4-FFF2-40B4-BE49-F238E27FC236}">
                <a16:creationId xmlns:a16="http://schemas.microsoft.com/office/drawing/2014/main" id="{D9AA85E4-7833-4E40-9671-85E307831D5E}"/>
              </a:ext>
            </a:extLst>
          </p:cNvPr>
          <p:cNvSpPr>
            <a:spLocks noGrp="1" noRot="1" noChangeAspect="1" noChangeArrowheads="1" noTextEdit="1"/>
          </p:cNvSpPr>
          <p:nvPr>
            <p:ph type="sldImg"/>
          </p:nvPr>
        </p:nvSpPr>
        <p:spPr>
          <a:xfrm>
            <a:off x="1150938" y="692150"/>
            <a:ext cx="4556125" cy="3416300"/>
          </a:xfrm>
          <a:ln/>
        </p:spPr>
      </p:sp>
      <p:sp>
        <p:nvSpPr>
          <p:cNvPr id="659459" name="Rectangle 3">
            <a:extLst>
              <a:ext uri="{FF2B5EF4-FFF2-40B4-BE49-F238E27FC236}">
                <a16:creationId xmlns:a16="http://schemas.microsoft.com/office/drawing/2014/main" id="{60A4ABE3-C094-6242-96C6-8AD1F8837911}"/>
              </a:ext>
            </a:extLst>
          </p:cNvPr>
          <p:cNvSpPr>
            <a:spLocks noGrp="1" noChangeArrowheads="1"/>
          </p:cNvSpPr>
          <p:nvPr>
            <p:ph type="body" idx="1"/>
          </p:nvPr>
        </p:nvSpPr>
        <p:spPr/>
        <p:txBody>
          <a:bodyPr/>
          <a:lstStyle/>
          <a:p>
            <a:r>
              <a:rPr lang="en-US" altLang="en-US" b="1"/>
              <a:t>Alat Bantu Ingatan…Anugrah Yang Menakjubkan Yah…membawa kita kepada huruf M, yang merupakan singkatan untuk…MUSA. Dan di sini map MUSA dalam urutan Arsip Alkitab.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a:extLst>
              <a:ext uri="{FF2B5EF4-FFF2-40B4-BE49-F238E27FC236}">
                <a16:creationId xmlns:a16="http://schemas.microsoft.com/office/drawing/2014/main" id="{3ACE774E-DCE3-C84C-BB0C-48521D171AB4}"/>
              </a:ext>
            </a:extLst>
          </p:cNvPr>
          <p:cNvSpPr>
            <a:spLocks noGrp="1" noRot="1" noChangeAspect="1" noChangeArrowheads="1" noTextEdit="1"/>
          </p:cNvSpPr>
          <p:nvPr>
            <p:ph type="sldImg"/>
          </p:nvPr>
        </p:nvSpPr>
        <p:spPr>
          <a:xfrm>
            <a:off x="1150938" y="692150"/>
            <a:ext cx="4556125" cy="3416300"/>
          </a:xfrm>
          <a:ln/>
        </p:spPr>
      </p:sp>
      <p:sp>
        <p:nvSpPr>
          <p:cNvPr id="687107" name="Rectangle 3">
            <a:extLst>
              <a:ext uri="{FF2B5EF4-FFF2-40B4-BE49-F238E27FC236}">
                <a16:creationId xmlns:a16="http://schemas.microsoft.com/office/drawing/2014/main" id="{CE289B74-31FF-D544-BA3F-055A412DA212}"/>
              </a:ext>
            </a:extLst>
          </p:cNvPr>
          <p:cNvSpPr>
            <a:spLocks noGrp="1" noChangeArrowheads="1"/>
          </p:cNvSpPr>
          <p:nvPr>
            <p:ph type="body" idx="1"/>
          </p:nvPr>
        </p:nvSpPr>
        <p:spPr/>
        <p:txBody>
          <a:bodyPr/>
          <a:lstStyle/>
          <a:p>
            <a:r>
              <a:rPr lang="fi-FI" altLang="en-US" b="1"/>
              <a:t>Inilah inti dari Perjanjian Tanah dari Ulangan 30, ayat 5 dan 6… </a:t>
            </a:r>
          </a:p>
          <a:p>
            <a:r>
              <a:rPr lang="fi-FI" altLang="en-US" b="1"/>
              <a:t>5 "TUHAN, Allahmu, akan membawa engkau masuk ke </a:t>
            </a:r>
          </a:p>
          <a:p>
            <a:r>
              <a:rPr lang="fi-FI" altLang="en-US" b="1"/>
              <a:t>////	negeri yang sudah dimiliki nenek moyangmu, dan engkau pun akan memilikinya pula. Ia akan berbuat baik kepadamu dan membuat engkau banyak melebihi nenek moyangmu.</a:t>
            </a:r>
          </a:p>
          <a:p>
            <a:r>
              <a:rPr lang="fi-FI" altLang="en-US" b="1"/>
              <a:t> 	6 TUHAN, Allahmu, akan menyunat hatimu dan hati keturunanmu, sehingga engkau mengasihi TUHAN, Allahmu, dengan segenap hatimu dan dengan segenap jiwamu, supaya engkau hidup.”</a:t>
            </a:r>
            <a:r>
              <a:rPr lang="en-US" alt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0C99C92C-A0C3-6F42-A7B7-C70150ED38D6}"/>
              </a:ext>
            </a:extLst>
          </p:cNvPr>
          <p:cNvSpPr>
            <a:spLocks noGrp="1" noRot="1" noChangeAspect="1" noChangeArrowheads="1" noTextEdit="1"/>
          </p:cNvSpPr>
          <p:nvPr>
            <p:ph type="sldImg"/>
          </p:nvPr>
        </p:nvSpPr>
        <p:spPr>
          <a:xfrm>
            <a:off x="1150938" y="692150"/>
            <a:ext cx="4556125" cy="3416300"/>
          </a:xfrm>
          <a:ln/>
        </p:spPr>
      </p:sp>
      <p:sp>
        <p:nvSpPr>
          <p:cNvPr id="688131" name="Rectangle 3">
            <a:extLst>
              <a:ext uri="{FF2B5EF4-FFF2-40B4-BE49-F238E27FC236}">
                <a16:creationId xmlns:a16="http://schemas.microsoft.com/office/drawing/2014/main" id="{091A3B38-0D05-CA4C-A4A7-E3411C013935}"/>
              </a:ext>
            </a:extLst>
          </p:cNvPr>
          <p:cNvSpPr>
            <a:spLocks noGrp="1" noChangeArrowheads="1"/>
          </p:cNvSpPr>
          <p:nvPr>
            <p:ph type="body" idx="1"/>
          </p:nvPr>
        </p:nvSpPr>
        <p:spPr/>
        <p:txBody>
          <a:bodyPr/>
          <a:lstStyle/>
          <a:p>
            <a:r>
              <a:rPr lang="fi-FI" altLang="en-US" b="1"/>
              <a:t>Dan melalui janji ini– janji dari Allah –  kita dapat melihat penjelasan lebih lanjut dari bagian pertama Perjanjian Abraham—Tanah yang dijanjikan. Seiring dengan masa depan bangsa Israel dinyatakan, BENIH dan BERKAT bagian lain dari Perjanjian Abraham juga akan dinyatakan dalam lebih banyak janji Allah kepada orang-orang pilihan Allah di Perjanjian Lama…tetapi berhubungan dengan Perjanjian asli Abraham.</a:t>
            </a:r>
          </a:p>
          <a:p>
            <a:r>
              <a:rPr lang="fi-FI" altLang="en-US" b="1"/>
              <a:t>Segera setelah Musa menyampaikan kelima khotbahnya atau tulisannya…Musa meninggal dan Allah menguburkannya di suatu tempat yang tidak diketahui seorang pun sampai saat ini.</a:t>
            </a:r>
            <a:r>
              <a:rPr lang="fi-FI" altLang="en-US"/>
              <a:t> </a:t>
            </a: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a:extLst>
              <a:ext uri="{FF2B5EF4-FFF2-40B4-BE49-F238E27FC236}">
                <a16:creationId xmlns:a16="http://schemas.microsoft.com/office/drawing/2014/main" id="{E2AA2585-27F9-4447-82BF-24368F92EF07}"/>
              </a:ext>
            </a:extLst>
          </p:cNvPr>
          <p:cNvSpPr>
            <a:spLocks noGrp="1" noRot="1" noChangeAspect="1" noChangeArrowheads="1" noTextEdit="1"/>
          </p:cNvSpPr>
          <p:nvPr>
            <p:ph type="sldImg"/>
          </p:nvPr>
        </p:nvSpPr>
        <p:spPr>
          <a:xfrm>
            <a:off x="1150938" y="692150"/>
            <a:ext cx="4556125" cy="3416300"/>
          </a:xfrm>
          <a:ln/>
        </p:spPr>
      </p:sp>
      <p:sp>
        <p:nvSpPr>
          <p:cNvPr id="689155" name="Rectangle 3">
            <a:extLst>
              <a:ext uri="{FF2B5EF4-FFF2-40B4-BE49-F238E27FC236}">
                <a16:creationId xmlns:a16="http://schemas.microsoft.com/office/drawing/2014/main" id="{81FE8184-4618-DF4B-B176-D67F5864C0D8}"/>
              </a:ext>
            </a:extLst>
          </p:cNvPr>
          <p:cNvSpPr>
            <a:spLocks noGrp="1" noChangeArrowheads="1"/>
          </p:cNvSpPr>
          <p:nvPr>
            <p:ph type="body" idx="1"/>
          </p:nvPr>
        </p:nvSpPr>
        <p:spPr/>
        <p:txBody>
          <a:bodyPr/>
          <a:lstStyle/>
          <a:p>
            <a:r>
              <a:rPr lang="fi-FI" altLang="en-US" b="1"/>
              <a:t>Jadi sekarang…kita telah menyelesaikan PENCIPTAAN and bergerak kepada tiga tokoh: ABRAHAM – dengan Perjanjian Abraham mula-mula – kemudian YUSUF dan MUSA, memperkuat Perjanjian Tanah. </a:t>
            </a:r>
          </a:p>
          <a:p>
            <a:r>
              <a:rPr lang="fi-FI" altLang="en-US" b="1"/>
              <a:t>Ingat bahwa kita tidak terlalu memperhatikan hal-hal detil…hanya kerangka dari keseluruhan Alkitab berdasarkan pada kronologi jalan cerita. Map arsip dan bagian-bagian tersendiri itu membentuk kerangka mental yang menyatakan bahwa bagian-bagian kecil alkitabiah YANG LAIN mempunyai lokasi yang pasti…tempat…peta mental…yang menyatukan pemikiran alkitabiah Anda!</a:t>
            </a:r>
            <a:r>
              <a:rPr lang="fi-FI" altLang="en-US"/>
              <a:t> </a:t>
            </a: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a:extLst>
              <a:ext uri="{FF2B5EF4-FFF2-40B4-BE49-F238E27FC236}">
                <a16:creationId xmlns:a16="http://schemas.microsoft.com/office/drawing/2014/main" id="{87C4AB95-9F75-2840-8867-4D878D572034}"/>
              </a:ext>
            </a:extLst>
          </p:cNvPr>
          <p:cNvSpPr>
            <a:spLocks noGrp="1" noRot="1" noChangeAspect="1" noChangeArrowheads="1" noTextEdit="1"/>
          </p:cNvSpPr>
          <p:nvPr>
            <p:ph type="sldImg"/>
          </p:nvPr>
        </p:nvSpPr>
        <p:spPr>
          <a:xfrm>
            <a:off x="1150938" y="692150"/>
            <a:ext cx="4556125" cy="3416300"/>
          </a:xfrm>
          <a:ln/>
        </p:spPr>
      </p:sp>
      <p:sp>
        <p:nvSpPr>
          <p:cNvPr id="690179" name="Rectangle 3">
            <a:extLst>
              <a:ext uri="{FF2B5EF4-FFF2-40B4-BE49-F238E27FC236}">
                <a16:creationId xmlns:a16="http://schemas.microsoft.com/office/drawing/2014/main" id="{CABD8B0E-946D-B24B-9743-DDCA48FC9574}"/>
              </a:ext>
            </a:extLst>
          </p:cNvPr>
          <p:cNvSpPr>
            <a:spLocks noGrp="1" noChangeArrowheads="1"/>
          </p:cNvSpPr>
          <p:nvPr>
            <p:ph type="body" idx="1"/>
          </p:nvPr>
        </p:nvSpPr>
        <p:spPr/>
        <p:txBody>
          <a:bodyPr/>
          <a:lstStyle/>
          <a:p>
            <a:r>
              <a:rPr lang="fi-FI" altLang="en-US" b="1"/>
              <a:t>Sekarang kita sampai pada Arsip Map terakhir dari Keempat Tokoh… yang terakhir dari seri AYMY. Dapatkah Anda mengingat dan menyebutkan nama ini?</a:t>
            </a:r>
            <a:endParaRPr lang="en-US" altLang="en-US"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a:extLst>
              <a:ext uri="{FF2B5EF4-FFF2-40B4-BE49-F238E27FC236}">
                <a16:creationId xmlns:a16="http://schemas.microsoft.com/office/drawing/2014/main" id="{F853C007-3EAC-144B-964C-DF9B6F6DF596}"/>
              </a:ext>
            </a:extLst>
          </p:cNvPr>
          <p:cNvSpPr>
            <a:spLocks noGrp="1" noRot="1" noChangeAspect="1" noChangeArrowheads="1" noTextEdit="1"/>
          </p:cNvSpPr>
          <p:nvPr>
            <p:ph type="sldImg"/>
          </p:nvPr>
        </p:nvSpPr>
        <p:spPr>
          <a:xfrm>
            <a:off x="1150938" y="692150"/>
            <a:ext cx="4556125" cy="3416300"/>
          </a:xfrm>
          <a:ln/>
        </p:spPr>
      </p:sp>
      <p:sp>
        <p:nvSpPr>
          <p:cNvPr id="691203" name="Rectangle 3">
            <a:extLst>
              <a:ext uri="{FF2B5EF4-FFF2-40B4-BE49-F238E27FC236}">
                <a16:creationId xmlns:a16="http://schemas.microsoft.com/office/drawing/2014/main" id="{417E3121-4834-9046-8F95-F715B4DF2179}"/>
              </a:ext>
            </a:extLst>
          </p:cNvPr>
          <p:cNvSpPr>
            <a:spLocks noGrp="1" noChangeArrowheads="1"/>
          </p:cNvSpPr>
          <p:nvPr>
            <p:ph type="body" idx="1"/>
          </p:nvPr>
        </p:nvSpPr>
        <p:spPr/>
        <p:txBody>
          <a:bodyPr/>
          <a:lstStyle/>
          <a:p>
            <a:r>
              <a:rPr lang="fi-FI" altLang="en-US" b="1"/>
              <a:t>Namanya adalah... “YOSUA”</a:t>
            </a:r>
            <a:endParaRPr lang="en-US" altLang="en-US"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0C98A7B7-55A7-FF42-971B-AA6FBDC7C9FA}"/>
              </a:ext>
            </a:extLst>
          </p:cNvPr>
          <p:cNvSpPr>
            <a:spLocks noGrp="1" noRot="1" noChangeAspect="1" noChangeArrowheads="1" noTextEdit="1"/>
          </p:cNvSpPr>
          <p:nvPr>
            <p:ph type="sldImg"/>
          </p:nvPr>
        </p:nvSpPr>
        <p:spPr>
          <a:xfrm>
            <a:off x="1150938" y="692150"/>
            <a:ext cx="4556125" cy="3416300"/>
          </a:xfrm>
          <a:ln/>
        </p:spPr>
      </p:sp>
      <p:sp>
        <p:nvSpPr>
          <p:cNvPr id="692227" name="Rectangle 3">
            <a:extLst>
              <a:ext uri="{FF2B5EF4-FFF2-40B4-BE49-F238E27FC236}">
                <a16:creationId xmlns:a16="http://schemas.microsoft.com/office/drawing/2014/main" id="{3685ACFC-CBD6-5E4E-8A85-3D45BC14A991}"/>
              </a:ext>
            </a:extLst>
          </p:cNvPr>
          <p:cNvSpPr>
            <a:spLocks noGrp="1" noChangeArrowheads="1"/>
          </p:cNvSpPr>
          <p:nvPr>
            <p:ph type="body" idx="1"/>
          </p:nvPr>
        </p:nvSpPr>
        <p:spPr/>
        <p:txBody>
          <a:bodyPr/>
          <a:lstStyle/>
          <a:p>
            <a:r>
              <a:rPr lang="fi-FI" altLang="en-US" b="1"/>
              <a:t>Mari tetap berada di tahun 1500 S.M. Sekali lagi, penanggalan ini cukup mendekati untuk tujuan kita dalam pelajaran ini.</a:t>
            </a:r>
            <a:endParaRPr lang="en-US" altLang="en-US"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a:extLst>
              <a:ext uri="{FF2B5EF4-FFF2-40B4-BE49-F238E27FC236}">
                <a16:creationId xmlns:a16="http://schemas.microsoft.com/office/drawing/2014/main" id="{C344E067-832B-6F4A-8641-69BE50E50349}"/>
              </a:ext>
            </a:extLst>
          </p:cNvPr>
          <p:cNvSpPr>
            <a:spLocks noGrp="1" noRot="1" noChangeAspect="1" noChangeArrowheads="1" noTextEdit="1"/>
          </p:cNvSpPr>
          <p:nvPr>
            <p:ph type="sldImg"/>
          </p:nvPr>
        </p:nvSpPr>
        <p:spPr>
          <a:xfrm>
            <a:off x="1150938" y="692150"/>
            <a:ext cx="4556125" cy="3416300"/>
          </a:xfrm>
          <a:ln/>
        </p:spPr>
      </p:sp>
      <p:sp>
        <p:nvSpPr>
          <p:cNvPr id="693251" name="Rectangle 3">
            <a:extLst>
              <a:ext uri="{FF2B5EF4-FFF2-40B4-BE49-F238E27FC236}">
                <a16:creationId xmlns:a16="http://schemas.microsoft.com/office/drawing/2014/main" id="{CF2AF3EF-249D-5342-8E14-F7656345A365}"/>
              </a:ext>
            </a:extLst>
          </p:cNvPr>
          <p:cNvSpPr>
            <a:spLocks noGrp="1" noChangeArrowheads="1"/>
          </p:cNvSpPr>
          <p:nvPr>
            <p:ph type="body" idx="1"/>
          </p:nvPr>
        </p:nvSpPr>
        <p:spPr/>
        <p:txBody>
          <a:bodyPr/>
          <a:lstStyle/>
          <a:p>
            <a:r>
              <a:rPr lang="fi-FI" altLang="en-US" b="1"/>
              <a:t>ANUGRAH YANG MENAKJUBKAN YAH…huruf “Y” terakhir…di sini map Yosua nampak dalam urutan Arsip Alkitab.</a:t>
            </a:r>
            <a:endParaRPr lang="en-US" altLang="en-US" b="1"/>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a:extLst>
              <a:ext uri="{FF2B5EF4-FFF2-40B4-BE49-F238E27FC236}">
                <a16:creationId xmlns:a16="http://schemas.microsoft.com/office/drawing/2014/main" id="{2CB38ECC-83C4-164C-85FF-2817341BD197}"/>
              </a:ext>
            </a:extLst>
          </p:cNvPr>
          <p:cNvSpPr>
            <a:spLocks noGrp="1" noRot="1" noChangeAspect="1" noChangeArrowheads="1" noTextEdit="1"/>
          </p:cNvSpPr>
          <p:nvPr>
            <p:ph type="sldImg"/>
          </p:nvPr>
        </p:nvSpPr>
        <p:spPr>
          <a:xfrm>
            <a:off x="1150938" y="692150"/>
            <a:ext cx="4556125" cy="3416300"/>
          </a:xfrm>
          <a:ln/>
        </p:spPr>
      </p:sp>
      <p:sp>
        <p:nvSpPr>
          <p:cNvPr id="694275" name="Rectangle 3">
            <a:extLst>
              <a:ext uri="{FF2B5EF4-FFF2-40B4-BE49-F238E27FC236}">
                <a16:creationId xmlns:a16="http://schemas.microsoft.com/office/drawing/2014/main" id="{4A82BE9C-D6B2-C24D-8BD6-BB36954FDFC9}"/>
              </a:ext>
            </a:extLst>
          </p:cNvPr>
          <p:cNvSpPr>
            <a:spLocks noGrp="1" noChangeArrowheads="1"/>
          </p:cNvSpPr>
          <p:nvPr>
            <p:ph type="body" idx="1"/>
          </p:nvPr>
        </p:nvSpPr>
        <p:spPr/>
        <p:txBody>
          <a:bodyPr/>
          <a:lstStyle/>
          <a:p>
            <a:r>
              <a:rPr lang="fi-FI" altLang="en-US" b="1"/>
              <a:t>Jadi…Jenderal YOSUA menggantikan kepemimpinan MUSA. Ingat kembali bahwa YOSUA adalah salah satu pengintai yang memberikan laporan minoritas – tetapi setia – melaporkan kepada MUSA 40 tahun yang lalu…setelah perjalanan penyelidikan ke Kanaan.</a:t>
            </a:r>
            <a:r>
              <a:rPr lang="fi-FI" altLang="en-US"/>
              <a:t> </a:t>
            </a: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a:extLst>
              <a:ext uri="{FF2B5EF4-FFF2-40B4-BE49-F238E27FC236}">
                <a16:creationId xmlns:a16="http://schemas.microsoft.com/office/drawing/2014/main" id="{47904A03-7929-1744-B2F5-0F830E28BDFE}"/>
              </a:ext>
            </a:extLst>
          </p:cNvPr>
          <p:cNvSpPr>
            <a:spLocks noGrp="1" noRot="1" noChangeAspect="1" noChangeArrowheads="1" noTextEdit="1"/>
          </p:cNvSpPr>
          <p:nvPr>
            <p:ph type="sldImg"/>
          </p:nvPr>
        </p:nvSpPr>
        <p:spPr>
          <a:xfrm>
            <a:off x="1150938" y="692150"/>
            <a:ext cx="4556125" cy="3416300"/>
          </a:xfrm>
          <a:ln/>
        </p:spPr>
      </p:sp>
      <p:sp>
        <p:nvSpPr>
          <p:cNvPr id="695299" name="Rectangle 3">
            <a:extLst>
              <a:ext uri="{FF2B5EF4-FFF2-40B4-BE49-F238E27FC236}">
                <a16:creationId xmlns:a16="http://schemas.microsoft.com/office/drawing/2014/main" id="{86EF967B-99DE-8C49-88FB-A12712E3F617}"/>
              </a:ext>
            </a:extLst>
          </p:cNvPr>
          <p:cNvSpPr>
            <a:spLocks noGrp="1" noChangeArrowheads="1"/>
          </p:cNvSpPr>
          <p:nvPr>
            <p:ph type="body" idx="1"/>
          </p:nvPr>
        </p:nvSpPr>
        <p:spPr/>
        <p:txBody>
          <a:bodyPr/>
          <a:lstStyle/>
          <a:p>
            <a:r>
              <a:rPr lang="fi-FI" altLang="en-US" b="1"/>
              <a:t>Allah membuat perjanjian lebih lanjut kepada Yosua.</a:t>
            </a:r>
          </a:p>
          <a:p>
            <a:r>
              <a:rPr lang="fi-FI" altLang="en-US" b="1"/>
              <a:t> ////	Allah akan memberikan kepadanya negeri dari gurun pasir selatan ke Libanon…dan…</a:t>
            </a:r>
            <a:endParaRPr lang="fi-FI" altLang="en-US"/>
          </a:p>
          <a:p>
            <a:r>
              <a:rPr lang="fi-FI" altLang="en-US"/>
              <a:t>////	dari Sungai Efrat ke Laut Mediterania, yang dikenal dengan Laut Besar pada zaman purba. Tetapi janji tersebut berarti bahwa Yosua dan Bangsa Pilihan harus menaklukkan negeri itu terlebih dahulu!</a:t>
            </a:r>
            <a:br>
              <a:rPr lang="fi-FI" altLang="en-US"/>
            </a:br>
            <a:br>
              <a:rPr lang="fi-FI" altLang="en-US"/>
            </a:b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52C77C6F-596D-234D-B249-A9F68FB65D73}"/>
              </a:ext>
            </a:extLst>
          </p:cNvPr>
          <p:cNvSpPr>
            <a:spLocks noGrp="1" noRot="1" noChangeAspect="1" noChangeArrowheads="1" noTextEdit="1"/>
          </p:cNvSpPr>
          <p:nvPr>
            <p:ph type="sldImg"/>
          </p:nvPr>
        </p:nvSpPr>
        <p:spPr>
          <a:xfrm>
            <a:off x="1150938" y="692150"/>
            <a:ext cx="4556125" cy="3416300"/>
          </a:xfrm>
          <a:ln/>
        </p:spPr>
      </p:sp>
      <p:sp>
        <p:nvSpPr>
          <p:cNvPr id="696323" name="Rectangle 3">
            <a:extLst>
              <a:ext uri="{FF2B5EF4-FFF2-40B4-BE49-F238E27FC236}">
                <a16:creationId xmlns:a16="http://schemas.microsoft.com/office/drawing/2014/main" id="{96A858E2-2A9C-A043-A3CB-B31C652C78E0}"/>
              </a:ext>
            </a:extLst>
          </p:cNvPr>
          <p:cNvSpPr>
            <a:spLocks noGrp="1" noChangeArrowheads="1"/>
          </p:cNvSpPr>
          <p:nvPr>
            <p:ph type="body" idx="1"/>
          </p:nvPr>
        </p:nvSpPr>
        <p:spPr/>
        <p:txBody>
          <a:bodyPr/>
          <a:lstStyle/>
          <a:p>
            <a:r>
              <a:rPr lang="fi-FI" altLang="en-US" b="1"/>
              <a:t>Yosua diperintahkan untuk “pergi dan menduduki Negeri itu.”</a:t>
            </a:r>
            <a:r>
              <a:rPr lang="fi-FI" altLang="en-US"/>
              <a:t> </a:t>
            </a: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a:extLst>
              <a:ext uri="{FF2B5EF4-FFF2-40B4-BE49-F238E27FC236}">
                <a16:creationId xmlns:a16="http://schemas.microsoft.com/office/drawing/2014/main" id="{445065C7-3269-7E4E-BED0-E6C7978C6078}"/>
              </a:ext>
            </a:extLst>
          </p:cNvPr>
          <p:cNvSpPr>
            <a:spLocks noGrp="1" noRot="1" noChangeAspect="1" noChangeArrowheads="1" noTextEdit="1"/>
          </p:cNvSpPr>
          <p:nvPr>
            <p:ph type="sldImg"/>
          </p:nvPr>
        </p:nvSpPr>
        <p:spPr>
          <a:xfrm>
            <a:off x="1150938" y="692150"/>
            <a:ext cx="4556125" cy="3416300"/>
          </a:xfrm>
          <a:ln/>
        </p:spPr>
      </p:sp>
      <p:sp>
        <p:nvSpPr>
          <p:cNvPr id="660483" name="Rectangle 3">
            <a:extLst>
              <a:ext uri="{FF2B5EF4-FFF2-40B4-BE49-F238E27FC236}">
                <a16:creationId xmlns:a16="http://schemas.microsoft.com/office/drawing/2014/main" id="{D2727253-ABB2-4E49-8829-62C9A720ECD6}"/>
              </a:ext>
            </a:extLst>
          </p:cNvPr>
          <p:cNvSpPr>
            <a:spLocks noGrp="1" noChangeArrowheads="1"/>
          </p:cNvSpPr>
          <p:nvPr>
            <p:ph type="body" idx="1"/>
          </p:nvPr>
        </p:nvSpPr>
        <p:spPr/>
        <p:txBody>
          <a:bodyPr/>
          <a:lstStyle/>
          <a:p>
            <a:r>
              <a:rPr lang="en-US" altLang="en-US" b="1"/>
              <a:t>Map Musa muncul…sebagai orang ketiga dari keempat tokoh…dengan penambahan sejumlah item dalam map Musa.</a:t>
            </a:r>
            <a:endParaRPr lang="sv-SE" altLang="en-US" b="1"/>
          </a:p>
          <a:p>
            <a:r>
              <a:rPr lang="sv-SE" altLang="en-US" b="1"/>
              <a:t>Setelah berabad-abad bangsa Israel dalam perbudakan, MUSA tampil ke depan. </a:t>
            </a:r>
            <a:r>
              <a:rPr lang="fi-FI" altLang="en-US" b="1"/>
              <a:t>Musa mendatangi Firaun berulang-ulang untuk menyampaikan</a:t>
            </a:r>
          </a:p>
          <a:p>
            <a:r>
              <a:rPr lang="fi-FI" altLang="en-US" b="1"/>
              <a:t> ////	“…LEPASKAN UMATKU.” Pesan dari Allah. Dan setelah MUSA mendatangkan sejumlah tulah ke Mesir akhirnya barulah Firaun membiarkan Israel pergi.</a:t>
            </a:r>
            <a:r>
              <a:rPr lang="fi-FI" altLang="en-US"/>
              <a:t> </a:t>
            </a: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a:extLst>
              <a:ext uri="{FF2B5EF4-FFF2-40B4-BE49-F238E27FC236}">
                <a16:creationId xmlns:a16="http://schemas.microsoft.com/office/drawing/2014/main" id="{C646EB7F-88A3-8543-9100-1F60D85A39B2}"/>
              </a:ext>
            </a:extLst>
          </p:cNvPr>
          <p:cNvSpPr>
            <a:spLocks noGrp="1" noRot="1" noChangeAspect="1" noChangeArrowheads="1" noTextEdit="1"/>
          </p:cNvSpPr>
          <p:nvPr>
            <p:ph type="sldImg"/>
          </p:nvPr>
        </p:nvSpPr>
        <p:spPr>
          <a:xfrm>
            <a:off x="1150938" y="692150"/>
            <a:ext cx="4556125" cy="3416300"/>
          </a:xfrm>
          <a:ln/>
        </p:spPr>
      </p:sp>
      <p:sp>
        <p:nvSpPr>
          <p:cNvPr id="697347" name="Rectangle 3">
            <a:extLst>
              <a:ext uri="{FF2B5EF4-FFF2-40B4-BE49-F238E27FC236}">
                <a16:creationId xmlns:a16="http://schemas.microsoft.com/office/drawing/2014/main" id="{0B92F3A8-7E39-9D45-991E-55FFABCDABA3}"/>
              </a:ext>
            </a:extLst>
          </p:cNvPr>
          <p:cNvSpPr>
            <a:spLocks noGrp="1" noChangeArrowheads="1"/>
          </p:cNvSpPr>
          <p:nvPr>
            <p:ph type="body" idx="1"/>
          </p:nvPr>
        </p:nvSpPr>
        <p:spPr/>
        <p:txBody>
          <a:bodyPr/>
          <a:lstStyle/>
          <a:p>
            <a:r>
              <a:rPr lang="fi-FI" altLang="en-US" b="1"/>
              <a:t>Itu berarti bahwa dari daerah Gunung Nebo, pasukan Yosua harus menyebrangi Sungai Yordan, dan kemudian menaklukkan orang-orang Kanaan yang diam di sepanjang Tanah Perjanjian – dari Utara ke Selatan.</a:t>
            </a:r>
            <a:r>
              <a:rPr lang="fi-FI" altLang="en-US"/>
              <a:t> </a:t>
            </a: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a:extLst>
              <a:ext uri="{FF2B5EF4-FFF2-40B4-BE49-F238E27FC236}">
                <a16:creationId xmlns:a16="http://schemas.microsoft.com/office/drawing/2014/main" id="{F5D08882-4FC1-6540-9C3B-8F4351BCECCF}"/>
              </a:ext>
            </a:extLst>
          </p:cNvPr>
          <p:cNvSpPr>
            <a:spLocks noGrp="1" noRot="1" noChangeAspect="1" noChangeArrowheads="1" noTextEdit="1"/>
          </p:cNvSpPr>
          <p:nvPr>
            <p:ph type="sldImg"/>
          </p:nvPr>
        </p:nvSpPr>
        <p:spPr>
          <a:xfrm>
            <a:off x="1150938" y="692150"/>
            <a:ext cx="4556125" cy="3416300"/>
          </a:xfrm>
          <a:ln/>
        </p:spPr>
      </p:sp>
      <p:sp>
        <p:nvSpPr>
          <p:cNvPr id="698371" name="Rectangle 3">
            <a:extLst>
              <a:ext uri="{FF2B5EF4-FFF2-40B4-BE49-F238E27FC236}">
                <a16:creationId xmlns:a16="http://schemas.microsoft.com/office/drawing/2014/main" id="{6FEE69F4-3BFD-3645-AFB2-9519105D44E2}"/>
              </a:ext>
            </a:extLst>
          </p:cNvPr>
          <p:cNvSpPr>
            <a:spLocks noGrp="1" noChangeArrowheads="1"/>
          </p:cNvSpPr>
          <p:nvPr>
            <p:ph type="body" idx="1"/>
          </p:nvPr>
        </p:nvSpPr>
        <p:spPr/>
        <p:txBody>
          <a:bodyPr/>
          <a:lstStyle/>
          <a:p>
            <a:r>
              <a:rPr lang="fi-FI" altLang="en-US" b="1"/>
              <a:t>Jadi, dari dataran tinggi Gunung Nebo, Jenderal Yosua memimpin pasukannya…</a:t>
            </a:r>
            <a:endParaRPr lang="en-US" altLang="en-US" b="1"/>
          </a:p>
          <a:p>
            <a:r>
              <a:rPr lang="en-US" altLang="en-US" b="1"/>
              <a:t>////	… dan bersiap untuk tantangan yang ada di depan! </a:t>
            </a:r>
            <a:r>
              <a:rPr lang="fi-FI" altLang="en-US" b="1"/>
              <a:t>Yosua memimpin bangsa Israel melintasi Sungai Yordan tidak jauh dari kota kuno Yerikho pada masa sekarang. </a:t>
            </a:r>
          </a:p>
          <a:p>
            <a:r>
              <a:rPr lang="fi-FI" altLang="en-US" b="1"/>
              <a:t>////	Sekali lagi, Allah menahan aliran air…kali ini, Sungai Yordan…Allah mengizinkan mereka, sekali lagi, menyebrang pada tanah yang kering – sama seperti ketika Allah melakukannya untuk MUSA saat keluarnya bangsa Israel dari Mesir.</a:t>
            </a:r>
          </a:p>
          <a:p>
            <a:r>
              <a:rPr lang="fi-FI" altLang="en-US" b="1"/>
              <a:t> ////	Bangsa Israel kemudian memasuki tanah Kanaan, Israel pada masa sekarang…tanah yang subur disertai dengan air yang melimpah di daerah Utara…</a:t>
            </a:r>
          </a:p>
          <a:p>
            <a:r>
              <a:rPr lang="fi-FI" altLang="en-US" b="1"/>
              <a:t>////	…sampai kepada padang gurun yang terpencil dengan keadaan yang sangat tandus di selatan.</a:t>
            </a:r>
            <a:endParaRPr lang="en-US" altLang="en-US" b="1"/>
          </a:p>
          <a:p>
            <a:r>
              <a:rPr lang="en-US" altLang="en-US" b="1"/>
              <a:t>Mereka akhirnya dalam perjalanan untuk menuntut Tanah Perjanjian mereka…dari Utara sampai Selatan…semua tanah yang tanpa syarat dijanjikan kepada ABRAHAM beberapa abad sebelumnya di PERJANJIAN ABRAHAM.</a:t>
            </a:r>
            <a:r>
              <a:rPr lang="en-US" altLang="en-US"/>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a:extLst>
              <a:ext uri="{FF2B5EF4-FFF2-40B4-BE49-F238E27FC236}">
                <a16:creationId xmlns:a16="http://schemas.microsoft.com/office/drawing/2014/main" id="{37AA0D4E-E48E-6641-A5AF-F508DA324EF8}"/>
              </a:ext>
            </a:extLst>
          </p:cNvPr>
          <p:cNvSpPr>
            <a:spLocks noGrp="1" noRot="1" noChangeAspect="1" noChangeArrowheads="1" noTextEdit="1"/>
          </p:cNvSpPr>
          <p:nvPr>
            <p:ph type="sldImg"/>
          </p:nvPr>
        </p:nvSpPr>
        <p:spPr>
          <a:xfrm>
            <a:off x="1150938" y="692150"/>
            <a:ext cx="4556125" cy="3416300"/>
          </a:xfrm>
          <a:ln/>
        </p:spPr>
      </p:sp>
      <p:sp>
        <p:nvSpPr>
          <p:cNvPr id="699395" name="Rectangle 3">
            <a:extLst>
              <a:ext uri="{FF2B5EF4-FFF2-40B4-BE49-F238E27FC236}">
                <a16:creationId xmlns:a16="http://schemas.microsoft.com/office/drawing/2014/main" id="{DD6A519D-8525-4844-87C6-00E2FDDFE021}"/>
              </a:ext>
            </a:extLst>
          </p:cNvPr>
          <p:cNvSpPr>
            <a:spLocks noGrp="1" noChangeArrowheads="1"/>
          </p:cNvSpPr>
          <p:nvPr>
            <p:ph type="body" idx="1"/>
          </p:nvPr>
        </p:nvSpPr>
        <p:spPr/>
        <p:txBody>
          <a:bodyPr/>
          <a:lstStyle/>
          <a:p>
            <a:r>
              <a:rPr lang="fi-FI" altLang="en-US" b="1"/>
              <a:t>Pertama-tama, mereka menaklukkan dua kota utama, YERIKHO, diikuti oleh penaklukkan kota AI yang sulit.</a:t>
            </a:r>
            <a:endParaRPr lang="en-US" altLang="en-US"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a:extLst>
              <a:ext uri="{FF2B5EF4-FFF2-40B4-BE49-F238E27FC236}">
                <a16:creationId xmlns:a16="http://schemas.microsoft.com/office/drawing/2014/main" id="{910B33A5-5D95-8E42-B1AB-AD358FA99A9F}"/>
              </a:ext>
            </a:extLst>
          </p:cNvPr>
          <p:cNvSpPr>
            <a:spLocks noGrp="1" noRot="1" noChangeAspect="1" noChangeArrowheads="1" noTextEdit="1"/>
          </p:cNvSpPr>
          <p:nvPr>
            <p:ph type="sldImg"/>
          </p:nvPr>
        </p:nvSpPr>
        <p:spPr>
          <a:xfrm>
            <a:off x="1150938" y="692150"/>
            <a:ext cx="4556125" cy="3416300"/>
          </a:xfrm>
          <a:ln/>
        </p:spPr>
      </p:sp>
      <p:sp>
        <p:nvSpPr>
          <p:cNvPr id="700419" name="Rectangle 3">
            <a:extLst>
              <a:ext uri="{FF2B5EF4-FFF2-40B4-BE49-F238E27FC236}">
                <a16:creationId xmlns:a16="http://schemas.microsoft.com/office/drawing/2014/main" id="{16835A2E-B452-DF47-9935-9321A8E98E7F}"/>
              </a:ext>
            </a:extLst>
          </p:cNvPr>
          <p:cNvSpPr>
            <a:spLocks noGrp="1" noChangeArrowheads="1"/>
          </p:cNvSpPr>
          <p:nvPr>
            <p:ph type="body" idx="1"/>
          </p:nvPr>
        </p:nvSpPr>
        <p:spPr/>
        <p:txBody>
          <a:bodyPr/>
          <a:lstStyle/>
          <a:p>
            <a:r>
              <a:rPr lang="fi-FI" altLang="en-US" b="1"/>
              <a:t>Inilah Yerikho zaman sekarang. Anda dapat dengan mudah membayangkan pasukan Yosua melewati sungai yang lebar dengan ribuan demi ribuan pasukan bersenjata siap untuk tujuh tahun pertempuran ke depan.</a:t>
            </a:r>
            <a:endParaRPr lang="en-US" altLang="en-US"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a:extLst>
              <a:ext uri="{FF2B5EF4-FFF2-40B4-BE49-F238E27FC236}">
                <a16:creationId xmlns:a16="http://schemas.microsoft.com/office/drawing/2014/main" id="{2EF67E58-4ED3-1F46-95F3-FDF5CBCE753F}"/>
              </a:ext>
            </a:extLst>
          </p:cNvPr>
          <p:cNvSpPr>
            <a:spLocks noGrp="1" noRot="1" noChangeAspect="1" noChangeArrowheads="1" noTextEdit="1"/>
          </p:cNvSpPr>
          <p:nvPr>
            <p:ph type="sldImg"/>
          </p:nvPr>
        </p:nvSpPr>
        <p:spPr>
          <a:xfrm>
            <a:off x="1150938" y="692150"/>
            <a:ext cx="4556125" cy="3416300"/>
          </a:xfrm>
          <a:ln/>
        </p:spPr>
      </p:sp>
      <p:sp>
        <p:nvSpPr>
          <p:cNvPr id="701443" name="Rectangle 3">
            <a:extLst>
              <a:ext uri="{FF2B5EF4-FFF2-40B4-BE49-F238E27FC236}">
                <a16:creationId xmlns:a16="http://schemas.microsoft.com/office/drawing/2014/main" id="{2B2BC6F4-5969-1641-B117-B682D6C42C54}"/>
              </a:ext>
            </a:extLst>
          </p:cNvPr>
          <p:cNvSpPr>
            <a:spLocks noGrp="1" noChangeArrowheads="1"/>
          </p:cNvSpPr>
          <p:nvPr>
            <p:ph type="body" idx="1"/>
          </p:nvPr>
        </p:nvSpPr>
        <p:spPr/>
        <p:txBody>
          <a:bodyPr/>
          <a:lstStyle/>
          <a:p>
            <a:r>
              <a:rPr lang="fi-FI" altLang="en-US" b="1"/>
              <a:t>Bukit-bukit berdebu pada gambar di tengah memperlihatkan peninggalan yang tersisa dari kota kuno Yerikho – di tempat di mana mereka berdiri sekarang. </a:t>
            </a:r>
          </a:p>
          <a:p>
            <a:r>
              <a:rPr lang="fi-FI" altLang="en-US" b="1"/>
              <a:t>////	Mungkin saja kalau beberapa pengawas mengawasi pasukan Yosua dari menara pengawas zaman dahulu saat bangsa Israel mendekati kota itu, yang akhirnya merobohkan tembok kota itu.</a:t>
            </a:r>
            <a:endParaRPr lang="en-US" altLang="en-US"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E3150999-CB1B-5C48-A4E7-A90E3A500411}"/>
              </a:ext>
            </a:extLst>
          </p:cNvPr>
          <p:cNvSpPr>
            <a:spLocks noGrp="1" noRot="1" noChangeAspect="1" noChangeArrowheads="1" noTextEdit="1"/>
          </p:cNvSpPr>
          <p:nvPr>
            <p:ph type="sldImg"/>
          </p:nvPr>
        </p:nvSpPr>
        <p:spPr>
          <a:xfrm>
            <a:off x="1150938" y="692150"/>
            <a:ext cx="4556125" cy="3416300"/>
          </a:xfrm>
          <a:ln/>
        </p:spPr>
      </p:sp>
      <p:sp>
        <p:nvSpPr>
          <p:cNvPr id="702467" name="Rectangle 3">
            <a:extLst>
              <a:ext uri="{FF2B5EF4-FFF2-40B4-BE49-F238E27FC236}">
                <a16:creationId xmlns:a16="http://schemas.microsoft.com/office/drawing/2014/main" id="{9B8AD1E7-CD16-C945-9780-28BA35F630B2}"/>
              </a:ext>
            </a:extLst>
          </p:cNvPr>
          <p:cNvSpPr>
            <a:spLocks noGrp="1" noChangeArrowheads="1"/>
          </p:cNvSpPr>
          <p:nvPr>
            <p:ph type="body" idx="1"/>
          </p:nvPr>
        </p:nvSpPr>
        <p:spPr/>
        <p:txBody>
          <a:bodyPr/>
          <a:lstStyle/>
          <a:p>
            <a:r>
              <a:rPr lang="fi-FI" altLang="en-US" b="1"/>
              <a:t>Dan akhirnya, dalam waktu tujuh tahun, pasukan Yosua menaklukkan negeri itu. Inilah lembah Yizreel yang terkenal sebagaimana dilihat dari puncak Gunung Tabor di daerah Galilea di bagian utara Israel. SUNGGUH INI ADALAH NEGERI SUSU DAN MADU!</a:t>
            </a:r>
            <a:endParaRPr lang="en-US" altLang="en-US"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a:extLst>
              <a:ext uri="{FF2B5EF4-FFF2-40B4-BE49-F238E27FC236}">
                <a16:creationId xmlns:a16="http://schemas.microsoft.com/office/drawing/2014/main" id="{02FA828B-8CD9-664C-ADEF-9E295427C8CB}"/>
              </a:ext>
            </a:extLst>
          </p:cNvPr>
          <p:cNvSpPr>
            <a:spLocks noGrp="1" noRot="1" noChangeAspect="1" noChangeArrowheads="1" noTextEdit="1"/>
          </p:cNvSpPr>
          <p:nvPr>
            <p:ph type="sldImg"/>
          </p:nvPr>
        </p:nvSpPr>
        <p:spPr>
          <a:xfrm>
            <a:off x="1150938" y="692150"/>
            <a:ext cx="4556125" cy="3416300"/>
          </a:xfrm>
          <a:ln/>
        </p:spPr>
      </p:sp>
      <p:sp>
        <p:nvSpPr>
          <p:cNvPr id="703491" name="Rectangle 3">
            <a:extLst>
              <a:ext uri="{FF2B5EF4-FFF2-40B4-BE49-F238E27FC236}">
                <a16:creationId xmlns:a16="http://schemas.microsoft.com/office/drawing/2014/main" id="{70257781-1414-4146-A421-A5531BE06B31}"/>
              </a:ext>
            </a:extLst>
          </p:cNvPr>
          <p:cNvSpPr>
            <a:spLocks noGrp="1" noChangeArrowheads="1"/>
          </p:cNvSpPr>
          <p:nvPr>
            <p:ph type="body" idx="1"/>
          </p:nvPr>
        </p:nvSpPr>
        <p:spPr/>
        <p:txBody>
          <a:bodyPr/>
          <a:lstStyle/>
          <a:p>
            <a:r>
              <a:rPr lang="fi-FI" altLang="en-US" b="1"/>
              <a:t>Setelah melewati tujuh tahun, </a:t>
            </a:r>
          </a:p>
          <a:p>
            <a:r>
              <a:rPr lang="fi-FI" altLang="en-US" b="1"/>
              <a:t>////	Pasukan Yosua harus melawan perbedaan dan tantangan alam yang sangat besar….</a:t>
            </a:r>
          </a:p>
          <a:p>
            <a:r>
              <a:rPr lang="fi-FI" altLang="en-US" b="1"/>
              <a:t>////	tanah di bagian Utara…sangat subur dan menghasilkan… sementara di Selatan, tempat yang sangat terpencil dan sunyi.</a:t>
            </a:r>
          </a:p>
          <a:p>
            <a:r>
              <a:rPr lang="fi-FI" altLang="en-US" b="1"/>
              <a:t>////	Dari Dan di Utara sampai Bersyeba di Selatan.</a:t>
            </a:r>
          </a:p>
          <a:p>
            <a:r>
              <a:rPr lang="fi-FI" altLang="en-US" b="1"/>
              <a:t>Meskipun demikian, </a:t>
            </a:r>
            <a:r>
              <a:rPr lang="fi-FI" altLang="en-US" b="1" u="sng"/>
              <a:t>PASUKAN YOSUA TIDAK MENUMPAS HABIS PENDUDUK DI TANAH KANAAN TERSEBUT SEPERTI YANG ALLAH PERINTAHKAN KEPADA MEREKA</a:t>
            </a:r>
            <a:r>
              <a:rPr lang="fi-FI" altLang="en-US" b="1"/>
              <a:t>. Kegagalan untuk benar-benar mematuhi perintah Allah ini terbukti merupakan kesalahan besar bagi perkembangan kehidupan berbangsa Israel pada masa yang akan datang.</a:t>
            </a:r>
            <a:endParaRPr lang="en-US" altLang="en-US"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a:extLst>
              <a:ext uri="{FF2B5EF4-FFF2-40B4-BE49-F238E27FC236}">
                <a16:creationId xmlns:a16="http://schemas.microsoft.com/office/drawing/2014/main" id="{BB5169DB-4BD2-7247-9617-456F6576E198}"/>
              </a:ext>
            </a:extLst>
          </p:cNvPr>
          <p:cNvSpPr>
            <a:spLocks noGrp="1" noRot="1" noChangeAspect="1" noChangeArrowheads="1" noTextEdit="1"/>
          </p:cNvSpPr>
          <p:nvPr>
            <p:ph type="sldImg"/>
          </p:nvPr>
        </p:nvSpPr>
        <p:spPr>
          <a:xfrm>
            <a:off x="1150938" y="692150"/>
            <a:ext cx="4556125" cy="3416300"/>
          </a:xfrm>
          <a:ln/>
        </p:spPr>
      </p:sp>
      <p:sp>
        <p:nvSpPr>
          <p:cNvPr id="704515" name="Rectangle 3">
            <a:extLst>
              <a:ext uri="{FF2B5EF4-FFF2-40B4-BE49-F238E27FC236}">
                <a16:creationId xmlns:a16="http://schemas.microsoft.com/office/drawing/2014/main" id="{E1F1496B-B1B5-AC4F-9D72-B80DF4674B25}"/>
              </a:ext>
            </a:extLst>
          </p:cNvPr>
          <p:cNvSpPr>
            <a:spLocks noGrp="1" noChangeArrowheads="1"/>
          </p:cNvSpPr>
          <p:nvPr>
            <p:ph type="body" idx="1"/>
          </p:nvPr>
        </p:nvSpPr>
        <p:spPr/>
        <p:txBody>
          <a:bodyPr/>
          <a:lstStyle/>
          <a:p>
            <a:r>
              <a:rPr lang="en-US" altLang="en-US" b="1"/>
              <a:t>Bangsa Israel banyak mencapai kemenangan. Lalu…pada akhir dari tujuh tahun penyerangan Yosua, NEGERI itu akhirnya diduduki…dan dibagi di antara suku-suku Israel yang dinamai sesuai dengan keduabelas anak-anak Yakub.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a:extLst>
              <a:ext uri="{FF2B5EF4-FFF2-40B4-BE49-F238E27FC236}">
                <a16:creationId xmlns:a16="http://schemas.microsoft.com/office/drawing/2014/main" id="{23C309CF-6522-F945-8AF4-661CE440BE47}"/>
              </a:ext>
            </a:extLst>
          </p:cNvPr>
          <p:cNvSpPr>
            <a:spLocks noGrp="1" noRot="1" noChangeAspect="1" noChangeArrowheads="1" noTextEdit="1"/>
          </p:cNvSpPr>
          <p:nvPr>
            <p:ph type="sldImg"/>
          </p:nvPr>
        </p:nvSpPr>
        <p:spPr>
          <a:xfrm>
            <a:off x="1150938" y="692150"/>
            <a:ext cx="4556125" cy="3416300"/>
          </a:xfrm>
          <a:ln/>
        </p:spPr>
      </p:sp>
      <p:sp>
        <p:nvSpPr>
          <p:cNvPr id="705539" name="Rectangle 3">
            <a:extLst>
              <a:ext uri="{FF2B5EF4-FFF2-40B4-BE49-F238E27FC236}">
                <a16:creationId xmlns:a16="http://schemas.microsoft.com/office/drawing/2014/main" id="{E2EA7F50-0798-0B48-A387-863E0EAED803}"/>
              </a:ext>
            </a:extLst>
          </p:cNvPr>
          <p:cNvSpPr>
            <a:spLocks noGrp="1" noChangeArrowheads="1"/>
          </p:cNvSpPr>
          <p:nvPr>
            <p:ph type="body" idx="1"/>
          </p:nvPr>
        </p:nvSpPr>
        <p:spPr/>
        <p:txBody>
          <a:bodyPr/>
          <a:lstStyle/>
          <a:p>
            <a:r>
              <a:rPr lang="en-US" altLang="en-US" sz="1000" b="1"/>
              <a:t>Pembagian tanah kepada suku-suku ini bukanlah tugas yang mudah. Hingga saatnya selesai…</a:t>
            </a:r>
          </a:p>
          <a:p>
            <a:r>
              <a:rPr lang="en-US" altLang="en-US" sz="1000" b="1"/>
              <a:t>////	…setiap suku kemudian menetap, siap untuk belajar bagaimana untuk hidup di tanah warisan Abraham. Tanah tersebut dibagi-bagi kepada suku…</a:t>
            </a:r>
          </a:p>
          <a:p>
            <a:r>
              <a:rPr lang="en-US" altLang="en-US" sz="1000" b="1"/>
              <a:t>////	ASYER</a:t>
            </a:r>
          </a:p>
          <a:p>
            <a:r>
              <a:rPr lang="en-US" altLang="en-US" sz="1000" b="1"/>
              <a:t>////	ZEBULON</a:t>
            </a:r>
          </a:p>
          <a:p>
            <a:r>
              <a:rPr lang="en-US" altLang="en-US" sz="1000" b="1"/>
              <a:t>////	NAFTALI</a:t>
            </a:r>
          </a:p>
          <a:p>
            <a:r>
              <a:rPr lang="en-US" altLang="en-US" sz="1000" b="1"/>
              <a:t>////	ISAKHAR</a:t>
            </a:r>
          </a:p>
          <a:p>
            <a:r>
              <a:rPr lang="en-US" altLang="en-US" sz="1000" b="1"/>
              <a:t>////	KEDUA SUKU SETENGAH DARI MANASYE DAN EFRAIM. Bani Yusuf…</a:t>
            </a:r>
          </a:p>
          <a:p>
            <a:r>
              <a:rPr lang="en-US" altLang="en-US" sz="1000" b="1"/>
              <a:t>Lainnya</a:t>
            </a:r>
          </a:p>
          <a:p>
            <a:r>
              <a:rPr lang="en-US" altLang="en-US" sz="1000" b="1"/>
              <a:t>////	GAD</a:t>
            </a:r>
          </a:p>
          <a:p>
            <a:r>
              <a:rPr lang="en-US" altLang="en-US" sz="1000" b="1"/>
              <a:t>////	DAN</a:t>
            </a:r>
          </a:p>
          <a:p>
            <a:r>
              <a:rPr lang="en-US" altLang="en-US" sz="1000" b="1"/>
              <a:t>////	RUBEN</a:t>
            </a:r>
          </a:p>
          <a:p>
            <a:r>
              <a:rPr lang="en-US" altLang="en-US" sz="1000" b="1"/>
              <a:t>////	SIMEON</a:t>
            </a:r>
          </a:p>
          <a:p>
            <a:r>
              <a:rPr lang="en-US" altLang="en-US" sz="1000" b="1"/>
              <a:t>////	YEHUDA dan</a:t>
            </a:r>
          </a:p>
          <a:p>
            <a:r>
              <a:rPr lang="en-US" altLang="en-US" sz="1000" b="1"/>
              <a:t>////	BENYAMIN.</a:t>
            </a:r>
          </a:p>
          <a:p>
            <a:r>
              <a:rPr lang="en-US" altLang="en-US" sz="1000" b="1"/>
              <a:t>////	Untuk suku LEWI…tidak ada warisan tanah yang dijanjikan…mereka hanya diberikan kota-kota untuk didiami dan tanah-tanah penggembalaan untuk ternak mereka. Suku Lewi adalah imam-imam dari Kemah Suci dan…seperti tertulis di Alkitab…” …korban bakaran kepada Tuhan…adalah warisan mereka, seperti yang dijanjikanNya kepada mereka.”</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a:extLst>
              <a:ext uri="{FF2B5EF4-FFF2-40B4-BE49-F238E27FC236}">
                <a16:creationId xmlns:a16="http://schemas.microsoft.com/office/drawing/2014/main" id="{ACC35321-F5B0-A745-AE05-B4E9A397F280}"/>
              </a:ext>
            </a:extLst>
          </p:cNvPr>
          <p:cNvSpPr>
            <a:spLocks noGrp="1" noRot="1" noChangeAspect="1" noChangeArrowheads="1" noTextEdit="1"/>
          </p:cNvSpPr>
          <p:nvPr>
            <p:ph type="sldImg"/>
          </p:nvPr>
        </p:nvSpPr>
        <p:spPr>
          <a:xfrm>
            <a:off x="1150938" y="692150"/>
            <a:ext cx="4556125" cy="3416300"/>
          </a:xfrm>
          <a:ln/>
        </p:spPr>
      </p:sp>
      <p:sp>
        <p:nvSpPr>
          <p:cNvPr id="706563" name="Rectangle 3">
            <a:extLst>
              <a:ext uri="{FF2B5EF4-FFF2-40B4-BE49-F238E27FC236}">
                <a16:creationId xmlns:a16="http://schemas.microsoft.com/office/drawing/2014/main" id="{37BFE636-F10F-0948-9EA7-C22AE8DA7A45}"/>
              </a:ext>
            </a:extLst>
          </p:cNvPr>
          <p:cNvSpPr>
            <a:spLocks noGrp="1" noChangeArrowheads="1"/>
          </p:cNvSpPr>
          <p:nvPr>
            <p:ph type="body" idx="1"/>
          </p:nvPr>
        </p:nvSpPr>
        <p:spPr/>
        <p:txBody>
          <a:bodyPr/>
          <a:lstStyle/>
          <a:p>
            <a:r>
              <a:rPr lang="en-US" altLang="en-US" b="1"/>
              <a:t>Tetapi Alkitab mencatat “Setiap orang berbuat apa yang benar menurut pandangannya sendiri.” Dan kalimat yang sangat penting ini membawa pada kesulitan bangsa Israel di masa yang akan datang dalam hidup baru mereka di Tanah Perjanjian.</a:t>
            </a:r>
            <a:r>
              <a:rPr lang="en-US" alt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a:extLst>
              <a:ext uri="{FF2B5EF4-FFF2-40B4-BE49-F238E27FC236}">
                <a16:creationId xmlns:a16="http://schemas.microsoft.com/office/drawing/2014/main" id="{2B85546A-6B6C-C643-B80E-4A5B6CCE117A}"/>
              </a:ext>
            </a:extLst>
          </p:cNvPr>
          <p:cNvSpPr>
            <a:spLocks noGrp="1" noRot="1" noChangeAspect="1" noChangeArrowheads="1" noTextEdit="1"/>
          </p:cNvSpPr>
          <p:nvPr>
            <p:ph type="sldImg"/>
          </p:nvPr>
        </p:nvSpPr>
        <p:spPr>
          <a:xfrm>
            <a:off x="1150938" y="692150"/>
            <a:ext cx="4556125" cy="3416300"/>
          </a:xfrm>
          <a:ln/>
        </p:spPr>
      </p:sp>
      <p:sp>
        <p:nvSpPr>
          <p:cNvPr id="661507" name="Rectangle 3">
            <a:extLst>
              <a:ext uri="{FF2B5EF4-FFF2-40B4-BE49-F238E27FC236}">
                <a16:creationId xmlns:a16="http://schemas.microsoft.com/office/drawing/2014/main" id="{F2CB07FE-60EA-214A-9FD3-9A5805BA84C3}"/>
              </a:ext>
            </a:extLst>
          </p:cNvPr>
          <p:cNvSpPr>
            <a:spLocks noGrp="1" noChangeArrowheads="1"/>
          </p:cNvSpPr>
          <p:nvPr>
            <p:ph type="body" idx="1"/>
          </p:nvPr>
        </p:nvSpPr>
        <p:spPr/>
        <p:txBody>
          <a:bodyPr/>
          <a:lstStyle/>
          <a:p>
            <a:r>
              <a:rPr lang="fi-FI" altLang="en-US" b="1"/>
              <a:t>Di bawah petunjuk MUSA sejumlah besar umat Israel dan keluarga mereka diizinkan untuk meninggalkan Mesir…mungkin sebanyak dua juta orang menurut banyak ahli dan orang-orang terpelajar.  Dan peristiwa itulah yang kita kenal dengan KELUARAN.</a:t>
            </a:r>
            <a:r>
              <a:rPr lang="fi-FI" altLang="en-US"/>
              <a:t> </a:t>
            </a: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a:extLst>
              <a:ext uri="{FF2B5EF4-FFF2-40B4-BE49-F238E27FC236}">
                <a16:creationId xmlns:a16="http://schemas.microsoft.com/office/drawing/2014/main" id="{F088278A-45B1-2944-9840-63FD55D3359D}"/>
              </a:ext>
            </a:extLst>
          </p:cNvPr>
          <p:cNvSpPr>
            <a:spLocks noGrp="1" noRot="1" noChangeAspect="1" noChangeArrowheads="1" noTextEdit="1"/>
          </p:cNvSpPr>
          <p:nvPr>
            <p:ph type="sldImg"/>
          </p:nvPr>
        </p:nvSpPr>
        <p:spPr>
          <a:xfrm>
            <a:off x="1150938" y="692150"/>
            <a:ext cx="4556125" cy="3416300"/>
          </a:xfrm>
          <a:ln/>
        </p:spPr>
      </p:sp>
      <p:sp>
        <p:nvSpPr>
          <p:cNvPr id="707587" name="Rectangle 3">
            <a:extLst>
              <a:ext uri="{FF2B5EF4-FFF2-40B4-BE49-F238E27FC236}">
                <a16:creationId xmlns:a16="http://schemas.microsoft.com/office/drawing/2014/main" id="{39674145-6065-914C-9545-A92618B9937D}"/>
              </a:ext>
            </a:extLst>
          </p:cNvPr>
          <p:cNvSpPr>
            <a:spLocks noGrp="1" noChangeArrowheads="1"/>
          </p:cNvSpPr>
          <p:nvPr>
            <p:ph type="body" idx="1"/>
          </p:nvPr>
        </p:nvSpPr>
        <p:spPr/>
        <p:txBody>
          <a:bodyPr/>
          <a:lstStyle/>
          <a:p>
            <a:r>
              <a:rPr lang="fi-FI" altLang="en-US" b="1"/>
              <a:t>Ingat penanggalan kira-kira untuk saat ini dan kejadian-kejadian yang berkaitan. Penanggalan ini cukup mudah untuk diingat bila dibulatkan 500 tahun untuk setiap periode besar:				</a:t>
            </a:r>
          </a:p>
          <a:p>
            <a:r>
              <a:rPr lang="fi-FI" altLang="en-US" b="1"/>
              <a:t>	•  ABRAHAM &amp; YUSUF:	sekitar tahun 2000 S.M.</a:t>
            </a:r>
          </a:p>
          <a:p>
            <a:r>
              <a:rPr lang="fi-FI" altLang="en-US" b="1"/>
              <a:t>	•  MUSA &amp; YOSUA	  : 	sekitar tahun 1500 S.M.</a:t>
            </a:r>
            <a:endParaRPr lang="en-US" altLang="en-US" b="1"/>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35247F73-3079-9443-879C-3080B4017870}"/>
              </a:ext>
            </a:extLst>
          </p:cNvPr>
          <p:cNvSpPr>
            <a:spLocks noGrp="1" noRot="1" noChangeAspect="1" noChangeArrowheads="1" noTextEdit="1"/>
          </p:cNvSpPr>
          <p:nvPr>
            <p:ph type="sldImg"/>
          </p:nvPr>
        </p:nvSpPr>
        <p:spPr>
          <a:xfrm>
            <a:off x="1150938" y="692150"/>
            <a:ext cx="4556125" cy="3416300"/>
          </a:xfrm>
          <a:ln/>
        </p:spPr>
      </p:sp>
      <p:sp>
        <p:nvSpPr>
          <p:cNvPr id="708611" name="Rectangle 3">
            <a:extLst>
              <a:ext uri="{FF2B5EF4-FFF2-40B4-BE49-F238E27FC236}">
                <a16:creationId xmlns:a16="http://schemas.microsoft.com/office/drawing/2014/main" id="{AFB8369A-6DA0-1648-B482-6CF48B5CD436}"/>
              </a:ext>
            </a:extLst>
          </p:cNvPr>
          <p:cNvSpPr>
            <a:spLocks noGrp="1" noChangeArrowheads="1"/>
          </p:cNvSpPr>
          <p:nvPr>
            <p:ph type="body" idx="1"/>
          </p:nvPr>
        </p:nvSpPr>
        <p:spPr/>
        <p:txBody>
          <a:bodyPr/>
          <a:lstStyle/>
          <a:p>
            <a:r>
              <a:rPr lang="fi-FI" altLang="en-US" b="1"/>
              <a:t>Sekarang kita telah menyelesaikan setengah dari Arsip Alkitab kita – gambaran dasar dari susunan Firman Allah. Kita telah menyelesaikan</a:t>
            </a:r>
          </a:p>
          <a:p>
            <a:r>
              <a:rPr lang="fi-FI" altLang="en-US" b="1"/>
              <a:t>////	arsip CIPTAAN, diikuti oleh keempat tokoh: </a:t>
            </a:r>
          </a:p>
          <a:p>
            <a:r>
              <a:rPr lang="fi-FI" altLang="en-US" b="1"/>
              <a:t>////	ABRAHAM, YUSUF, MUSA and YOSUA…bersama dengan Perjanjian Abraham sebagai tulang belakang dari …Perjanjian Tanah pada saat Musa.</a:t>
            </a:r>
            <a:endParaRPr lang="en-US" altLang="en-US" b="1"/>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331031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a:extLst>
              <a:ext uri="{FF2B5EF4-FFF2-40B4-BE49-F238E27FC236}">
                <a16:creationId xmlns:a16="http://schemas.microsoft.com/office/drawing/2014/main" id="{86D59B5A-21F8-B349-B6DA-2F16589F6EB3}"/>
              </a:ext>
            </a:extLst>
          </p:cNvPr>
          <p:cNvSpPr>
            <a:spLocks noGrp="1" noRot="1" noChangeAspect="1" noChangeArrowheads="1" noTextEdit="1"/>
          </p:cNvSpPr>
          <p:nvPr>
            <p:ph type="sldImg"/>
          </p:nvPr>
        </p:nvSpPr>
        <p:spPr>
          <a:xfrm>
            <a:off x="1150938" y="692150"/>
            <a:ext cx="4556125" cy="3416300"/>
          </a:xfrm>
          <a:ln/>
        </p:spPr>
      </p:sp>
      <p:sp>
        <p:nvSpPr>
          <p:cNvPr id="662531" name="Rectangle 3">
            <a:extLst>
              <a:ext uri="{FF2B5EF4-FFF2-40B4-BE49-F238E27FC236}">
                <a16:creationId xmlns:a16="http://schemas.microsoft.com/office/drawing/2014/main" id="{CEBC3548-69C6-524E-93BF-1AC5EF312590}"/>
              </a:ext>
            </a:extLst>
          </p:cNvPr>
          <p:cNvSpPr>
            <a:spLocks noGrp="1" noChangeArrowheads="1"/>
          </p:cNvSpPr>
          <p:nvPr>
            <p:ph type="body" idx="1"/>
          </p:nvPr>
        </p:nvSpPr>
        <p:spPr/>
        <p:txBody>
          <a:bodyPr/>
          <a:lstStyle/>
          <a:p>
            <a:r>
              <a:rPr lang="fi-FI" altLang="en-US"/>
              <a:t>Jadi garis pada peta Anda sekarang bergerak ke timur dan kemudian ke selatan menuju daerah Gunung Sinai… tepat di antara telinga kelinci yang besar pada peta buatan Anda.</a:t>
            </a:r>
            <a:r>
              <a:rPr lang="en-US" alt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a:extLst>
              <a:ext uri="{FF2B5EF4-FFF2-40B4-BE49-F238E27FC236}">
                <a16:creationId xmlns:a16="http://schemas.microsoft.com/office/drawing/2014/main" id="{BBE3E4FE-437C-1C4D-9962-18899C1DBEFC}"/>
              </a:ext>
            </a:extLst>
          </p:cNvPr>
          <p:cNvSpPr>
            <a:spLocks noGrp="1" noRot="1" noChangeAspect="1" noChangeArrowheads="1" noTextEdit="1"/>
          </p:cNvSpPr>
          <p:nvPr>
            <p:ph type="sldImg"/>
          </p:nvPr>
        </p:nvSpPr>
        <p:spPr>
          <a:xfrm>
            <a:off x="1150938" y="692150"/>
            <a:ext cx="4556125" cy="3416300"/>
          </a:xfrm>
          <a:ln/>
        </p:spPr>
      </p:sp>
      <p:sp>
        <p:nvSpPr>
          <p:cNvPr id="663555" name="Rectangle 3">
            <a:extLst>
              <a:ext uri="{FF2B5EF4-FFF2-40B4-BE49-F238E27FC236}">
                <a16:creationId xmlns:a16="http://schemas.microsoft.com/office/drawing/2014/main" id="{153F08A3-0D09-4B49-992D-5837C9A17AC0}"/>
              </a:ext>
            </a:extLst>
          </p:cNvPr>
          <p:cNvSpPr>
            <a:spLocks noGrp="1" noChangeArrowheads="1"/>
          </p:cNvSpPr>
          <p:nvPr>
            <p:ph type="body" idx="1"/>
          </p:nvPr>
        </p:nvSpPr>
        <p:spPr/>
        <p:txBody>
          <a:bodyPr/>
          <a:lstStyle/>
          <a:p>
            <a:r>
              <a:rPr lang="fi-FI" altLang="en-US" b="1"/>
              <a:t>Dipimpin oleh MUSA, bangsa Israel melewati laut, yang secara tradisi disebut Laut Merah. </a:t>
            </a:r>
          </a:p>
          <a:p>
            <a:r>
              <a:rPr lang="fi-FI" altLang="en-US" b="1"/>
              <a:t>///	Namun, para ahli menyebutnya – dan, kami percaya, itu yang lebih benar – Laut Teberau – atau Yam Suph </a:t>
            </a:r>
          </a:p>
          <a:p>
            <a:r>
              <a:rPr lang="fi-FI" altLang="en-US" b="1"/>
              <a:t>Itu adalah kumpulan air di perbatasan antara Mesir dan Jazirah Sinai, beberapa abad kemudian disebut Danau Pahit. </a:t>
            </a:r>
          </a:p>
          <a:p>
            <a:r>
              <a:rPr lang="fi-FI" altLang="en-US" b="1"/>
              <a:t>////	Dan itu pun mungkin saja sama dengan daerah Terusan Suez pada zaman sekarang, yang menghubungkan dunia perdagangan sampai ke setiap sudut di planet ini.</a:t>
            </a:r>
          </a:p>
          <a:p>
            <a:r>
              <a:rPr lang="fi-FI" altLang="en-US" b="1"/>
              <a:t>Allah mengizinkan MUSA memimpin bangsa itu berjalan dari tengah-tengah laut di tempat kering sementara pasukan Mesir Firaun mengejar mereka. </a:t>
            </a:r>
            <a:r>
              <a:rPr lang="en-US" altLang="en-US" b="1"/>
              <a:t>Orang-orang Mesir tersebut tenggelam segera setelah air laut kembali mengalir normal setelah bangsa Israel menyeberanginya.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a:extLst>
              <a:ext uri="{FF2B5EF4-FFF2-40B4-BE49-F238E27FC236}">
                <a16:creationId xmlns:a16="http://schemas.microsoft.com/office/drawing/2014/main" id="{1519D825-8E8C-AC46-A0F6-349BF48F9711}"/>
              </a:ext>
            </a:extLst>
          </p:cNvPr>
          <p:cNvSpPr>
            <a:spLocks noGrp="1" noRot="1" noChangeAspect="1" noChangeArrowheads="1" noTextEdit="1"/>
          </p:cNvSpPr>
          <p:nvPr>
            <p:ph type="sldImg"/>
          </p:nvPr>
        </p:nvSpPr>
        <p:spPr>
          <a:xfrm>
            <a:off x="1150938" y="692150"/>
            <a:ext cx="4556125" cy="3416300"/>
          </a:xfrm>
          <a:ln/>
        </p:spPr>
      </p:sp>
      <p:sp>
        <p:nvSpPr>
          <p:cNvPr id="664579" name="Rectangle 3">
            <a:extLst>
              <a:ext uri="{FF2B5EF4-FFF2-40B4-BE49-F238E27FC236}">
                <a16:creationId xmlns:a16="http://schemas.microsoft.com/office/drawing/2014/main" id="{C5A29708-1C31-5C4F-81BF-8ADB0121E55C}"/>
              </a:ext>
            </a:extLst>
          </p:cNvPr>
          <p:cNvSpPr>
            <a:spLocks noGrp="1" noChangeArrowheads="1"/>
          </p:cNvSpPr>
          <p:nvPr>
            <p:ph type="body" idx="1"/>
          </p:nvPr>
        </p:nvSpPr>
        <p:spPr/>
        <p:txBody>
          <a:bodyPr/>
          <a:lstStyle/>
          <a:p>
            <a:r>
              <a:rPr lang="en-US" altLang="en-US" b="1"/>
              <a:t>Selamat di tepi seberang, MUSA berbalik ke arah SINAI…memimpin bangsa Israel menuju ke selatan.</a:t>
            </a:r>
          </a:p>
          <a:p>
            <a:r>
              <a:rPr lang="en-US" altLang="en-US" b="1"/>
              <a:t> ////	Akhirnya mereka tiba di GUNUNG SINAI, bagian dalam dari Jazirah Sinai...di antara telinga kelinci.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a:extLst>
              <a:ext uri="{FF2B5EF4-FFF2-40B4-BE49-F238E27FC236}">
                <a16:creationId xmlns:a16="http://schemas.microsoft.com/office/drawing/2014/main" id="{813F5F68-6609-CA41-8437-E98E80335B54}"/>
              </a:ext>
            </a:extLst>
          </p:cNvPr>
          <p:cNvSpPr>
            <a:spLocks noGrp="1" noRot="1" noChangeAspect="1" noChangeArrowheads="1" noTextEdit="1"/>
          </p:cNvSpPr>
          <p:nvPr>
            <p:ph type="sldImg"/>
          </p:nvPr>
        </p:nvSpPr>
        <p:spPr>
          <a:xfrm>
            <a:off x="1150938" y="692150"/>
            <a:ext cx="4556125" cy="3416300"/>
          </a:xfrm>
          <a:ln/>
        </p:spPr>
      </p:sp>
      <p:sp>
        <p:nvSpPr>
          <p:cNvPr id="665603" name="Rectangle 3">
            <a:extLst>
              <a:ext uri="{FF2B5EF4-FFF2-40B4-BE49-F238E27FC236}">
                <a16:creationId xmlns:a16="http://schemas.microsoft.com/office/drawing/2014/main" id="{A564757B-197C-4944-BD6B-E4130F4E3010}"/>
              </a:ext>
            </a:extLst>
          </p:cNvPr>
          <p:cNvSpPr>
            <a:spLocks noGrp="1" noChangeArrowheads="1"/>
          </p:cNvSpPr>
          <p:nvPr>
            <p:ph type="body" idx="1"/>
          </p:nvPr>
        </p:nvSpPr>
        <p:spPr/>
        <p:txBody>
          <a:bodyPr/>
          <a:lstStyle/>
          <a:p>
            <a:r>
              <a:rPr lang="en-US" altLang="en-US" b="1"/>
              <a:t>Inilah daerah Gunung Sinai zaman itu, berdekatan dengan Biara Santa Catherine pada zaman sekarang.  Peziarah masa kini masih tetap mendaki sampai puncak gunung untuk melihat terbitnya matahari Mesir. </a:t>
            </a:r>
            <a:r>
              <a:rPr lang="fi-FI" altLang="en-US" b="1"/>
              <a:t>Tempat yang sangat terpencil, tapi penuh dengan keindahan gunung batu yang keras! Di sini Allah berfirman kepada umatNya melalui nabi pertamanya, MUSA. Allah memberikan mereka Hukum Taurat, </a:t>
            </a:r>
            <a:r>
              <a:rPr lang="fi-FI" altLang="en-US" b="1" i="1"/>
              <a:t>Torah</a:t>
            </a:r>
            <a:r>
              <a:rPr lang="fi-FI" altLang="en-US" b="1"/>
              <a:t>, dalam bahasa Ibrani.</a:t>
            </a:r>
            <a:r>
              <a:rPr lang="fi-FI" altLang="en-US"/>
              <a:t> </a:t>
            </a: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38851-6B6F-894F-99A4-710C58B3DF46}"/>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701440-DF25-D246-A6F0-7299D6E97458}"/>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2510699"/>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04D08-1488-E645-BD13-8B9831B9AA2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46A685-7FD1-5B4D-BAA7-B6F86B7D68D5}"/>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315203"/>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6DFA1B-51A4-0542-B2ED-2AD5A008DEF1}"/>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04E7D-0590-6141-B7DE-A93E0CA7D56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019806"/>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101165"/>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922116"/>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551263"/>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277061"/>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380117"/>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57768539"/>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69104"/>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08210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AC33-C777-5645-B4D4-74F33B69164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B94EE4-89B6-B541-A11E-DCD0A1FB85AB}"/>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246300"/>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7963368"/>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83019"/>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54508"/>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13150196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341623298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6519630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14498254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420320967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9438770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250768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C50C-D1DD-9F4C-AE5C-4AF56E432B38}"/>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02C0D-7FEF-3347-9FC9-A2FD17113F56}"/>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455713187"/>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3075750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385793325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21384586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37535498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EC84-418F-4A4D-B251-D33195AE546E}"/>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E379F3-CA90-2243-80B5-FC39568CD20C}"/>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32B6F0-0095-274D-84E4-DE3D298A55EE}"/>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509821"/>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2F58-4C38-A044-B84D-9FC8B75BD10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439B10-9009-C143-9D62-76555090146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459ED1-C159-8E44-B34D-418F73BEE11E}"/>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795526-2737-F64F-8B7E-A351E2A1C33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D23BC8-8BD1-F741-99CC-E04A267B9DAC}"/>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626445"/>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8949-27CD-A241-AEFD-EF82F2414DE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37392767"/>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79142"/>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D54A-C07B-864A-9C24-1622B731C3D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C853D2-5061-284F-9BFA-C2ADFAB0BAE7}"/>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1F736-5231-BA44-97DA-A82C44DE97C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84733634"/>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7A1D-7846-2043-9C29-8C081B97E85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4A4C2-ED20-7F43-9213-CBECEA854C96}"/>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472815-3B57-0D41-B6AF-E99F775FEB3F}"/>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80535232"/>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A8EC4FB5-B769-D24C-AC6E-1FFE9E84100F}"/>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BD026430-FC3C-9D4A-AA47-16E6624FDFEB}"/>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2FCA6F5E-0682-C349-95B6-5DEC84410A77}"/>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6AAE344A-A1B6-A742-A602-59A7A5AFEC74}"/>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250911AD-9908-E845-8995-F691E37571A2}"/>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0D601AC6-8325-E34E-B902-15113E1E2C64}"/>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8E5E320B-D27A-BA44-8469-2988613F7761}"/>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A104DB7E-DE87-3E43-A7E9-A1161402431D}"/>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D7C59264-29C1-D646-943D-664C0BF455E8}"/>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2A1A21EC-ED8D-2042-BBD9-93585DA43668}"/>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485D95AA-75F8-A646-A401-8299FC38736F}"/>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7724EFCC-5A8E-CD45-982F-0A996C5F82E5}"/>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6D648571-3C8F-7E48-9D04-C55DE18B202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0F82A223-3CB2-0F45-A9B0-AB7435A14295}"/>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E04CA2CE-5379-AB42-8E15-5A6D3C37D4C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1E4EEB33-0D98-DE42-BA75-AEB6F8C81CB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A0C4115C-EEB8-D944-AA1E-45CD8CB9CCF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970AD2F8-F2FC-D54C-87A0-A85C60CC6606}"/>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A7F20769-9074-8B4C-AD48-0DE08AC4262C}"/>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89CE0AC7-9297-7A45-966E-B486585AF088}"/>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F49B1B39-5F6E-5A4B-9C93-BCCDCD470375}"/>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E8C0F511-4BEE-0642-9A46-F6CE6D244F15}"/>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2585C1A9-84C2-E04B-99B3-144644640955}"/>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1D9380A4-1F6E-EB44-9D83-F61809D481CA}"/>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14D9BE98-E596-9141-9DDE-87E381C7AB06}"/>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E81743D2-689A-6647-A77C-9285F87382F3}"/>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22E64035-F0F4-5B49-8F3F-61FF3387E6EA}"/>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AA01FA2A-A584-6249-A612-32C0561F8B41}"/>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D992B87B-3275-354A-A0EA-339C5D7E98C1}"/>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E80C1190-5C79-DB4B-B7CE-5899B8D78947}"/>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5" name="Text Box 41">
            <a:extLst>
              <a:ext uri="{FF2B5EF4-FFF2-40B4-BE49-F238E27FC236}">
                <a16:creationId xmlns:a16="http://schemas.microsoft.com/office/drawing/2014/main" id="{635A32C7-D1DA-A248-85B8-1CE42BBB0EA3}"/>
              </a:ext>
            </a:extLst>
          </p:cNvPr>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1066" name="Rectangle 42">
            <a:extLst>
              <a:ext uri="{FF2B5EF4-FFF2-40B4-BE49-F238E27FC236}">
                <a16:creationId xmlns:a16="http://schemas.microsoft.com/office/drawing/2014/main" id="{2E721E0E-9BA4-1C41-B345-85BF2FC29159}"/>
              </a:ext>
            </a:extLst>
          </p:cNvPr>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8.0.03c.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26777453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421444978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tags" Target="../tags/tag4.xml"/><Relationship Id="rId7" Type="http://schemas.openxmlformats.org/officeDocument/2006/relationships/notesSlide" Target="../notesSlides/notesSlide9.xml"/><Relationship Id="rId12" Type="http://schemas.openxmlformats.org/officeDocument/2006/relationships/image" Target="../media/image1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13.jpeg"/><Relationship Id="rId5" Type="http://schemas.openxmlformats.org/officeDocument/2006/relationships/tags" Target="../tags/tag6.xml"/><Relationship Id="rId10" Type="http://schemas.openxmlformats.org/officeDocument/2006/relationships/image" Target="../media/image12.jpeg"/><Relationship Id="rId4" Type="http://schemas.openxmlformats.org/officeDocument/2006/relationships/tags" Target="../tags/tag5.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1.jpeg"/><Relationship Id="rId17" Type="http://schemas.openxmlformats.org/officeDocument/2006/relationships/image" Target="../media/image29.jpeg"/><Relationship Id="rId2" Type="http://schemas.openxmlformats.org/officeDocument/2006/relationships/tags" Target="../tags/tag9.xml"/><Relationship Id="rId16" Type="http://schemas.openxmlformats.org/officeDocument/2006/relationships/image" Target="../media/image28.jpe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24.jpeg"/><Relationship Id="rId5" Type="http://schemas.openxmlformats.org/officeDocument/2006/relationships/tags" Target="../tags/tag12.xml"/><Relationship Id="rId15" Type="http://schemas.openxmlformats.org/officeDocument/2006/relationships/image" Target="../media/image27.jpeg"/><Relationship Id="rId10" Type="http://schemas.openxmlformats.org/officeDocument/2006/relationships/notesSlide" Target="../notesSlides/notesSlide24.xml"/><Relationship Id="rId19" Type="http://schemas.openxmlformats.org/officeDocument/2006/relationships/image" Target="../media/image31.jpeg"/><Relationship Id="rId4" Type="http://schemas.openxmlformats.org/officeDocument/2006/relationships/tags" Target="../tags/tag11.xml"/><Relationship Id="rId9" Type="http://schemas.openxmlformats.org/officeDocument/2006/relationships/slideLayout" Target="../slideLayouts/slideLayout7.xml"/><Relationship Id="rId1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5.jpeg"/><Relationship Id="rId5" Type="http://schemas.openxmlformats.org/officeDocument/2006/relationships/image" Target="../media/image11.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image" Target="../media/image3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20.xml"/><Relationship Id="rId7" Type="http://schemas.openxmlformats.org/officeDocument/2006/relationships/image" Target="../media/image11.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3.jpeg"/><Relationship Id="rId5" Type="http://schemas.openxmlformats.org/officeDocument/2006/relationships/notesSlide" Target="../notesSlides/notesSlide44.xml"/><Relationship Id="rId4" Type="http://schemas.openxmlformats.org/officeDocument/2006/relationships/slideLayout" Target="../slideLayouts/slideLayout7.xml"/><Relationship Id="rId9"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3" Type="http://schemas.openxmlformats.org/officeDocument/2006/relationships/hyperlink" Target="03d-3%20KOMUNITAS.ppt" TargetMode="External"/><Relationship Id="rId2" Type="http://schemas.openxmlformats.org/officeDocument/2006/relationships/hyperlink" Target="file:///Macintosh%2520HD/Desktop%2520Folder/TBB%2520BIG%2520SHOW%25207.0/7.0.03C-3%2520SOC%2520%23-1,1,PowerPoint%20Presentation#-1,1,PowerPoint Presentation"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1266" name="Text Box 2">
            <a:extLst>
              <a:ext uri="{FF2B5EF4-FFF2-40B4-BE49-F238E27FC236}">
                <a16:creationId xmlns:a16="http://schemas.microsoft.com/office/drawing/2014/main" id="{9B87882C-1E60-9244-9F34-A1D10DDFAF53}"/>
              </a:ext>
            </a:extLst>
          </p:cNvPr>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651267" name="Rectangle 3">
            <a:extLst>
              <a:ext uri="{FF2B5EF4-FFF2-40B4-BE49-F238E27FC236}">
                <a16:creationId xmlns:a16="http://schemas.microsoft.com/office/drawing/2014/main" id="{981367B7-704A-AA4E-BDDD-9BB733FC198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42</a:t>
            </a:r>
          </a:p>
        </p:txBody>
      </p:sp>
      <p:sp>
        <p:nvSpPr>
          <p:cNvPr id="651268" name="Text Box 4">
            <a:extLst>
              <a:ext uri="{FF2B5EF4-FFF2-40B4-BE49-F238E27FC236}">
                <a16:creationId xmlns:a16="http://schemas.microsoft.com/office/drawing/2014/main" id="{448B6031-BCF0-1A48-9B1D-73F7C105BC0E}"/>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651269" name="Picture 5" descr="Jericho area aerial from northwest, tb q010703">
            <a:extLst>
              <a:ext uri="{FF2B5EF4-FFF2-40B4-BE49-F238E27FC236}">
                <a16:creationId xmlns:a16="http://schemas.microsoft.com/office/drawing/2014/main" id="{75AD4F1E-48B3-D743-ACC8-42DA51A99AD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70" name="Text Box 6">
            <a:extLst>
              <a:ext uri="{FF2B5EF4-FFF2-40B4-BE49-F238E27FC236}">
                <a16:creationId xmlns:a16="http://schemas.microsoft.com/office/drawing/2014/main" id="{5FBD028A-7309-0043-A0DD-BC7B74D20A23}"/>
              </a:ext>
            </a:extLst>
          </p:cNvPr>
          <p:cNvSpPr txBox="1">
            <a:spLocks noChangeArrowheads="1"/>
          </p:cNvSpPr>
          <p:nvPr/>
        </p:nvSpPr>
        <p:spPr bwMode="auto">
          <a:xfrm>
            <a:off x="3117850" y="4287838"/>
            <a:ext cx="3681413"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2"/>
                </a:solidFill>
              </a:rPr>
              <a:t>YERIKHO PURBA</a:t>
            </a:r>
          </a:p>
        </p:txBody>
      </p:sp>
      <p:sp>
        <p:nvSpPr>
          <p:cNvPr id="651271" name="Text Box 7">
            <a:extLst>
              <a:ext uri="{FF2B5EF4-FFF2-40B4-BE49-F238E27FC236}">
                <a16:creationId xmlns:a16="http://schemas.microsoft.com/office/drawing/2014/main" id="{85EBFD21-5DF2-5E4B-9A88-D7669465E91E}"/>
              </a:ext>
            </a:extLst>
          </p:cNvPr>
          <p:cNvSpPr txBox="1">
            <a:spLocks noChangeArrowheads="1"/>
          </p:cNvSpPr>
          <p:nvPr/>
        </p:nvSpPr>
        <p:spPr bwMode="auto">
          <a:xfrm>
            <a:off x="5000625" y="1074738"/>
            <a:ext cx="3421063"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accent1"/>
                </a:solidFill>
              </a:rPr>
              <a:t>LAUT MATI</a:t>
            </a:r>
          </a:p>
        </p:txBody>
      </p:sp>
      <p:sp>
        <p:nvSpPr>
          <p:cNvPr id="651272" name="Text Box 8">
            <a:extLst>
              <a:ext uri="{FF2B5EF4-FFF2-40B4-BE49-F238E27FC236}">
                <a16:creationId xmlns:a16="http://schemas.microsoft.com/office/drawing/2014/main" id="{0D8F508D-4E66-414F-984D-C28B8FE0E037}"/>
              </a:ext>
            </a:extLst>
          </p:cNvPr>
          <p:cNvSpPr txBox="1">
            <a:spLocks noChangeArrowheads="1"/>
          </p:cNvSpPr>
          <p:nvPr/>
        </p:nvSpPr>
        <p:spPr bwMode="auto">
          <a:xfrm>
            <a:off x="1446213" y="1490663"/>
            <a:ext cx="3421062"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accent1"/>
                </a:solidFill>
              </a:rPr>
              <a:t>SUNGAI YORDAN</a:t>
            </a:r>
          </a:p>
        </p:txBody>
      </p:sp>
      <p:sp>
        <p:nvSpPr>
          <p:cNvPr id="651273" name="Arc 9">
            <a:extLst>
              <a:ext uri="{FF2B5EF4-FFF2-40B4-BE49-F238E27FC236}">
                <a16:creationId xmlns:a16="http://schemas.microsoft.com/office/drawing/2014/main" id="{BB54790C-269E-384C-90B3-C7A0A35399EF}"/>
              </a:ext>
            </a:extLst>
          </p:cNvPr>
          <p:cNvSpPr>
            <a:spLocks/>
          </p:cNvSpPr>
          <p:nvPr/>
        </p:nvSpPr>
        <p:spPr bwMode="auto">
          <a:xfrm flipH="1" flipV="1">
            <a:off x="1135063" y="1693863"/>
            <a:ext cx="2376487" cy="20589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0"/>
                  <a:pt x="96" y="0"/>
                </a:cubicBezTo>
                <a:cubicBezTo>
                  <a:pt x="12025" y="0"/>
                  <a:pt x="21696" y="9670"/>
                  <a:pt x="21696" y="21600"/>
                </a:cubicBezTo>
              </a:path>
              <a:path w="21696" h="21600" stroke="0" extrusionOk="0">
                <a:moveTo>
                  <a:pt x="-1" y="0"/>
                </a:moveTo>
                <a:cubicBezTo>
                  <a:pt x="31" y="0"/>
                  <a:pt x="63" y="0"/>
                  <a:pt x="96" y="0"/>
                </a:cubicBezTo>
                <a:cubicBezTo>
                  <a:pt x="12025" y="0"/>
                  <a:pt x="21696" y="9670"/>
                  <a:pt x="21696" y="21600"/>
                </a:cubicBezTo>
                <a:lnTo>
                  <a:pt x="96" y="21600"/>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4" name="Arc 10">
            <a:extLst>
              <a:ext uri="{FF2B5EF4-FFF2-40B4-BE49-F238E27FC236}">
                <a16:creationId xmlns:a16="http://schemas.microsoft.com/office/drawing/2014/main" id="{EF969120-1CAC-6C4A-AC7F-906AA7358157}"/>
              </a:ext>
            </a:extLst>
          </p:cNvPr>
          <p:cNvSpPr>
            <a:spLocks/>
          </p:cNvSpPr>
          <p:nvPr/>
        </p:nvSpPr>
        <p:spPr bwMode="auto">
          <a:xfrm flipH="1" flipV="1">
            <a:off x="865188" y="1693863"/>
            <a:ext cx="2351087" cy="25114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5" name="Arc 11">
            <a:extLst>
              <a:ext uri="{FF2B5EF4-FFF2-40B4-BE49-F238E27FC236}">
                <a16:creationId xmlns:a16="http://schemas.microsoft.com/office/drawing/2014/main" id="{AF0B953B-8CD0-E948-8A8C-B0B5CBA0032D}"/>
              </a:ext>
            </a:extLst>
          </p:cNvPr>
          <p:cNvSpPr>
            <a:spLocks/>
          </p:cNvSpPr>
          <p:nvPr/>
        </p:nvSpPr>
        <p:spPr bwMode="auto">
          <a:xfrm flipH="1" flipV="1">
            <a:off x="622300" y="1685925"/>
            <a:ext cx="1587500" cy="2824163"/>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6" name="Text Box 12">
            <a:extLst>
              <a:ext uri="{FF2B5EF4-FFF2-40B4-BE49-F238E27FC236}">
                <a16:creationId xmlns:a16="http://schemas.microsoft.com/office/drawing/2014/main" id="{787208F1-AE62-0345-9AB2-C05B19D97A6D}"/>
              </a:ext>
            </a:extLst>
          </p:cNvPr>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2" name="Text Box 1047">
            <a:extLst>
              <a:ext uri="{FF2B5EF4-FFF2-40B4-BE49-F238E27FC236}">
                <a16:creationId xmlns:a16="http://schemas.microsoft.com/office/drawing/2014/main" id="{0AD4D0B3-9EC6-920C-36F2-61F7D9B46AB4}"/>
              </a:ext>
            </a:extLst>
          </p:cNvPr>
          <p:cNvSpPr txBox="1">
            <a:spLocks noChangeArrowheads="1"/>
          </p:cNvSpPr>
          <p:nvPr/>
        </p:nvSpPr>
        <p:spPr bwMode="auto">
          <a:xfrm>
            <a:off x="639767" y="2700339"/>
            <a:ext cx="7758112" cy="1200329"/>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7200" b="1" i="0" u="none" strike="noStrike" kern="1200" cap="none" spc="0" normalizeH="0" baseline="0" noProof="0">
                <a:ln>
                  <a:noFill/>
                </a:ln>
                <a:solidFill>
                  <a:srgbClr val="FFFF00"/>
                </a:solidFill>
                <a:effectLst/>
                <a:uLnTx/>
                <a:uFillTx/>
                <a:latin typeface="Comic Sans MS" panose="030F0902030302020204" pitchFamily="66" charset="0"/>
                <a:ea typeface="Gulim" panose="020B0600000101010101" pitchFamily="34" charset="-127"/>
                <a:cs typeface="+mn-cs"/>
              </a:rPr>
              <a:t>Musa-Yosua</a:t>
            </a:r>
          </a:p>
        </p:txBody>
      </p:sp>
      <p:sp>
        <p:nvSpPr>
          <p:cNvPr id="3" name="Rectangle 2">
            <a:extLst>
              <a:ext uri="{FF2B5EF4-FFF2-40B4-BE49-F238E27FC236}">
                <a16:creationId xmlns:a16="http://schemas.microsoft.com/office/drawing/2014/main" id="{FDC20617-C254-F0F1-FDB2-97E6BF66C944}"/>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59402182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500"/>
                                        <p:tgtEl>
                                          <p:spTgt spid="65127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51274"/>
                                        </p:tgtEl>
                                        <p:attrNameLst>
                                          <p:attrName>style.visibility</p:attrName>
                                        </p:attrNameLst>
                                      </p:cBhvr>
                                      <p:to>
                                        <p:strVal val="visible"/>
                                      </p:to>
                                    </p:set>
                                    <p:animEffect transition="in" filter="wipe(up)">
                                      <p:cBhvr>
                                        <p:cTn id="11" dur="500"/>
                                        <p:tgtEl>
                                          <p:spTgt spid="651274"/>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51273"/>
                                        </p:tgtEl>
                                        <p:attrNameLst>
                                          <p:attrName>style.visibility</p:attrName>
                                        </p:attrNameLst>
                                      </p:cBhvr>
                                      <p:to>
                                        <p:strVal val="visible"/>
                                      </p:to>
                                    </p:set>
                                    <p:animEffect transition="in" filter="wipe(up)">
                                      <p:cBhvr>
                                        <p:cTn id="15" dur="5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2C04F19F-1FE2-C64A-9BBC-767E9A730BF9}"/>
              </a:ext>
            </a:extLst>
          </p:cNvPr>
          <p:cNvSpPr>
            <a:spLocks noChangeArrowheads="1"/>
          </p:cNvSpPr>
          <p:nvPr/>
        </p:nvSpPr>
        <p:spPr bwMode="auto">
          <a:xfrm>
            <a:off x="4117975" y="2849563"/>
            <a:ext cx="995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27" name="Text Box 35">
            <a:extLst>
              <a:ext uri="{FF2B5EF4-FFF2-40B4-BE49-F238E27FC236}">
                <a16:creationId xmlns:a16="http://schemas.microsoft.com/office/drawing/2014/main" id="{03F05AAD-79A2-4048-BCD5-64A4C2F7CA43}"/>
              </a:ext>
            </a:extLst>
          </p:cNvPr>
          <p:cNvSpPr txBox="1">
            <a:spLocks noChangeArrowheads="1"/>
          </p:cNvSpPr>
          <p:nvPr/>
        </p:nvSpPr>
        <p:spPr bwMode="auto">
          <a:xfrm>
            <a:off x="1760538" y="25400"/>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19:2</a:t>
            </a:r>
            <a:endParaRPr lang="en-US" altLang="en-US" sz="800" u="sng">
              <a:solidFill>
                <a:srgbClr val="000000"/>
              </a:solidFill>
              <a:latin typeface="Geneva" panose="020B0503030404040204" pitchFamily="34" charset="0"/>
            </a:endParaRPr>
          </a:p>
        </p:txBody>
      </p:sp>
      <p:sp>
        <p:nvSpPr>
          <p:cNvPr id="315443" name="Text Box 51">
            <a:extLst>
              <a:ext uri="{FF2B5EF4-FFF2-40B4-BE49-F238E27FC236}">
                <a16:creationId xmlns:a16="http://schemas.microsoft.com/office/drawing/2014/main" id="{B73E0B72-A4F9-514E-989E-83D26D751DCF}"/>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15447" name="Rectangle 55">
            <a:extLst>
              <a:ext uri="{FF2B5EF4-FFF2-40B4-BE49-F238E27FC236}">
                <a16:creationId xmlns:a16="http://schemas.microsoft.com/office/drawing/2014/main" id="{B15BEE0B-2534-D847-BC3F-81962566F96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08</a:t>
            </a:r>
          </a:p>
        </p:txBody>
      </p:sp>
      <p:sp>
        <p:nvSpPr>
          <p:cNvPr id="315453" name="Text Box 61">
            <a:extLst>
              <a:ext uri="{FF2B5EF4-FFF2-40B4-BE49-F238E27FC236}">
                <a16:creationId xmlns:a16="http://schemas.microsoft.com/office/drawing/2014/main" id="{26C341B7-A56F-EE46-A217-83789D122F6F}"/>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315454" name="Picture 62" descr="Elijah's Spring from above">
            <a:extLst>
              <a:ext uri="{FF2B5EF4-FFF2-40B4-BE49-F238E27FC236}">
                <a16:creationId xmlns:a16="http://schemas.microsoft.com/office/drawing/2014/main" id="{FF3EA2AC-92E3-5A4E-A7D8-165CA39FB861}"/>
              </a:ext>
            </a:extLst>
          </p:cNvPr>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315455" name="Picture 63" descr="Elijah's Hollow from above">
            <a:extLst>
              <a:ext uri="{FF2B5EF4-FFF2-40B4-BE49-F238E27FC236}">
                <a16:creationId xmlns:a16="http://schemas.microsoft.com/office/drawing/2014/main" id="{19A9BE14-26C4-D842-BE75-E5D259299F11}"/>
              </a:ext>
            </a:extLst>
          </p:cNvPr>
          <p:cNvPicPr preferRelativeResize="0">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315456" name="Picture 64" descr="Sunrise from Jebel Musa3">
            <a:extLst>
              <a:ext uri="{FF2B5EF4-FFF2-40B4-BE49-F238E27FC236}">
                <a16:creationId xmlns:a16="http://schemas.microsoft.com/office/drawing/2014/main" id="{EB170D53-341D-6B40-BC48-BE56B010E308}"/>
              </a:ext>
            </a:extLst>
          </p:cNvPr>
          <p:cNvPicPr preferRelativeResize="0">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sp>
        <p:nvSpPr>
          <p:cNvPr id="315397" name="Rectangle 5">
            <a:extLst>
              <a:ext uri="{FF2B5EF4-FFF2-40B4-BE49-F238E27FC236}">
                <a16:creationId xmlns:a16="http://schemas.microsoft.com/office/drawing/2014/main" id="{D91B013B-B486-2B48-A197-28A35614444B}"/>
              </a:ext>
            </a:extLst>
          </p:cNvPr>
          <p:cNvSpPr>
            <a:spLocks noChangeArrowheads="1"/>
          </p:cNvSpPr>
          <p:nvPr/>
        </p:nvSpPr>
        <p:spPr bwMode="auto">
          <a:xfrm>
            <a:off x="0" y="5530850"/>
            <a:ext cx="9144000" cy="7937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2800">
                <a:solidFill>
                  <a:schemeClr val="tx2"/>
                </a:solidFill>
              </a:rPr>
              <a:t>Gunung Sinai:</a:t>
            </a:r>
          </a:p>
          <a:p>
            <a:pPr algn="ctr">
              <a:lnSpc>
                <a:spcPct val="65000"/>
              </a:lnSpc>
            </a:pPr>
            <a:r>
              <a:rPr lang="en-US" altLang="en-US" sz="2800">
                <a:solidFill>
                  <a:schemeClr val="tx2"/>
                </a:solidFill>
              </a:rPr>
              <a:t> Daerah pemberian Taurat pada zaman itu</a:t>
            </a:r>
          </a:p>
        </p:txBody>
      </p:sp>
      <p:pic>
        <p:nvPicPr>
          <p:cNvPr id="315459" name="Picture 67" descr="Jebel Musa Steps of Repentance">
            <a:extLst>
              <a:ext uri="{FF2B5EF4-FFF2-40B4-BE49-F238E27FC236}">
                <a16:creationId xmlns:a16="http://schemas.microsoft.com/office/drawing/2014/main" id="{A6583C8B-FFBB-DA4D-826F-FCFC9704B826}"/>
              </a:ext>
            </a:extLst>
          </p:cNvPr>
          <p:cNvPicPr preferRelativeResize="0">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5135563" y="265113"/>
            <a:ext cx="3667125" cy="27511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pic>
        <p:nvPicPr>
          <p:cNvPr id="315458" name="Picture 66" descr="Sinai view2">
            <a:extLst>
              <a:ext uri="{FF2B5EF4-FFF2-40B4-BE49-F238E27FC236}">
                <a16:creationId xmlns:a16="http://schemas.microsoft.com/office/drawing/2014/main" id="{3A7CB25D-613A-BB4F-8FCF-E016D5F4540E}"/>
              </a:ext>
            </a:extLst>
          </p:cNvPr>
          <p:cNvPicPr preferRelativeResize="0">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9"/>
                  <a:srcRect/>
                  <a:stretch>
                    <a:fillRect/>
                  </a:stretch>
                </a:blipFill>
              </a14:hiddenFill>
            </a:ext>
          </a:extLst>
        </p:spPr>
      </p:pic>
      <p:sp>
        <p:nvSpPr>
          <p:cNvPr id="315428" name="Rectangle 36">
            <a:extLst>
              <a:ext uri="{FF2B5EF4-FFF2-40B4-BE49-F238E27FC236}">
                <a16:creationId xmlns:a16="http://schemas.microsoft.com/office/drawing/2014/main" id="{F1D4D7A9-F7DB-CD40-AD05-92D248B21D56}"/>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29" name="Rectangle 37">
            <a:extLst>
              <a:ext uri="{FF2B5EF4-FFF2-40B4-BE49-F238E27FC236}">
                <a16:creationId xmlns:a16="http://schemas.microsoft.com/office/drawing/2014/main" id="{219451D5-8E36-1648-9898-F59E6474FB1B}"/>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315430" name="AutoShape 38">
            <a:extLst>
              <a:ext uri="{FF2B5EF4-FFF2-40B4-BE49-F238E27FC236}">
                <a16:creationId xmlns:a16="http://schemas.microsoft.com/office/drawing/2014/main" id="{4BE63E33-A729-AD4D-A305-5E0858EF5657}"/>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1" name="Rectangle 39">
            <a:extLst>
              <a:ext uri="{FF2B5EF4-FFF2-40B4-BE49-F238E27FC236}">
                <a16:creationId xmlns:a16="http://schemas.microsoft.com/office/drawing/2014/main" id="{E47274C6-BB03-8440-BDA3-5686AD41DC09}"/>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2" name="AutoShape 40">
            <a:extLst>
              <a:ext uri="{FF2B5EF4-FFF2-40B4-BE49-F238E27FC236}">
                <a16:creationId xmlns:a16="http://schemas.microsoft.com/office/drawing/2014/main" id="{2E14713A-3658-5C41-871F-D8ABC635461B}"/>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3" name="Line 41">
            <a:extLst>
              <a:ext uri="{FF2B5EF4-FFF2-40B4-BE49-F238E27FC236}">
                <a16:creationId xmlns:a16="http://schemas.microsoft.com/office/drawing/2014/main" id="{4A1F34CE-E8EE-3C4C-BD71-53C1563381CD}"/>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4" name="Line 42">
            <a:extLst>
              <a:ext uri="{FF2B5EF4-FFF2-40B4-BE49-F238E27FC236}">
                <a16:creationId xmlns:a16="http://schemas.microsoft.com/office/drawing/2014/main" id="{3A01CE1E-F1AB-7A45-86CA-E99BADA77B3E}"/>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5" name="Line 43">
            <a:extLst>
              <a:ext uri="{FF2B5EF4-FFF2-40B4-BE49-F238E27FC236}">
                <a16:creationId xmlns:a16="http://schemas.microsoft.com/office/drawing/2014/main" id="{81AD1BE1-105B-054E-A869-FF36DAF14355}"/>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6" name="Line 44">
            <a:extLst>
              <a:ext uri="{FF2B5EF4-FFF2-40B4-BE49-F238E27FC236}">
                <a16:creationId xmlns:a16="http://schemas.microsoft.com/office/drawing/2014/main" id="{3925515A-FD66-B541-9A7C-59E359F2C3A6}"/>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7" name="Line 45">
            <a:extLst>
              <a:ext uri="{FF2B5EF4-FFF2-40B4-BE49-F238E27FC236}">
                <a16:creationId xmlns:a16="http://schemas.microsoft.com/office/drawing/2014/main" id="{282A0440-DE03-1F43-9554-2C1AA67C23F5}"/>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38" name="Rectangle 46">
            <a:extLst>
              <a:ext uri="{FF2B5EF4-FFF2-40B4-BE49-F238E27FC236}">
                <a16:creationId xmlns:a16="http://schemas.microsoft.com/office/drawing/2014/main" id="{427A4CDE-3897-544D-A637-02C260F1AD45}"/>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315439" name="Rectangle 47">
            <a:extLst>
              <a:ext uri="{FF2B5EF4-FFF2-40B4-BE49-F238E27FC236}">
                <a16:creationId xmlns:a16="http://schemas.microsoft.com/office/drawing/2014/main" id="{2409C794-EE32-2D43-94EF-5228103F8E24}"/>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315441" name="Line 49">
            <a:extLst>
              <a:ext uri="{FF2B5EF4-FFF2-40B4-BE49-F238E27FC236}">
                <a16:creationId xmlns:a16="http://schemas.microsoft.com/office/drawing/2014/main" id="{06927628-AE6F-204F-940A-687E778666D0}"/>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42" name="Rectangle 50">
            <a:extLst>
              <a:ext uri="{FF2B5EF4-FFF2-40B4-BE49-F238E27FC236}">
                <a16:creationId xmlns:a16="http://schemas.microsoft.com/office/drawing/2014/main" id="{EA156520-B23D-C446-AC65-115FEA1E5BB9}"/>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dissolve">
                                      <p:cBhvr>
                                        <p:cTn id="7" dur="500"/>
                                        <p:tgtEl>
                                          <p:spTgt spid="31545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dissolve">
                                      <p:cBhvr>
                                        <p:cTn id="11" dur="500"/>
                                        <p:tgtEl>
                                          <p:spTgt spid="3154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dissolve">
                                      <p:cBhvr>
                                        <p:cTn id="15" dur="500"/>
                                        <p:tgtEl>
                                          <p:spTgt spid="3154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dissolve">
                                      <p:cBhvr>
                                        <p:cTn id="19" dur="500"/>
                                        <p:tgtEl>
                                          <p:spTgt spid="31545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dissolve">
                                      <p:cBhvr>
                                        <p:cTn id="23" dur="5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8A74A75F-1E4B-4340-BC29-0A2D31AA38CC}"/>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320515" name="AutoShape 3">
            <a:extLst>
              <a:ext uri="{FF2B5EF4-FFF2-40B4-BE49-F238E27FC236}">
                <a16:creationId xmlns:a16="http://schemas.microsoft.com/office/drawing/2014/main" id="{74C5F931-DE8A-404E-A957-C926336EBD12}"/>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16" name="Rectangle 4">
            <a:extLst>
              <a:ext uri="{FF2B5EF4-FFF2-40B4-BE49-F238E27FC236}">
                <a16:creationId xmlns:a16="http://schemas.microsoft.com/office/drawing/2014/main" id="{D6EE8F1E-8FD7-8948-9A6F-50F245AB5196}"/>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17" name="Rectangle 5">
            <a:extLst>
              <a:ext uri="{FF2B5EF4-FFF2-40B4-BE49-F238E27FC236}">
                <a16:creationId xmlns:a16="http://schemas.microsoft.com/office/drawing/2014/main" id="{B7CBC637-F9A2-0940-B6FB-AEF5552AB0D9}"/>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320518" name="Line 6">
            <a:extLst>
              <a:ext uri="{FF2B5EF4-FFF2-40B4-BE49-F238E27FC236}">
                <a16:creationId xmlns:a16="http://schemas.microsoft.com/office/drawing/2014/main" id="{CD00A66D-BA43-AA43-A076-14F32E3FC297}"/>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19" name="Line 7">
            <a:extLst>
              <a:ext uri="{FF2B5EF4-FFF2-40B4-BE49-F238E27FC236}">
                <a16:creationId xmlns:a16="http://schemas.microsoft.com/office/drawing/2014/main" id="{52891DD8-D6DF-4E4B-B5F5-8345A42D6765}"/>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0" name="Line 8">
            <a:extLst>
              <a:ext uri="{FF2B5EF4-FFF2-40B4-BE49-F238E27FC236}">
                <a16:creationId xmlns:a16="http://schemas.microsoft.com/office/drawing/2014/main" id="{495ACB61-F0A1-534D-8769-7F64CF512161}"/>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1" name="Line 9">
            <a:extLst>
              <a:ext uri="{FF2B5EF4-FFF2-40B4-BE49-F238E27FC236}">
                <a16:creationId xmlns:a16="http://schemas.microsoft.com/office/drawing/2014/main" id="{695583FF-2058-A744-91C4-41210DF05D25}"/>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2" name="Line 10">
            <a:extLst>
              <a:ext uri="{FF2B5EF4-FFF2-40B4-BE49-F238E27FC236}">
                <a16:creationId xmlns:a16="http://schemas.microsoft.com/office/drawing/2014/main" id="{8FEA90A8-BC47-CF41-B0C0-9CAC0C0087B3}"/>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3" name="Line 11">
            <a:extLst>
              <a:ext uri="{FF2B5EF4-FFF2-40B4-BE49-F238E27FC236}">
                <a16:creationId xmlns:a16="http://schemas.microsoft.com/office/drawing/2014/main" id="{A5615E30-199C-5A43-B760-95F8215009CF}"/>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4" name="Rectangle 12">
            <a:extLst>
              <a:ext uri="{FF2B5EF4-FFF2-40B4-BE49-F238E27FC236}">
                <a16:creationId xmlns:a16="http://schemas.microsoft.com/office/drawing/2014/main" id="{AB9DDA51-A1F0-9341-831F-E3DBD1CC503F}"/>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KELUARAN</a:t>
            </a:r>
          </a:p>
        </p:txBody>
      </p:sp>
      <p:sp>
        <p:nvSpPr>
          <p:cNvPr id="320525" name="Rectangle 13">
            <a:extLst>
              <a:ext uri="{FF2B5EF4-FFF2-40B4-BE49-F238E27FC236}">
                <a16:creationId xmlns:a16="http://schemas.microsoft.com/office/drawing/2014/main" id="{C0EC29B3-3206-DA44-9B4E-CE26E15CE9AB}"/>
              </a:ext>
            </a:extLst>
          </p:cNvPr>
          <p:cNvSpPr>
            <a:spLocks noChangeArrowheads="1"/>
          </p:cNvSpPr>
          <p:nvPr/>
        </p:nvSpPr>
        <p:spPr bwMode="auto">
          <a:xfrm>
            <a:off x="3897313" y="2073275"/>
            <a:ext cx="1169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SINAI</a:t>
            </a:r>
          </a:p>
        </p:txBody>
      </p:sp>
      <p:sp>
        <p:nvSpPr>
          <p:cNvPr id="320526" name="Rectangle 14">
            <a:extLst>
              <a:ext uri="{FF2B5EF4-FFF2-40B4-BE49-F238E27FC236}">
                <a16:creationId xmlns:a16="http://schemas.microsoft.com/office/drawing/2014/main" id="{DB0060A4-89BB-B44D-B880-90C47AE5FD12}"/>
              </a:ext>
            </a:extLst>
          </p:cNvPr>
          <p:cNvSpPr>
            <a:spLocks noChangeArrowheads="1"/>
          </p:cNvSpPr>
          <p:nvPr/>
        </p:nvSpPr>
        <p:spPr bwMode="auto">
          <a:xfrm>
            <a:off x="3681413" y="2530475"/>
            <a:ext cx="15652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M - S - U</a:t>
            </a:r>
          </a:p>
        </p:txBody>
      </p:sp>
      <p:sp>
        <p:nvSpPr>
          <p:cNvPr id="320527" name="Rectangle 15">
            <a:extLst>
              <a:ext uri="{FF2B5EF4-FFF2-40B4-BE49-F238E27FC236}">
                <a16:creationId xmlns:a16="http://schemas.microsoft.com/office/drawing/2014/main" id="{AAE8789A-DAF2-524E-86E4-E41166CDF57E}"/>
              </a:ext>
            </a:extLst>
          </p:cNvPr>
          <p:cNvSpPr>
            <a:spLocks noChangeArrowheads="1"/>
          </p:cNvSpPr>
          <p:nvPr/>
        </p:nvSpPr>
        <p:spPr bwMode="auto">
          <a:xfrm>
            <a:off x="4773613" y="963613"/>
            <a:ext cx="20732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1800">
                <a:solidFill>
                  <a:schemeClr val="tx2"/>
                </a:solidFill>
                <a:latin typeface="Times" pitchFamily="2" charset="0"/>
              </a:rPr>
              <a:t>kira-kira 1500 B.C.</a:t>
            </a:r>
          </a:p>
        </p:txBody>
      </p:sp>
      <p:sp>
        <p:nvSpPr>
          <p:cNvPr id="320529" name="Rectangle 17">
            <a:extLst>
              <a:ext uri="{FF2B5EF4-FFF2-40B4-BE49-F238E27FC236}">
                <a16:creationId xmlns:a16="http://schemas.microsoft.com/office/drawing/2014/main" id="{38454724-3FD2-BE4B-85B6-3FAF9FA41FD3}"/>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20530" name="Rectangle 18">
            <a:extLst>
              <a:ext uri="{FF2B5EF4-FFF2-40B4-BE49-F238E27FC236}">
                <a16:creationId xmlns:a16="http://schemas.microsoft.com/office/drawing/2014/main" id="{8A5A220D-6DBF-0F4D-ACA6-6B1F7E03A0F4}"/>
              </a:ext>
            </a:extLst>
          </p:cNvPr>
          <p:cNvSpPr>
            <a:spLocks noChangeArrowheads="1"/>
          </p:cNvSpPr>
          <p:nvPr/>
        </p:nvSpPr>
        <p:spPr bwMode="auto">
          <a:xfrm>
            <a:off x="660400" y="2482850"/>
            <a:ext cx="218440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a:t>
            </a:r>
            <a:r>
              <a:rPr lang="en-US" altLang="en-US" sz="8000" b="0">
                <a:solidFill>
                  <a:srgbClr val="00FF00"/>
                </a:solidFill>
                <a:latin typeface="Times" pitchFamily="2" charset="0"/>
              </a:rPr>
              <a:t>M</a:t>
            </a:r>
            <a:r>
              <a:rPr lang="en-US" altLang="en-US" sz="4000" b="0">
                <a:solidFill>
                  <a:schemeClr val="tx2"/>
                </a:solidFill>
                <a:latin typeface="Times" pitchFamily="2" charset="0"/>
              </a:rPr>
              <a:t>Y</a:t>
            </a:r>
          </a:p>
        </p:txBody>
      </p:sp>
      <p:sp>
        <p:nvSpPr>
          <p:cNvPr id="320532" name="Rectangle 20">
            <a:extLst>
              <a:ext uri="{FF2B5EF4-FFF2-40B4-BE49-F238E27FC236}">
                <a16:creationId xmlns:a16="http://schemas.microsoft.com/office/drawing/2014/main" id="{E22BE2E1-D922-2940-AF01-C72E62203FA3}"/>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320533" name="Line 21">
            <a:extLst>
              <a:ext uri="{FF2B5EF4-FFF2-40B4-BE49-F238E27FC236}">
                <a16:creationId xmlns:a16="http://schemas.microsoft.com/office/drawing/2014/main" id="{F6C46593-959B-EB44-89D0-8A88EA3EB30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20556" name="Text Box 44">
            <a:extLst>
              <a:ext uri="{FF2B5EF4-FFF2-40B4-BE49-F238E27FC236}">
                <a16:creationId xmlns:a16="http://schemas.microsoft.com/office/drawing/2014/main" id="{FDCBC5B9-B1E8-A141-B5F4-9BE6B929C396}"/>
              </a:ext>
            </a:extLst>
          </p:cNvPr>
          <p:cNvSpPr txBox="1">
            <a:spLocks noChangeArrowheads="1"/>
          </p:cNvSpPr>
          <p:nvPr/>
        </p:nvSpPr>
        <p:spPr bwMode="auto">
          <a:xfrm>
            <a:off x="1762125" y="25400"/>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20-31</a:t>
            </a:r>
            <a:endParaRPr lang="en-US" altLang="en-US" sz="800" u="sng">
              <a:solidFill>
                <a:srgbClr val="000000"/>
              </a:solidFill>
              <a:latin typeface="Geneva" panose="020B0503030404040204" pitchFamily="34" charset="0"/>
            </a:endParaRPr>
          </a:p>
        </p:txBody>
      </p:sp>
      <p:sp>
        <p:nvSpPr>
          <p:cNvPr id="320557" name="Text Box 45">
            <a:extLst>
              <a:ext uri="{FF2B5EF4-FFF2-40B4-BE49-F238E27FC236}">
                <a16:creationId xmlns:a16="http://schemas.microsoft.com/office/drawing/2014/main" id="{A8490779-0E11-C846-BED3-9415B3DA8FEE}"/>
              </a:ext>
            </a:extLst>
          </p:cNvPr>
          <p:cNvSpPr txBox="1">
            <a:spLocks noChangeArrowheads="1"/>
          </p:cNvSpPr>
          <p:nvPr/>
        </p:nvSpPr>
        <p:spPr bwMode="auto">
          <a:xfrm>
            <a:off x="449263" y="4772025"/>
            <a:ext cx="3973512"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rgbClr val="FFCC99"/>
                </a:solidFill>
              </a:rPr>
              <a:t>MORAL</a:t>
            </a:r>
          </a:p>
        </p:txBody>
      </p:sp>
      <p:sp>
        <p:nvSpPr>
          <p:cNvPr id="320558" name="Text Box 46">
            <a:extLst>
              <a:ext uri="{FF2B5EF4-FFF2-40B4-BE49-F238E27FC236}">
                <a16:creationId xmlns:a16="http://schemas.microsoft.com/office/drawing/2014/main" id="{1FC95214-9894-C744-87A8-8AB79EFE30E9}"/>
              </a:ext>
            </a:extLst>
          </p:cNvPr>
          <p:cNvSpPr txBox="1">
            <a:spLocks noChangeArrowheads="1"/>
          </p:cNvSpPr>
          <p:nvPr/>
        </p:nvSpPr>
        <p:spPr bwMode="auto">
          <a:xfrm>
            <a:off x="2519363" y="5218113"/>
            <a:ext cx="2579687" cy="57943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rgbClr val="FFCC99"/>
                </a:solidFill>
              </a:rPr>
              <a:t>SOSIAL</a:t>
            </a:r>
          </a:p>
        </p:txBody>
      </p:sp>
      <p:sp>
        <p:nvSpPr>
          <p:cNvPr id="320559" name="Text Box 47">
            <a:extLst>
              <a:ext uri="{FF2B5EF4-FFF2-40B4-BE49-F238E27FC236}">
                <a16:creationId xmlns:a16="http://schemas.microsoft.com/office/drawing/2014/main" id="{743763C0-284F-244F-A27B-0B0A469957A0}"/>
              </a:ext>
            </a:extLst>
          </p:cNvPr>
          <p:cNvSpPr txBox="1">
            <a:spLocks noChangeArrowheads="1"/>
          </p:cNvSpPr>
          <p:nvPr/>
        </p:nvSpPr>
        <p:spPr bwMode="auto">
          <a:xfrm>
            <a:off x="4556125" y="5651500"/>
            <a:ext cx="3973513"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rgbClr val="FFCC99"/>
                </a:solidFill>
              </a:rPr>
              <a:t>UPACARA</a:t>
            </a:r>
          </a:p>
        </p:txBody>
      </p:sp>
      <p:sp>
        <p:nvSpPr>
          <p:cNvPr id="320560" name="Oval 48">
            <a:extLst>
              <a:ext uri="{FF2B5EF4-FFF2-40B4-BE49-F238E27FC236}">
                <a16:creationId xmlns:a16="http://schemas.microsoft.com/office/drawing/2014/main" id="{641E8EC3-89EC-9847-9F7E-080C9A9F2FF2}"/>
              </a:ext>
            </a:extLst>
          </p:cNvPr>
          <p:cNvSpPr>
            <a:spLocks noChangeArrowheads="1"/>
          </p:cNvSpPr>
          <p:nvPr/>
        </p:nvSpPr>
        <p:spPr bwMode="auto">
          <a:xfrm>
            <a:off x="3544888" y="2463800"/>
            <a:ext cx="738187" cy="646113"/>
          </a:xfrm>
          <a:prstGeom prst="ellipse">
            <a:avLst/>
          </a:prstGeom>
          <a:noFill/>
          <a:ln w="76200">
            <a:solidFill>
              <a:srgbClr val="FF00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0">
              <a:solidFill>
                <a:srgbClr val="FF0000"/>
              </a:solidFill>
              <a:effectLst>
                <a:outerShdw blurRad="38100" dist="38100" dir="2700000" algn="tl">
                  <a:srgbClr val="000000"/>
                </a:outerShdw>
              </a:effectLst>
            </a:endParaRPr>
          </a:p>
        </p:txBody>
      </p:sp>
      <p:sp>
        <p:nvSpPr>
          <p:cNvPr id="320561" name="Oval 49">
            <a:extLst>
              <a:ext uri="{FF2B5EF4-FFF2-40B4-BE49-F238E27FC236}">
                <a16:creationId xmlns:a16="http://schemas.microsoft.com/office/drawing/2014/main" id="{8C8FB93C-8C40-194A-BFB0-7958042374B9}"/>
              </a:ext>
            </a:extLst>
          </p:cNvPr>
          <p:cNvSpPr>
            <a:spLocks noChangeArrowheads="1"/>
          </p:cNvSpPr>
          <p:nvPr/>
        </p:nvSpPr>
        <p:spPr bwMode="auto">
          <a:xfrm>
            <a:off x="4097338" y="2444750"/>
            <a:ext cx="738187" cy="646113"/>
          </a:xfrm>
          <a:prstGeom prst="ellipse">
            <a:avLst/>
          </a:prstGeom>
          <a:noFill/>
          <a:ln w="76200">
            <a:solidFill>
              <a:srgbClr val="FF00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0">
              <a:solidFill>
                <a:srgbClr val="FF0000"/>
              </a:solidFill>
              <a:effectLst>
                <a:outerShdw blurRad="38100" dist="38100" dir="2700000" algn="tl">
                  <a:srgbClr val="000000"/>
                </a:outerShdw>
              </a:effectLst>
            </a:endParaRPr>
          </a:p>
        </p:txBody>
      </p:sp>
      <p:sp>
        <p:nvSpPr>
          <p:cNvPr id="320562" name="Oval 50">
            <a:extLst>
              <a:ext uri="{FF2B5EF4-FFF2-40B4-BE49-F238E27FC236}">
                <a16:creationId xmlns:a16="http://schemas.microsoft.com/office/drawing/2014/main" id="{02153F82-CA12-D04F-9C9A-C9D45DF16993}"/>
              </a:ext>
            </a:extLst>
          </p:cNvPr>
          <p:cNvSpPr>
            <a:spLocks noChangeArrowheads="1"/>
          </p:cNvSpPr>
          <p:nvPr/>
        </p:nvSpPr>
        <p:spPr bwMode="auto">
          <a:xfrm>
            <a:off x="4711700" y="2465388"/>
            <a:ext cx="738188" cy="646112"/>
          </a:xfrm>
          <a:prstGeom prst="ellipse">
            <a:avLst/>
          </a:prstGeom>
          <a:noFill/>
          <a:ln w="76200">
            <a:solidFill>
              <a:srgbClr val="FF00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b="0">
              <a:solidFill>
                <a:srgbClr val="FF0000"/>
              </a:solidFill>
              <a:effectLst>
                <a:outerShdw blurRad="38100" dist="38100" dir="2700000" algn="tl">
                  <a:srgbClr val="000000"/>
                </a:outerShdw>
              </a:effectLst>
            </a:endParaRPr>
          </a:p>
        </p:txBody>
      </p:sp>
      <p:sp>
        <p:nvSpPr>
          <p:cNvPr id="320564" name="Rectangle 52">
            <a:extLst>
              <a:ext uri="{FF2B5EF4-FFF2-40B4-BE49-F238E27FC236}">
                <a16:creationId xmlns:a16="http://schemas.microsoft.com/office/drawing/2014/main" id="{13E8DF3A-DAF2-C041-8461-CBCA92B13263}"/>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65" name="Rectangle 53">
            <a:extLst>
              <a:ext uri="{FF2B5EF4-FFF2-40B4-BE49-F238E27FC236}">
                <a16:creationId xmlns:a16="http://schemas.microsoft.com/office/drawing/2014/main" id="{B677BD56-FF42-6B4C-AC75-09E383219A2F}"/>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320566" name="AutoShape 54">
            <a:extLst>
              <a:ext uri="{FF2B5EF4-FFF2-40B4-BE49-F238E27FC236}">
                <a16:creationId xmlns:a16="http://schemas.microsoft.com/office/drawing/2014/main" id="{834B3FE4-1522-FC46-9DBE-2E16AE977E26}"/>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67" name="Rectangle 55">
            <a:extLst>
              <a:ext uri="{FF2B5EF4-FFF2-40B4-BE49-F238E27FC236}">
                <a16:creationId xmlns:a16="http://schemas.microsoft.com/office/drawing/2014/main" id="{6E197C3C-A486-A043-840A-F6B5F1075E88}"/>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68" name="AutoShape 56">
            <a:extLst>
              <a:ext uri="{FF2B5EF4-FFF2-40B4-BE49-F238E27FC236}">
                <a16:creationId xmlns:a16="http://schemas.microsoft.com/office/drawing/2014/main" id="{B65DDC1C-40BB-C044-A284-99C1641415B8}"/>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69" name="Line 57">
            <a:extLst>
              <a:ext uri="{FF2B5EF4-FFF2-40B4-BE49-F238E27FC236}">
                <a16:creationId xmlns:a16="http://schemas.microsoft.com/office/drawing/2014/main" id="{C852B353-BF5E-024C-90EB-F3B3E6C7AD71}"/>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0" name="Line 58">
            <a:extLst>
              <a:ext uri="{FF2B5EF4-FFF2-40B4-BE49-F238E27FC236}">
                <a16:creationId xmlns:a16="http://schemas.microsoft.com/office/drawing/2014/main" id="{3FA3D60C-FD14-6A4C-A3BE-BFC14BDF0BC5}"/>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1" name="Line 59">
            <a:extLst>
              <a:ext uri="{FF2B5EF4-FFF2-40B4-BE49-F238E27FC236}">
                <a16:creationId xmlns:a16="http://schemas.microsoft.com/office/drawing/2014/main" id="{E32F94D6-80D3-7D40-9E0A-A9A0246B3410}"/>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2" name="Line 60">
            <a:extLst>
              <a:ext uri="{FF2B5EF4-FFF2-40B4-BE49-F238E27FC236}">
                <a16:creationId xmlns:a16="http://schemas.microsoft.com/office/drawing/2014/main" id="{62556B54-AF67-1A4D-9B9A-A2FC6BEF454F}"/>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3" name="Line 61">
            <a:extLst>
              <a:ext uri="{FF2B5EF4-FFF2-40B4-BE49-F238E27FC236}">
                <a16:creationId xmlns:a16="http://schemas.microsoft.com/office/drawing/2014/main" id="{ECC84592-5526-7643-A5CA-2C3218948C30}"/>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4" name="Rectangle 62">
            <a:extLst>
              <a:ext uri="{FF2B5EF4-FFF2-40B4-BE49-F238E27FC236}">
                <a16:creationId xmlns:a16="http://schemas.microsoft.com/office/drawing/2014/main" id="{81012686-30EE-3A43-A445-1FD3B2C719A5}"/>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320575" name="Rectangle 63">
            <a:extLst>
              <a:ext uri="{FF2B5EF4-FFF2-40B4-BE49-F238E27FC236}">
                <a16:creationId xmlns:a16="http://schemas.microsoft.com/office/drawing/2014/main" id="{6F294855-C2DF-124B-8A45-51C5D01D3D76}"/>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320576" name="Rectangle 64">
            <a:extLst>
              <a:ext uri="{FF2B5EF4-FFF2-40B4-BE49-F238E27FC236}">
                <a16:creationId xmlns:a16="http://schemas.microsoft.com/office/drawing/2014/main" id="{19597E43-F6E1-5C42-B6C7-42C892B133B2}"/>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320577" name="Line 65">
            <a:extLst>
              <a:ext uri="{FF2B5EF4-FFF2-40B4-BE49-F238E27FC236}">
                <a16:creationId xmlns:a16="http://schemas.microsoft.com/office/drawing/2014/main" id="{16978114-19A7-DA4E-861A-4AC8452FE1FF}"/>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78" name="Rectangle 66">
            <a:extLst>
              <a:ext uri="{FF2B5EF4-FFF2-40B4-BE49-F238E27FC236}">
                <a16:creationId xmlns:a16="http://schemas.microsoft.com/office/drawing/2014/main" id="{47FCDCFD-5CF3-224D-B95E-E8F3C3E30707}"/>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320579" name="Text Box 67">
            <a:extLst>
              <a:ext uri="{FF2B5EF4-FFF2-40B4-BE49-F238E27FC236}">
                <a16:creationId xmlns:a16="http://schemas.microsoft.com/office/drawing/2014/main" id="{6A5084DA-2703-8342-BD43-4AEFB54316E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20582" name="Text Box 70">
            <a:extLst>
              <a:ext uri="{FF2B5EF4-FFF2-40B4-BE49-F238E27FC236}">
                <a16:creationId xmlns:a16="http://schemas.microsoft.com/office/drawing/2014/main" id="{189EEF64-1454-CD43-886A-C87AC54DDA27}"/>
              </a:ext>
            </a:extLst>
          </p:cNvPr>
          <p:cNvSpPr txBox="1">
            <a:spLocks noChangeArrowheads="1"/>
          </p:cNvSpPr>
          <p:nvPr/>
        </p:nvSpPr>
        <p:spPr bwMode="auto">
          <a:xfrm>
            <a:off x="858520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3</a:t>
            </a:r>
          </a:p>
        </p:txBody>
      </p:sp>
      <p:sp>
        <p:nvSpPr>
          <p:cNvPr id="320583" name="Rectangle 71">
            <a:extLst>
              <a:ext uri="{FF2B5EF4-FFF2-40B4-BE49-F238E27FC236}">
                <a16:creationId xmlns:a16="http://schemas.microsoft.com/office/drawing/2014/main" id="{B6EC753F-205D-E14C-9293-A529013CD1E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09</a:t>
            </a:r>
          </a:p>
        </p:txBody>
      </p:sp>
      <p:sp>
        <p:nvSpPr>
          <p:cNvPr id="320584" name="Text Box 72">
            <a:extLst>
              <a:ext uri="{FF2B5EF4-FFF2-40B4-BE49-F238E27FC236}">
                <a16:creationId xmlns:a16="http://schemas.microsoft.com/office/drawing/2014/main" id="{7CD4777F-778E-FF46-AECB-84AA17EC4F08}"/>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320585" name="Group 73">
            <a:extLst>
              <a:ext uri="{FF2B5EF4-FFF2-40B4-BE49-F238E27FC236}">
                <a16:creationId xmlns:a16="http://schemas.microsoft.com/office/drawing/2014/main" id="{9B7CE320-F1F9-9A47-89CE-BA9847DE2454}"/>
              </a:ext>
            </a:extLst>
          </p:cNvPr>
          <p:cNvGrpSpPr>
            <a:grpSpLocks/>
          </p:cNvGrpSpPr>
          <p:nvPr/>
        </p:nvGrpSpPr>
        <p:grpSpPr bwMode="auto">
          <a:xfrm>
            <a:off x="5951538" y="3552825"/>
            <a:ext cx="1262062" cy="1347788"/>
            <a:chOff x="1084" y="711"/>
            <a:chExt cx="2950" cy="2769"/>
          </a:xfrm>
        </p:grpSpPr>
        <p:grpSp>
          <p:nvGrpSpPr>
            <p:cNvPr id="320586" name="Group 74">
              <a:extLst>
                <a:ext uri="{FF2B5EF4-FFF2-40B4-BE49-F238E27FC236}">
                  <a16:creationId xmlns:a16="http://schemas.microsoft.com/office/drawing/2014/main" id="{DD434E0E-9002-6145-8EBE-38B311AE883C}"/>
                </a:ext>
              </a:extLst>
            </p:cNvPr>
            <p:cNvGrpSpPr>
              <a:grpSpLocks/>
            </p:cNvGrpSpPr>
            <p:nvPr/>
          </p:nvGrpSpPr>
          <p:grpSpPr bwMode="auto">
            <a:xfrm>
              <a:off x="1084" y="711"/>
              <a:ext cx="2950" cy="2769"/>
              <a:chOff x="2707" y="548"/>
              <a:chExt cx="2950" cy="2769"/>
            </a:xfrm>
          </p:grpSpPr>
          <p:grpSp>
            <p:nvGrpSpPr>
              <p:cNvPr id="320587" name="Group 75">
                <a:extLst>
                  <a:ext uri="{FF2B5EF4-FFF2-40B4-BE49-F238E27FC236}">
                    <a16:creationId xmlns:a16="http://schemas.microsoft.com/office/drawing/2014/main" id="{33EBFD18-FA4F-E447-ABD9-85F2EE4EF7AF}"/>
                  </a:ext>
                </a:extLst>
              </p:cNvPr>
              <p:cNvGrpSpPr>
                <a:grpSpLocks/>
              </p:cNvGrpSpPr>
              <p:nvPr/>
            </p:nvGrpSpPr>
            <p:grpSpPr bwMode="auto">
              <a:xfrm>
                <a:off x="3180" y="1046"/>
                <a:ext cx="2105" cy="1421"/>
                <a:chOff x="578" y="2316"/>
                <a:chExt cx="2105" cy="1421"/>
              </a:xfrm>
            </p:grpSpPr>
            <p:sp>
              <p:nvSpPr>
                <p:cNvPr id="320588" name="Freeform 76" descr="Cork">
                  <a:extLst>
                    <a:ext uri="{FF2B5EF4-FFF2-40B4-BE49-F238E27FC236}">
                      <a16:creationId xmlns:a16="http://schemas.microsoft.com/office/drawing/2014/main" id="{9F5AD18F-3135-4549-86DE-6D0BBF4D941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89" name="Freeform 77" descr="Cork">
                  <a:extLst>
                    <a:ext uri="{FF2B5EF4-FFF2-40B4-BE49-F238E27FC236}">
                      <a16:creationId xmlns:a16="http://schemas.microsoft.com/office/drawing/2014/main" id="{D31DF32C-EF8C-E14A-A7D0-A6FFA8CD9A5B}"/>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20590" name="Picture 78">
                <a:extLst>
                  <a:ext uri="{FF2B5EF4-FFF2-40B4-BE49-F238E27FC236}">
                    <a16:creationId xmlns:a16="http://schemas.microsoft.com/office/drawing/2014/main" id="{6CAF30AB-DD11-BD4C-860A-B83F65B187D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0591" name="Freeform 79">
              <a:extLst>
                <a:ext uri="{FF2B5EF4-FFF2-40B4-BE49-F238E27FC236}">
                  <a16:creationId xmlns:a16="http://schemas.microsoft.com/office/drawing/2014/main" id="{A0069C51-6806-A342-8962-F1C62B97069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92" name="Freeform 80">
              <a:extLst>
                <a:ext uri="{FF2B5EF4-FFF2-40B4-BE49-F238E27FC236}">
                  <a16:creationId xmlns:a16="http://schemas.microsoft.com/office/drawing/2014/main" id="{10F04204-FDDF-284F-A6D9-32D3C196577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93" name="Freeform 81">
              <a:extLst>
                <a:ext uri="{FF2B5EF4-FFF2-40B4-BE49-F238E27FC236}">
                  <a16:creationId xmlns:a16="http://schemas.microsoft.com/office/drawing/2014/main" id="{3B940279-0524-5C4D-A33C-B4AC83565A6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94" name="Freeform 82">
              <a:extLst>
                <a:ext uri="{FF2B5EF4-FFF2-40B4-BE49-F238E27FC236}">
                  <a16:creationId xmlns:a16="http://schemas.microsoft.com/office/drawing/2014/main" id="{D147D2C5-42C2-3349-9282-BFFF0585067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95" name="Freeform 83">
              <a:extLst>
                <a:ext uri="{FF2B5EF4-FFF2-40B4-BE49-F238E27FC236}">
                  <a16:creationId xmlns:a16="http://schemas.microsoft.com/office/drawing/2014/main" id="{8B4706F7-E5C4-6649-8879-3A30A13310C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0596" name="Rectangle 84">
            <a:extLst>
              <a:ext uri="{FF2B5EF4-FFF2-40B4-BE49-F238E27FC236}">
                <a16:creationId xmlns:a16="http://schemas.microsoft.com/office/drawing/2014/main" id="{05323C45-41AE-AD45-B8EF-3E22CEFB4BF2}"/>
              </a:ext>
            </a:extLst>
          </p:cNvPr>
          <p:cNvSpPr>
            <a:spLocks noChangeArrowheads="1"/>
          </p:cNvSpPr>
          <p:nvPr/>
        </p:nvSpPr>
        <p:spPr bwMode="auto">
          <a:xfrm>
            <a:off x="6226175" y="3735388"/>
            <a:ext cx="180975" cy="4540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endParaRPr lang="en-US" altLang="en-US" sz="2400" b="0" i="1">
              <a:solidFill>
                <a:srgbClr val="FFFFFF"/>
              </a:solidFill>
              <a:latin typeface="Helvetica" pitchFamily="2" charset="0"/>
            </a:endParaRPr>
          </a:p>
        </p:txBody>
      </p:sp>
      <p:sp>
        <p:nvSpPr>
          <p:cNvPr id="320597" name="Oval 85">
            <a:extLst>
              <a:ext uri="{FF2B5EF4-FFF2-40B4-BE49-F238E27FC236}">
                <a16:creationId xmlns:a16="http://schemas.microsoft.com/office/drawing/2014/main" id="{D02602F1-DA2E-4744-B9EE-07A699707B2B}"/>
              </a:ext>
            </a:extLst>
          </p:cNvPr>
          <p:cNvSpPr>
            <a:spLocks noChangeArrowheads="1"/>
          </p:cNvSpPr>
          <p:nvPr/>
        </p:nvSpPr>
        <p:spPr bwMode="auto">
          <a:xfrm>
            <a:off x="3263900" y="2489200"/>
            <a:ext cx="2362200" cy="54610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dissolve">
                                      <p:cBhvr>
                                        <p:cTn id="14" dur="5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6" fill="hold" grpId="0" nodeType="clickEffect">
                                  <p:stCondLst>
                                    <p:cond delay="0"/>
                                  </p:stCondLst>
                                  <p:childTnLst>
                                    <p:set>
                                      <p:cBhvr>
                                        <p:cTn id="24" dur="1" fill="hold">
                                          <p:stCondLst>
                                            <p:cond delay="0"/>
                                          </p:stCondLst>
                                        </p:cTn>
                                        <p:tgtEl>
                                          <p:spTgt spid="320557"/>
                                        </p:tgtEl>
                                        <p:attrNameLst>
                                          <p:attrName>style.visibility</p:attrName>
                                        </p:attrNameLst>
                                      </p:cBhvr>
                                      <p:to>
                                        <p:strVal val="visible"/>
                                      </p:to>
                                    </p:set>
                                    <p:anim calcmode="lin" valueType="num">
                                      <p:cBhvr>
                                        <p:cTn id="25"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6"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7" dur="500" fill="hold"/>
                                        <p:tgtEl>
                                          <p:spTgt spid="320557"/>
                                        </p:tgtEl>
                                        <p:attrNameLst>
                                          <p:attrName>ppt_x</p:attrName>
                                        </p:attrNameLst>
                                      </p:cBhvr>
                                      <p:tavLst>
                                        <p:tav tm="0">
                                          <p:val>
                                            <p:fltVal val="0.5"/>
                                          </p:val>
                                        </p:tav>
                                        <p:tav tm="100000">
                                          <p:val>
                                            <p:strVal val="#ppt_x"/>
                                          </p:val>
                                        </p:tav>
                                      </p:tavLst>
                                    </p:anim>
                                    <p:anim calcmode="lin" valueType="num">
                                      <p:cBhvr>
                                        <p:cTn id="28"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500"/>
                            </p:stCondLst>
                            <p:childTnLst>
                              <p:par>
                                <p:cTn id="30" presetID="2" presetClass="entr" presetSubtype="6" fill="hold" grpId="0" nodeType="afterEffect">
                                  <p:stCondLst>
                                    <p:cond delay="0"/>
                                  </p:stCondLst>
                                  <p:childTnLst>
                                    <p:set>
                                      <p:cBhvr>
                                        <p:cTn id="31" dur="1" fill="hold">
                                          <p:stCondLst>
                                            <p:cond delay="0"/>
                                          </p:stCondLst>
                                        </p:cTn>
                                        <p:tgtEl>
                                          <p:spTgt spid="320560"/>
                                        </p:tgtEl>
                                        <p:attrNameLst>
                                          <p:attrName>style.visibility</p:attrName>
                                        </p:attrNameLst>
                                      </p:cBhvr>
                                      <p:to>
                                        <p:strVal val="visible"/>
                                      </p:to>
                                    </p:set>
                                    <p:anim calcmode="lin" valueType="num">
                                      <p:cBhvr additive="base">
                                        <p:cTn id="32" dur="500" fill="hold"/>
                                        <p:tgtEl>
                                          <p:spTgt spid="320560"/>
                                        </p:tgtEl>
                                        <p:attrNameLst>
                                          <p:attrName>ppt_x</p:attrName>
                                        </p:attrNameLst>
                                      </p:cBhvr>
                                      <p:tavLst>
                                        <p:tav tm="0">
                                          <p:val>
                                            <p:strVal val="1+#ppt_w/2"/>
                                          </p:val>
                                        </p:tav>
                                        <p:tav tm="100000">
                                          <p:val>
                                            <p:strVal val="#ppt_x"/>
                                          </p:val>
                                        </p:tav>
                                      </p:tavLst>
                                    </p:anim>
                                    <p:anim calcmode="lin" valueType="num">
                                      <p:cBhvr additive="base">
                                        <p:cTn id="33"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20558"/>
                                        </p:tgtEl>
                                        <p:attrNameLst>
                                          <p:attrName>style.visibility</p:attrName>
                                        </p:attrNameLst>
                                      </p:cBhvr>
                                      <p:to>
                                        <p:strVal val="visible"/>
                                      </p:to>
                                    </p:set>
                                    <p:anim calcmode="lin" valueType="num">
                                      <p:cBhvr>
                                        <p:cTn id="38"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9"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40" dur="500" fill="hold"/>
                                        <p:tgtEl>
                                          <p:spTgt spid="320558"/>
                                        </p:tgtEl>
                                        <p:attrNameLst>
                                          <p:attrName>ppt_x</p:attrName>
                                        </p:attrNameLst>
                                      </p:cBhvr>
                                      <p:tavLst>
                                        <p:tav tm="0">
                                          <p:val>
                                            <p:fltVal val="0.5"/>
                                          </p:val>
                                        </p:tav>
                                        <p:tav tm="100000">
                                          <p:val>
                                            <p:strVal val="#ppt_x"/>
                                          </p:val>
                                        </p:tav>
                                      </p:tavLst>
                                    </p:anim>
                                    <p:anim calcmode="lin" valueType="num">
                                      <p:cBhvr>
                                        <p:cTn id="41"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 presetClass="entr" presetSubtype="6" fill="hold" grpId="0" nodeType="afterEffect">
                                  <p:stCondLst>
                                    <p:cond delay="0"/>
                                  </p:stCondLst>
                                  <p:childTnLst>
                                    <p:set>
                                      <p:cBhvr>
                                        <p:cTn id="44" dur="1" fill="hold">
                                          <p:stCondLst>
                                            <p:cond delay="0"/>
                                          </p:stCondLst>
                                        </p:cTn>
                                        <p:tgtEl>
                                          <p:spTgt spid="320561"/>
                                        </p:tgtEl>
                                        <p:attrNameLst>
                                          <p:attrName>style.visibility</p:attrName>
                                        </p:attrNameLst>
                                      </p:cBhvr>
                                      <p:to>
                                        <p:strVal val="visible"/>
                                      </p:to>
                                    </p:set>
                                    <p:anim calcmode="lin" valueType="num">
                                      <p:cBhvr additive="base">
                                        <p:cTn id="45" dur="500" fill="hold"/>
                                        <p:tgtEl>
                                          <p:spTgt spid="320561"/>
                                        </p:tgtEl>
                                        <p:attrNameLst>
                                          <p:attrName>ppt_x</p:attrName>
                                        </p:attrNameLst>
                                      </p:cBhvr>
                                      <p:tavLst>
                                        <p:tav tm="0">
                                          <p:val>
                                            <p:strVal val="1+#ppt_w/2"/>
                                          </p:val>
                                        </p:tav>
                                        <p:tav tm="100000">
                                          <p:val>
                                            <p:strVal val="#ppt_x"/>
                                          </p:val>
                                        </p:tav>
                                      </p:tavLst>
                                    </p:anim>
                                    <p:anim calcmode="lin" valueType="num">
                                      <p:cBhvr additive="base">
                                        <p:cTn id="46"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36" fill="hold" grpId="0" nodeType="clickEffect">
                                  <p:stCondLst>
                                    <p:cond delay="0"/>
                                  </p:stCondLst>
                                  <p:childTnLst>
                                    <p:set>
                                      <p:cBhvr>
                                        <p:cTn id="50" dur="1" fill="hold">
                                          <p:stCondLst>
                                            <p:cond delay="0"/>
                                          </p:stCondLst>
                                        </p:cTn>
                                        <p:tgtEl>
                                          <p:spTgt spid="320559"/>
                                        </p:tgtEl>
                                        <p:attrNameLst>
                                          <p:attrName>style.visibility</p:attrName>
                                        </p:attrNameLst>
                                      </p:cBhvr>
                                      <p:to>
                                        <p:strVal val="visible"/>
                                      </p:to>
                                    </p:set>
                                    <p:anim calcmode="lin" valueType="num">
                                      <p:cBhvr>
                                        <p:cTn id="51"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2"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3" dur="500" fill="hold"/>
                                        <p:tgtEl>
                                          <p:spTgt spid="320559"/>
                                        </p:tgtEl>
                                        <p:attrNameLst>
                                          <p:attrName>ppt_x</p:attrName>
                                        </p:attrNameLst>
                                      </p:cBhvr>
                                      <p:tavLst>
                                        <p:tav tm="0">
                                          <p:val>
                                            <p:fltVal val="0.5"/>
                                          </p:val>
                                        </p:tav>
                                        <p:tav tm="100000">
                                          <p:val>
                                            <p:strVal val="#ppt_x"/>
                                          </p:val>
                                        </p:tav>
                                      </p:tavLst>
                                    </p:anim>
                                    <p:anim calcmode="lin" valueType="num">
                                      <p:cBhvr>
                                        <p:cTn id="54"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5" fill="hold" nodeType="afterGroup">
                            <p:stCondLst>
                              <p:cond delay="500"/>
                            </p:stCondLst>
                            <p:childTnLst>
                              <p:par>
                                <p:cTn id="56" presetID="2" presetClass="entr" presetSubtype="6" fill="hold" grpId="0" nodeType="afterEffect">
                                  <p:stCondLst>
                                    <p:cond delay="0"/>
                                  </p:stCondLst>
                                  <p:childTnLst>
                                    <p:set>
                                      <p:cBhvr>
                                        <p:cTn id="57" dur="1" fill="hold">
                                          <p:stCondLst>
                                            <p:cond delay="0"/>
                                          </p:stCondLst>
                                        </p:cTn>
                                        <p:tgtEl>
                                          <p:spTgt spid="320562"/>
                                        </p:tgtEl>
                                        <p:attrNameLst>
                                          <p:attrName>style.visibility</p:attrName>
                                        </p:attrNameLst>
                                      </p:cBhvr>
                                      <p:to>
                                        <p:strVal val="visible"/>
                                      </p:to>
                                    </p:set>
                                    <p:anim calcmode="lin" valueType="num">
                                      <p:cBhvr additive="base">
                                        <p:cTn id="58" dur="500" fill="hold"/>
                                        <p:tgtEl>
                                          <p:spTgt spid="320562"/>
                                        </p:tgtEl>
                                        <p:attrNameLst>
                                          <p:attrName>ppt_x</p:attrName>
                                        </p:attrNameLst>
                                      </p:cBhvr>
                                      <p:tavLst>
                                        <p:tav tm="0">
                                          <p:val>
                                            <p:strVal val="1+#ppt_w/2"/>
                                          </p:val>
                                        </p:tav>
                                        <p:tav tm="100000">
                                          <p:val>
                                            <p:strVal val="#ppt_x"/>
                                          </p:val>
                                        </p:tav>
                                      </p:tavLst>
                                    </p:anim>
                                    <p:anim calcmode="lin" valueType="num">
                                      <p:cBhvr additive="base">
                                        <p:cTn id="59"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874DC46-3055-DF45-B585-F719709E26D2}"/>
              </a:ext>
            </a:extLst>
          </p:cNvPr>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19" name="Rectangle 3">
            <a:extLst>
              <a:ext uri="{FF2B5EF4-FFF2-40B4-BE49-F238E27FC236}">
                <a16:creationId xmlns:a16="http://schemas.microsoft.com/office/drawing/2014/main" id="{78B6FF50-6418-114B-BEB7-DE22E18C737C}"/>
              </a:ext>
            </a:extLst>
          </p:cNvPr>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0" name="Rectangle 4">
            <a:extLst>
              <a:ext uri="{FF2B5EF4-FFF2-40B4-BE49-F238E27FC236}">
                <a16:creationId xmlns:a16="http://schemas.microsoft.com/office/drawing/2014/main" id="{91492876-FD73-1942-A995-E8DEF5F48618}"/>
              </a:ext>
            </a:extLst>
          </p:cNvPr>
          <p:cNvSpPr>
            <a:spLocks noChangeArrowheads="1"/>
          </p:cNvSpPr>
          <p:nvPr/>
        </p:nvSpPr>
        <p:spPr bwMode="auto">
          <a:xfrm>
            <a:off x="1671638" y="925513"/>
            <a:ext cx="6565900" cy="2222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HUKUM TAURAT (TORAH)</a:t>
            </a:r>
          </a:p>
          <a:p>
            <a:pPr algn="ctr"/>
            <a:r>
              <a:rPr lang="en-US" altLang="en-US" sz="2800">
                <a:latin typeface="Times" pitchFamily="2" charset="0"/>
              </a:rPr>
              <a:t>Pengetahuan Kesalehan Hidup dalam Tiga Bagian:</a:t>
            </a:r>
            <a:r>
              <a:rPr lang="en-US" altLang="en-US" sz="2400">
                <a:latin typeface="Times" pitchFamily="2" charset="0"/>
              </a:rPr>
              <a:t>                          </a:t>
            </a:r>
            <a:endParaRPr lang="en-US" altLang="en-US" sz="2800">
              <a:latin typeface="Times" pitchFamily="2" charset="0"/>
            </a:endParaRPr>
          </a:p>
          <a:p>
            <a:endParaRPr lang="en-US" altLang="en-US" sz="2400">
              <a:solidFill>
                <a:schemeClr val="hlink"/>
              </a:solidFill>
              <a:latin typeface="Times" pitchFamily="2" charset="0"/>
            </a:endParaRPr>
          </a:p>
          <a:p>
            <a:pPr algn="ctr"/>
            <a:endParaRPr lang="en-US" altLang="en-US" sz="2400">
              <a:solidFill>
                <a:schemeClr val="hlink"/>
              </a:solidFill>
              <a:latin typeface="Times" pitchFamily="2" charset="0"/>
            </a:endParaRPr>
          </a:p>
        </p:txBody>
      </p:sp>
      <p:sp>
        <p:nvSpPr>
          <p:cNvPr id="86021" name="Rectangle 5">
            <a:extLst>
              <a:ext uri="{FF2B5EF4-FFF2-40B4-BE49-F238E27FC236}">
                <a16:creationId xmlns:a16="http://schemas.microsoft.com/office/drawing/2014/main" id="{FF7AEE40-C4A3-4246-A775-78F1309E7A3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86022" name="Line 6">
            <a:extLst>
              <a:ext uri="{FF2B5EF4-FFF2-40B4-BE49-F238E27FC236}">
                <a16:creationId xmlns:a16="http://schemas.microsoft.com/office/drawing/2014/main" id="{09D93F03-2354-6F4D-AFF7-334B6F766A7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6060" name="Text Box 44">
            <a:extLst>
              <a:ext uri="{FF2B5EF4-FFF2-40B4-BE49-F238E27FC236}">
                <a16:creationId xmlns:a16="http://schemas.microsoft.com/office/drawing/2014/main" id="{B7E491E3-1E2F-3A40-8783-DD375F728483}"/>
              </a:ext>
            </a:extLst>
          </p:cNvPr>
          <p:cNvSpPr txBox="1">
            <a:spLocks noChangeArrowheads="1"/>
          </p:cNvSpPr>
          <p:nvPr/>
        </p:nvSpPr>
        <p:spPr bwMode="auto">
          <a:xfrm>
            <a:off x="1766888" y="20638"/>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20-31</a:t>
            </a:r>
            <a:endParaRPr lang="en-US" altLang="en-US" sz="800" u="sng">
              <a:solidFill>
                <a:srgbClr val="000000"/>
              </a:solidFill>
              <a:latin typeface="Geneva" panose="020B0503030404040204" pitchFamily="34" charset="0"/>
            </a:endParaRPr>
          </a:p>
        </p:txBody>
      </p:sp>
      <p:sp>
        <p:nvSpPr>
          <p:cNvPr id="86061" name="Rectangle 45">
            <a:extLst>
              <a:ext uri="{FF2B5EF4-FFF2-40B4-BE49-F238E27FC236}">
                <a16:creationId xmlns:a16="http://schemas.microsoft.com/office/drawing/2014/main" id="{47B4B438-28BD-C64D-9783-801C7C5514A8}"/>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2" name="Rectangle 46">
            <a:extLst>
              <a:ext uri="{FF2B5EF4-FFF2-40B4-BE49-F238E27FC236}">
                <a16:creationId xmlns:a16="http://schemas.microsoft.com/office/drawing/2014/main" id="{24A5FB35-3253-7D48-926B-24951CA6B544}"/>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86063" name="AutoShape 47">
            <a:extLst>
              <a:ext uri="{FF2B5EF4-FFF2-40B4-BE49-F238E27FC236}">
                <a16:creationId xmlns:a16="http://schemas.microsoft.com/office/drawing/2014/main" id="{6FEBDB42-3F8E-6548-8952-1753970BF0DA}"/>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4" name="Rectangle 48">
            <a:extLst>
              <a:ext uri="{FF2B5EF4-FFF2-40B4-BE49-F238E27FC236}">
                <a16:creationId xmlns:a16="http://schemas.microsoft.com/office/drawing/2014/main" id="{1D239AFF-E8AE-FC43-933A-0F75BDCBA0BC}"/>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5" name="AutoShape 49">
            <a:extLst>
              <a:ext uri="{FF2B5EF4-FFF2-40B4-BE49-F238E27FC236}">
                <a16:creationId xmlns:a16="http://schemas.microsoft.com/office/drawing/2014/main" id="{3036C305-0FC5-D84B-86CB-6B782BA36056}"/>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6" name="Line 50">
            <a:extLst>
              <a:ext uri="{FF2B5EF4-FFF2-40B4-BE49-F238E27FC236}">
                <a16:creationId xmlns:a16="http://schemas.microsoft.com/office/drawing/2014/main" id="{BF51A134-8FD1-394E-B7C0-1A320DB37762}"/>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7" name="Line 51">
            <a:extLst>
              <a:ext uri="{FF2B5EF4-FFF2-40B4-BE49-F238E27FC236}">
                <a16:creationId xmlns:a16="http://schemas.microsoft.com/office/drawing/2014/main" id="{9BBB59A0-9CF9-A740-8DB7-60D97F1D502A}"/>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8" name="Line 52">
            <a:extLst>
              <a:ext uri="{FF2B5EF4-FFF2-40B4-BE49-F238E27FC236}">
                <a16:creationId xmlns:a16="http://schemas.microsoft.com/office/drawing/2014/main" id="{002414C2-5FA1-674E-B56A-684FA63AD250}"/>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69" name="Line 53">
            <a:extLst>
              <a:ext uri="{FF2B5EF4-FFF2-40B4-BE49-F238E27FC236}">
                <a16:creationId xmlns:a16="http://schemas.microsoft.com/office/drawing/2014/main" id="{1646E76D-3318-6643-A0DE-CCDD6A109400}"/>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0" name="Line 54">
            <a:extLst>
              <a:ext uri="{FF2B5EF4-FFF2-40B4-BE49-F238E27FC236}">
                <a16:creationId xmlns:a16="http://schemas.microsoft.com/office/drawing/2014/main" id="{B0900370-FDC5-E54A-A2A6-B9E1055F3B97}"/>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1" name="Rectangle 55">
            <a:extLst>
              <a:ext uri="{FF2B5EF4-FFF2-40B4-BE49-F238E27FC236}">
                <a16:creationId xmlns:a16="http://schemas.microsoft.com/office/drawing/2014/main" id="{81DE27AB-738D-9249-A295-F2DD6866773B}"/>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86072" name="Rectangle 56">
            <a:extLst>
              <a:ext uri="{FF2B5EF4-FFF2-40B4-BE49-F238E27FC236}">
                <a16:creationId xmlns:a16="http://schemas.microsoft.com/office/drawing/2014/main" id="{B09F91B7-C906-E14E-B4DB-60E158001BBC}"/>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86073" name="Rectangle 57">
            <a:extLst>
              <a:ext uri="{FF2B5EF4-FFF2-40B4-BE49-F238E27FC236}">
                <a16:creationId xmlns:a16="http://schemas.microsoft.com/office/drawing/2014/main" id="{FCC45828-FF86-9C43-96FA-7F39651390CC}"/>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86074" name="Line 58">
            <a:extLst>
              <a:ext uri="{FF2B5EF4-FFF2-40B4-BE49-F238E27FC236}">
                <a16:creationId xmlns:a16="http://schemas.microsoft.com/office/drawing/2014/main" id="{D343F7BC-D98D-904C-94AB-23F2C9F89B27}"/>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75" name="Rectangle 59">
            <a:extLst>
              <a:ext uri="{FF2B5EF4-FFF2-40B4-BE49-F238E27FC236}">
                <a16:creationId xmlns:a16="http://schemas.microsoft.com/office/drawing/2014/main" id="{5B0A72BB-9374-7542-AF1E-63F8AB3B5F67}"/>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86076" name="Text Box 60">
            <a:extLst>
              <a:ext uri="{FF2B5EF4-FFF2-40B4-BE49-F238E27FC236}">
                <a16:creationId xmlns:a16="http://schemas.microsoft.com/office/drawing/2014/main" id="{6C98DDDB-420B-2C48-9772-949CEE2D833C}"/>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86080" name="Rectangle 64">
            <a:extLst>
              <a:ext uri="{FF2B5EF4-FFF2-40B4-BE49-F238E27FC236}">
                <a16:creationId xmlns:a16="http://schemas.microsoft.com/office/drawing/2014/main" id="{65678E4B-BD67-CA41-85EC-D525B59E39F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10</a:t>
            </a:r>
          </a:p>
        </p:txBody>
      </p:sp>
      <p:sp>
        <p:nvSpPr>
          <p:cNvPr id="86081" name="Text Box 65">
            <a:extLst>
              <a:ext uri="{FF2B5EF4-FFF2-40B4-BE49-F238E27FC236}">
                <a16:creationId xmlns:a16="http://schemas.microsoft.com/office/drawing/2014/main" id="{7CD3DC73-6041-8848-9DA1-894200431E79}"/>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903C3345-C81D-BF4A-99B8-F329703FEE1C}"/>
              </a:ext>
            </a:extLst>
          </p:cNvPr>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3" name="Rectangle 3">
            <a:extLst>
              <a:ext uri="{FF2B5EF4-FFF2-40B4-BE49-F238E27FC236}">
                <a16:creationId xmlns:a16="http://schemas.microsoft.com/office/drawing/2014/main" id="{96EDBC18-41DE-EC49-BF99-17CC6317A661}"/>
              </a:ext>
            </a:extLst>
          </p:cNvPr>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4" name="Rectangle 4">
            <a:extLst>
              <a:ext uri="{FF2B5EF4-FFF2-40B4-BE49-F238E27FC236}">
                <a16:creationId xmlns:a16="http://schemas.microsoft.com/office/drawing/2014/main" id="{793A901C-4564-E342-A579-309D1D68E9D4}"/>
              </a:ext>
            </a:extLst>
          </p:cNvPr>
          <p:cNvSpPr>
            <a:spLocks noChangeArrowheads="1"/>
          </p:cNvSpPr>
          <p:nvPr/>
        </p:nvSpPr>
        <p:spPr bwMode="auto">
          <a:xfrm>
            <a:off x="1671638" y="925513"/>
            <a:ext cx="6565900" cy="2984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HUKUM TAURAT (TORAH)</a:t>
            </a:r>
          </a:p>
          <a:p>
            <a:pPr algn="ctr"/>
            <a:r>
              <a:rPr lang="en-US" altLang="en-US" sz="2800">
                <a:latin typeface="Times" pitchFamily="2" charset="0"/>
              </a:rPr>
              <a:t>Pengetahuan Kesalehan Hidup dalam Tiga Bagian:</a:t>
            </a:r>
            <a:r>
              <a:rPr lang="en-US" altLang="en-US" sz="2400">
                <a:latin typeface="Times" pitchFamily="2" charset="0"/>
              </a:rPr>
              <a:t>                          </a:t>
            </a:r>
            <a:endParaRPr lang="en-US" altLang="en-US" sz="2800">
              <a:latin typeface="Times" pitchFamily="2" charset="0"/>
            </a:endParaRPr>
          </a:p>
          <a:p>
            <a:endParaRPr lang="en-US" altLang="en-US" sz="2400">
              <a:solidFill>
                <a:schemeClr val="hlink"/>
              </a:solidFill>
              <a:latin typeface="Times" pitchFamily="2" charset="0"/>
            </a:endParaRPr>
          </a:p>
          <a:p>
            <a:r>
              <a:rPr lang="en-US" altLang="en-US" sz="2600">
                <a:solidFill>
                  <a:srgbClr val="FAFD00"/>
                </a:solidFill>
                <a:latin typeface="Times" pitchFamily="2" charset="0"/>
              </a:rPr>
              <a:t>MORAL:</a:t>
            </a:r>
            <a:r>
              <a:rPr lang="en-US" altLang="en-US" sz="2800">
                <a:solidFill>
                  <a:srgbClr val="FAFD00"/>
                </a:solidFill>
                <a:latin typeface="Times" pitchFamily="2" charset="0"/>
              </a:rPr>
              <a:t> </a:t>
            </a:r>
            <a:r>
              <a:rPr lang="en-US" altLang="en-US" sz="2200">
                <a:solidFill>
                  <a:schemeClr val="hlink"/>
                </a:solidFill>
                <a:latin typeface="Times" pitchFamily="2" charset="0"/>
              </a:rPr>
              <a:t>Sepuluh Hukum Tuhan, dasar          	untuk hukum kita saat ini.</a:t>
            </a:r>
          </a:p>
          <a:p>
            <a:pPr algn="ctr"/>
            <a:endParaRPr lang="en-US" altLang="en-US" sz="2400">
              <a:solidFill>
                <a:schemeClr val="hlink"/>
              </a:solidFill>
              <a:latin typeface="Times" pitchFamily="2" charset="0"/>
            </a:endParaRPr>
          </a:p>
        </p:txBody>
      </p:sp>
      <p:sp>
        <p:nvSpPr>
          <p:cNvPr id="87045" name="Rectangle 5">
            <a:extLst>
              <a:ext uri="{FF2B5EF4-FFF2-40B4-BE49-F238E27FC236}">
                <a16:creationId xmlns:a16="http://schemas.microsoft.com/office/drawing/2014/main" id="{AA59FAAC-AE43-644E-BBE5-E2056A20DA2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87046" name="Line 6">
            <a:extLst>
              <a:ext uri="{FF2B5EF4-FFF2-40B4-BE49-F238E27FC236}">
                <a16:creationId xmlns:a16="http://schemas.microsoft.com/office/drawing/2014/main" id="{3430371F-BA89-1D40-8C01-55F9B740F3C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7084" name="Text Box 44">
            <a:extLst>
              <a:ext uri="{FF2B5EF4-FFF2-40B4-BE49-F238E27FC236}">
                <a16:creationId xmlns:a16="http://schemas.microsoft.com/office/drawing/2014/main" id="{A2143562-E8B7-F44C-9414-7FFA2D58A736}"/>
              </a:ext>
            </a:extLst>
          </p:cNvPr>
          <p:cNvSpPr txBox="1">
            <a:spLocks noChangeArrowheads="1"/>
          </p:cNvSpPr>
          <p:nvPr/>
        </p:nvSpPr>
        <p:spPr bwMode="auto">
          <a:xfrm>
            <a:off x="1771650" y="15875"/>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20:1-17</a:t>
            </a:r>
            <a:endParaRPr lang="en-US" altLang="en-US" sz="1200" u="sng">
              <a:solidFill>
                <a:srgbClr val="000000"/>
              </a:solidFill>
              <a:latin typeface="Geneva" panose="020B0503030404040204" pitchFamily="34" charset="0"/>
            </a:endParaRPr>
          </a:p>
        </p:txBody>
      </p:sp>
      <p:sp>
        <p:nvSpPr>
          <p:cNvPr id="87085" name="Rectangle 45">
            <a:extLst>
              <a:ext uri="{FF2B5EF4-FFF2-40B4-BE49-F238E27FC236}">
                <a16:creationId xmlns:a16="http://schemas.microsoft.com/office/drawing/2014/main" id="{09BACCBE-6BE2-3A4A-8140-BFD89DA6F2BC}"/>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6" name="Rectangle 46">
            <a:extLst>
              <a:ext uri="{FF2B5EF4-FFF2-40B4-BE49-F238E27FC236}">
                <a16:creationId xmlns:a16="http://schemas.microsoft.com/office/drawing/2014/main" id="{866972B6-4FA3-8C45-907A-32B0D8CAB7DE}"/>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87087" name="AutoShape 47">
            <a:extLst>
              <a:ext uri="{FF2B5EF4-FFF2-40B4-BE49-F238E27FC236}">
                <a16:creationId xmlns:a16="http://schemas.microsoft.com/office/drawing/2014/main" id="{B5000C64-7DD3-7841-A542-CE91E69A609D}"/>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8" name="Rectangle 48">
            <a:extLst>
              <a:ext uri="{FF2B5EF4-FFF2-40B4-BE49-F238E27FC236}">
                <a16:creationId xmlns:a16="http://schemas.microsoft.com/office/drawing/2014/main" id="{F203E869-7395-5646-B50D-20436C14332A}"/>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89" name="AutoShape 49">
            <a:extLst>
              <a:ext uri="{FF2B5EF4-FFF2-40B4-BE49-F238E27FC236}">
                <a16:creationId xmlns:a16="http://schemas.microsoft.com/office/drawing/2014/main" id="{E9D506E6-0D1F-F74F-80D4-EA10FCB90822}"/>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0" name="Line 50">
            <a:extLst>
              <a:ext uri="{FF2B5EF4-FFF2-40B4-BE49-F238E27FC236}">
                <a16:creationId xmlns:a16="http://schemas.microsoft.com/office/drawing/2014/main" id="{8566D313-E2ED-E249-8DD1-F12F05FDE107}"/>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1" name="Line 51">
            <a:extLst>
              <a:ext uri="{FF2B5EF4-FFF2-40B4-BE49-F238E27FC236}">
                <a16:creationId xmlns:a16="http://schemas.microsoft.com/office/drawing/2014/main" id="{E93A569B-F931-FD4C-9FD3-C1EA281509DD}"/>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2" name="Line 52">
            <a:extLst>
              <a:ext uri="{FF2B5EF4-FFF2-40B4-BE49-F238E27FC236}">
                <a16:creationId xmlns:a16="http://schemas.microsoft.com/office/drawing/2014/main" id="{EA94E650-009D-8B45-86D3-D4C31E533269}"/>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3" name="Line 53">
            <a:extLst>
              <a:ext uri="{FF2B5EF4-FFF2-40B4-BE49-F238E27FC236}">
                <a16:creationId xmlns:a16="http://schemas.microsoft.com/office/drawing/2014/main" id="{CCC7BDF3-8F79-F747-933A-AE6E5555F9E9}"/>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4" name="Line 54">
            <a:extLst>
              <a:ext uri="{FF2B5EF4-FFF2-40B4-BE49-F238E27FC236}">
                <a16:creationId xmlns:a16="http://schemas.microsoft.com/office/drawing/2014/main" id="{026D46EC-7D34-D34A-9974-6A73011C4785}"/>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5" name="Rectangle 55">
            <a:extLst>
              <a:ext uri="{FF2B5EF4-FFF2-40B4-BE49-F238E27FC236}">
                <a16:creationId xmlns:a16="http://schemas.microsoft.com/office/drawing/2014/main" id="{A6C8C625-F4B6-0D45-9B2E-267EC2A784B1}"/>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87096" name="Rectangle 56">
            <a:extLst>
              <a:ext uri="{FF2B5EF4-FFF2-40B4-BE49-F238E27FC236}">
                <a16:creationId xmlns:a16="http://schemas.microsoft.com/office/drawing/2014/main" id="{A13416E5-4356-8043-BAEA-E769AC80363B}"/>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87097" name="Rectangle 57">
            <a:extLst>
              <a:ext uri="{FF2B5EF4-FFF2-40B4-BE49-F238E27FC236}">
                <a16:creationId xmlns:a16="http://schemas.microsoft.com/office/drawing/2014/main" id="{600F8010-EDED-9946-ABB4-AB812D67932E}"/>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87098" name="Line 58">
            <a:extLst>
              <a:ext uri="{FF2B5EF4-FFF2-40B4-BE49-F238E27FC236}">
                <a16:creationId xmlns:a16="http://schemas.microsoft.com/office/drawing/2014/main" id="{F85E1BFF-B555-2644-9DCA-7CFB50C6F367}"/>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99" name="Rectangle 59">
            <a:extLst>
              <a:ext uri="{FF2B5EF4-FFF2-40B4-BE49-F238E27FC236}">
                <a16:creationId xmlns:a16="http://schemas.microsoft.com/office/drawing/2014/main" id="{E2C178FE-6C6F-B84D-8330-0B0583BB90C3}"/>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87100" name="Text Box 60">
            <a:extLst>
              <a:ext uri="{FF2B5EF4-FFF2-40B4-BE49-F238E27FC236}">
                <a16:creationId xmlns:a16="http://schemas.microsoft.com/office/drawing/2014/main" id="{CB689E90-8016-7143-8613-39F9AF9C516B}"/>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87104" name="Rectangle 64">
            <a:extLst>
              <a:ext uri="{FF2B5EF4-FFF2-40B4-BE49-F238E27FC236}">
                <a16:creationId xmlns:a16="http://schemas.microsoft.com/office/drawing/2014/main" id="{312B5D91-F776-CE48-899D-6DF885580D0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11</a:t>
            </a:r>
          </a:p>
        </p:txBody>
      </p:sp>
      <p:sp>
        <p:nvSpPr>
          <p:cNvPr id="87105" name="Text Box 65">
            <a:extLst>
              <a:ext uri="{FF2B5EF4-FFF2-40B4-BE49-F238E27FC236}">
                <a16:creationId xmlns:a16="http://schemas.microsoft.com/office/drawing/2014/main" id="{D3CEE54A-E2F7-EA4D-9B46-7F1385E79D70}"/>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16C5FDA-ABF5-5A47-B384-6ADD14200C2C}"/>
              </a:ext>
            </a:extLst>
          </p:cNvPr>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7" name="Rectangle 3">
            <a:extLst>
              <a:ext uri="{FF2B5EF4-FFF2-40B4-BE49-F238E27FC236}">
                <a16:creationId xmlns:a16="http://schemas.microsoft.com/office/drawing/2014/main" id="{F7E99124-CCC0-4041-A550-8925F0FAD1DD}"/>
              </a:ext>
            </a:extLst>
          </p:cNvPr>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8" name="Rectangle 4">
            <a:extLst>
              <a:ext uri="{FF2B5EF4-FFF2-40B4-BE49-F238E27FC236}">
                <a16:creationId xmlns:a16="http://schemas.microsoft.com/office/drawing/2014/main" id="{A55DE341-96AE-5248-B903-7A4E0E5DAFDB}"/>
              </a:ext>
            </a:extLst>
          </p:cNvPr>
          <p:cNvSpPr>
            <a:spLocks noChangeArrowheads="1"/>
          </p:cNvSpPr>
          <p:nvPr/>
        </p:nvSpPr>
        <p:spPr bwMode="auto">
          <a:xfrm>
            <a:off x="1671638" y="925513"/>
            <a:ext cx="6565900" cy="4111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HUKUM TAURAT (TORAH)</a:t>
            </a:r>
          </a:p>
          <a:p>
            <a:pPr algn="ctr"/>
            <a:r>
              <a:rPr lang="en-US" altLang="en-US" sz="2800">
                <a:latin typeface="Times" pitchFamily="2" charset="0"/>
              </a:rPr>
              <a:t>Pengetahuan Kesalehan Hidup dalam Tiga Bagian:</a:t>
            </a:r>
            <a:r>
              <a:rPr lang="en-US" altLang="en-US" sz="2400">
                <a:latin typeface="Times" pitchFamily="2" charset="0"/>
              </a:rPr>
              <a:t>                          </a:t>
            </a:r>
            <a:endParaRPr lang="en-US" altLang="en-US" sz="2800">
              <a:latin typeface="Times" pitchFamily="2" charset="0"/>
            </a:endParaRPr>
          </a:p>
          <a:p>
            <a:endParaRPr lang="en-US" altLang="en-US" sz="2400">
              <a:solidFill>
                <a:schemeClr val="hlink"/>
              </a:solidFill>
              <a:latin typeface="Times" pitchFamily="2" charset="0"/>
            </a:endParaRPr>
          </a:p>
          <a:p>
            <a:r>
              <a:rPr lang="en-US" altLang="en-US" sz="2600">
                <a:solidFill>
                  <a:srgbClr val="FAFD00"/>
                </a:solidFill>
                <a:latin typeface="Times" pitchFamily="2" charset="0"/>
              </a:rPr>
              <a:t>MORAL:</a:t>
            </a:r>
            <a:r>
              <a:rPr lang="en-US" altLang="en-US" sz="2800">
                <a:solidFill>
                  <a:srgbClr val="FAFD00"/>
                </a:solidFill>
                <a:latin typeface="Times" pitchFamily="2" charset="0"/>
              </a:rPr>
              <a:t> </a:t>
            </a:r>
            <a:r>
              <a:rPr lang="en-US" altLang="en-US" sz="2200">
                <a:solidFill>
                  <a:schemeClr val="hlink"/>
                </a:solidFill>
                <a:latin typeface="Times" pitchFamily="2" charset="0"/>
              </a:rPr>
              <a:t>Sepuluh Hukum Tuhan, dasar            	untuk hukum kita saat ini.</a:t>
            </a:r>
          </a:p>
          <a:p>
            <a:endParaRPr lang="en-US" altLang="en-US" sz="2400">
              <a:solidFill>
                <a:schemeClr val="hlink"/>
              </a:solidFill>
              <a:latin typeface="Times" pitchFamily="2" charset="0"/>
            </a:endParaRPr>
          </a:p>
          <a:p>
            <a:r>
              <a:rPr lang="en-US" altLang="en-US" sz="2600">
                <a:solidFill>
                  <a:srgbClr val="FAFD00"/>
                </a:solidFill>
                <a:latin typeface="Times" pitchFamily="2" charset="0"/>
              </a:rPr>
              <a:t>SOSIAL:</a:t>
            </a:r>
            <a:r>
              <a:rPr lang="en-US" altLang="en-US" sz="2800">
                <a:solidFill>
                  <a:srgbClr val="FAFD00"/>
                </a:solidFill>
                <a:latin typeface="Times" pitchFamily="2" charset="0"/>
              </a:rPr>
              <a:t> </a:t>
            </a:r>
            <a:r>
              <a:rPr lang="en-US" altLang="en-US" sz="2200">
                <a:solidFill>
                  <a:schemeClr val="hlink"/>
                </a:solidFill>
                <a:latin typeface="Times" pitchFamily="2" charset="0"/>
              </a:rPr>
              <a:t>Bagaimana bangsa itu harus hidup 	bersama di lingkungan yang baru.</a:t>
            </a:r>
          </a:p>
          <a:p>
            <a:pPr algn="ctr"/>
            <a:endParaRPr lang="en-US" altLang="en-US" sz="2400">
              <a:solidFill>
                <a:schemeClr val="hlink"/>
              </a:solidFill>
              <a:latin typeface="Times" pitchFamily="2" charset="0"/>
            </a:endParaRPr>
          </a:p>
        </p:txBody>
      </p:sp>
      <p:sp>
        <p:nvSpPr>
          <p:cNvPr id="88069" name="Rectangle 5">
            <a:extLst>
              <a:ext uri="{FF2B5EF4-FFF2-40B4-BE49-F238E27FC236}">
                <a16:creationId xmlns:a16="http://schemas.microsoft.com/office/drawing/2014/main" id="{321DC6B2-650E-5247-B01B-578BC4B8CC1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88070" name="Line 6">
            <a:extLst>
              <a:ext uri="{FF2B5EF4-FFF2-40B4-BE49-F238E27FC236}">
                <a16:creationId xmlns:a16="http://schemas.microsoft.com/office/drawing/2014/main" id="{AE09ACD5-8453-EE45-BF78-82111BE0B63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8088" name="Text Box 24">
            <a:extLst>
              <a:ext uri="{FF2B5EF4-FFF2-40B4-BE49-F238E27FC236}">
                <a16:creationId xmlns:a16="http://schemas.microsoft.com/office/drawing/2014/main" id="{9B35038F-6906-844E-8A22-194B6670363E}"/>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88089" name="Text Box 25">
            <a:extLst>
              <a:ext uri="{FF2B5EF4-FFF2-40B4-BE49-F238E27FC236}">
                <a16:creationId xmlns:a16="http://schemas.microsoft.com/office/drawing/2014/main" id="{19F6F939-D118-1A49-B930-7E7D9BFB3C8F}"/>
              </a:ext>
            </a:extLst>
          </p:cNvPr>
          <p:cNvSpPr txBox="1">
            <a:spLocks noChangeArrowheads="1"/>
          </p:cNvSpPr>
          <p:nvPr/>
        </p:nvSpPr>
        <p:spPr bwMode="auto">
          <a:xfrm>
            <a:off x="1770063" y="15875"/>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21-24</a:t>
            </a:r>
            <a:endParaRPr lang="en-US" altLang="en-US" sz="800" u="sng">
              <a:solidFill>
                <a:srgbClr val="000000"/>
              </a:solidFill>
              <a:latin typeface="Geneva" panose="020B0503030404040204" pitchFamily="34" charset="0"/>
            </a:endParaRPr>
          </a:p>
        </p:txBody>
      </p:sp>
      <p:sp>
        <p:nvSpPr>
          <p:cNvPr id="88090" name="Rectangle 26">
            <a:extLst>
              <a:ext uri="{FF2B5EF4-FFF2-40B4-BE49-F238E27FC236}">
                <a16:creationId xmlns:a16="http://schemas.microsoft.com/office/drawing/2014/main" id="{0F281130-2924-0E44-AE26-5BD0420B5E5E}"/>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1" name="Rectangle 27">
            <a:extLst>
              <a:ext uri="{FF2B5EF4-FFF2-40B4-BE49-F238E27FC236}">
                <a16:creationId xmlns:a16="http://schemas.microsoft.com/office/drawing/2014/main" id="{B692116D-9316-B441-B87E-4E970F7E6801}"/>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88092" name="AutoShape 28">
            <a:extLst>
              <a:ext uri="{FF2B5EF4-FFF2-40B4-BE49-F238E27FC236}">
                <a16:creationId xmlns:a16="http://schemas.microsoft.com/office/drawing/2014/main" id="{F84C16F6-DDC2-7B49-8F38-74A5978DC8AE}"/>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3" name="Rectangle 29">
            <a:extLst>
              <a:ext uri="{FF2B5EF4-FFF2-40B4-BE49-F238E27FC236}">
                <a16:creationId xmlns:a16="http://schemas.microsoft.com/office/drawing/2014/main" id="{C0C9448B-13FB-F54E-8D5E-39D403E5C51C}"/>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4" name="AutoShape 30">
            <a:extLst>
              <a:ext uri="{FF2B5EF4-FFF2-40B4-BE49-F238E27FC236}">
                <a16:creationId xmlns:a16="http://schemas.microsoft.com/office/drawing/2014/main" id="{8D523975-EBD0-1941-96B7-58D7AFC6446E}"/>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5" name="Line 31">
            <a:extLst>
              <a:ext uri="{FF2B5EF4-FFF2-40B4-BE49-F238E27FC236}">
                <a16:creationId xmlns:a16="http://schemas.microsoft.com/office/drawing/2014/main" id="{A8906F29-CE26-4B4E-AECC-1E298DBE11A4}"/>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6" name="Line 32">
            <a:extLst>
              <a:ext uri="{FF2B5EF4-FFF2-40B4-BE49-F238E27FC236}">
                <a16:creationId xmlns:a16="http://schemas.microsoft.com/office/drawing/2014/main" id="{F7CD9BD4-84C7-B847-9EE1-5DC479EA3887}"/>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7" name="Line 33">
            <a:extLst>
              <a:ext uri="{FF2B5EF4-FFF2-40B4-BE49-F238E27FC236}">
                <a16:creationId xmlns:a16="http://schemas.microsoft.com/office/drawing/2014/main" id="{E9DDBC65-4782-5947-B6FB-35407B31E816}"/>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8" name="Line 34">
            <a:extLst>
              <a:ext uri="{FF2B5EF4-FFF2-40B4-BE49-F238E27FC236}">
                <a16:creationId xmlns:a16="http://schemas.microsoft.com/office/drawing/2014/main" id="{3844F9AC-07FA-ED4A-BBCF-6189FA91348C}"/>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99" name="Line 35">
            <a:extLst>
              <a:ext uri="{FF2B5EF4-FFF2-40B4-BE49-F238E27FC236}">
                <a16:creationId xmlns:a16="http://schemas.microsoft.com/office/drawing/2014/main" id="{347D0D04-3CFC-4446-B9AF-BB7768C5740F}"/>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0" name="Rectangle 36">
            <a:extLst>
              <a:ext uri="{FF2B5EF4-FFF2-40B4-BE49-F238E27FC236}">
                <a16:creationId xmlns:a16="http://schemas.microsoft.com/office/drawing/2014/main" id="{CC2480D1-C497-3A41-B67B-157349BF1187}"/>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88101" name="Rectangle 37">
            <a:extLst>
              <a:ext uri="{FF2B5EF4-FFF2-40B4-BE49-F238E27FC236}">
                <a16:creationId xmlns:a16="http://schemas.microsoft.com/office/drawing/2014/main" id="{D40FE8C2-BB04-F546-B43C-8F4534DCF8CB}"/>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88102" name="Rectangle 38">
            <a:extLst>
              <a:ext uri="{FF2B5EF4-FFF2-40B4-BE49-F238E27FC236}">
                <a16:creationId xmlns:a16="http://schemas.microsoft.com/office/drawing/2014/main" id="{689B4DEC-53B6-EE45-A15D-7006BD25DDE2}"/>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88103" name="Line 39">
            <a:extLst>
              <a:ext uri="{FF2B5EF4-FFF2-40B4-BE49-F238E27FC236}">
                <a16:creationId xmlns:a16="http://schemas.microsoft.com/office/drawing/2014/main" id="{11F8E5E5-4420-5C40-A0A3-D487A63A234C}"/>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104" name="Rectangle 40">
            <a:extLst>
              <a:ext uri="{FF2B5EF4-FFF2-40B4-BE49-F238E27FC236}">
                <a16:creationId xmlns:a16="http://schemas.microsoft.com/office/drawing/2014/main" id="{0F7BDB88-4378-BF43-BF87-560282C734D0}"/>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88105" name="Text Box 41">
            <a:extLst>
              <a:ext uri="{FF2B5EF4-FFF2-40B4-BE49-F238E27FC236}">
                <a16:creationId xmlns:a16="http://schemas.microsoft.com/office/drawing/2014/main" id="{3E025F08-6CF4-8C41-8026-EE6F9BCC339E}"/>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88109" name="Rectangle 45">
            <a:extLst>
              <a:ext uri="{FF2B5EF4-FFF2-40B4-BE49-F238E27FC236}">
                <a16:creationId xmlns:a16="http://schemas.microsoft.com/office/drawing/2014/main" id="{396857B4-F0BE-8146-90ED-2430EED153D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12</a:t>
            </a:r>
          </a:p>
        </p:txBody>
      </p:sp>
      <p:sp>
        <p:nvSpPr>
          <p:cNvPr id="88110" name="Text Box 46">
            <a:extLst>
              <a:ext uri="{FF2B5EF4-FFF2-40B4-BE49-F238E27FC236}">
                <a16:creationId xmlns:a16="http://schemas.microsoft.com/office/drawing/2014/main" id="{9427685B-78F2-9745-AFF8-D5659732AE5A}"/>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2500ABA-301E-7D4A-B8B5-EEBA89ABB7F9}"/>
              </a:ext>
            </a:extLst>
          </p:cNvPr>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1" name="Rectangle 3">
            <a:extLst>
              <a:ext uri="{FF2B5EF4-FFF2-40B4-BE49-F238E27FC236}">
                <a16:creationId xmlns:a16="http://schemas.microsoft.com/office/drawing/2014/main" id="{53B4A956-0BDD-C849-B265-03CDF313DE3A}"/>
              </a:ext>
            </a:extLst>
          </p:cNvPr>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2" name="Rectangle 4">
            <a:extLst>
              <a:ext uri="{FF2B5EF4-FFF2-40B4-BE49-F238E27FC236}">
                <a16:creationId xmlns:a16="http://schemas.microsoft.com/office/drawing/2014/main" id="{0D9FC133-1D3B-A049-93C2-DA97BF5A1999}"/>
              </a:ext>
            </a:extLst>
          </p:cNvPr>
          <p:cNvSpPr>
            <a:spLocks noChangeArrowheads="1"/>
          </p:cNvSpPr>
          <p:nvPr/>
        </p:nvSpPr>
        <p:spPr bwMode="auto">
          <a:xfrm>
            <a:off x="1690688" y="944563"/>
            <a:ext cx="6565900" cy="48434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HUKUM TAURAT (TORAH)</a:t>
            </a:r>
          </a:p>
          <a:p>
            <a:pPr algn="ctr"/>
            <a:r>
              <a:rPr lang="en-US" altLang="en-US" sz="2800">
                <a:latin typeface="Times" pitchFamily="2" charset="0"/>
              </a:rPr>
              <a:t>Pengetahuan Kesalehan Hidup dalam Tiga Bagian:</a:t>
            </a:r>
            <a:r>
              <a:rPr lang="en-US" altLang="en-US" sz="2400">
                <a:latin typeface="Times" pitchFamily="2" charset="0"/>
              </a:rPr>
              <a:t>                          </a:t>
            </a:r>
            <a:endParaRPr lang="en-US" altLang="en-US" sz="2800">
              <a:latin typeface="Times" pitchFamily="2" charset="0"/>
            </a:endParaRPr>
          </a:p>
          <a:p>
            <a:endParaRPr lang="en-US" altLang="en-US" sz="2400">
              <a:solidFill>
                <a:schemeClr val="hlink"/>
              </a:solidFill>
              <a:latin typeface="Times" pitchFamily="2" charset="0"/>
            </a:endParaRPr>
          </a:p>
          <a:p>
            <a:r>
              <a:rPr lang="en-US" altLang="en-US" sz="2600">
                <a:solidFill>
                  <a:srgbClr val="FAFD00"/>
                </a:solidFill>
                <a:latin typeface="Times" pitchFamily="2" charset="0"/>
              </a:rPr>
              <a:t>MORAL:</a:t>
            </a:r>
            <a:r>
              <a:rPr lang="en-US" altLang="en-US" sz="2800">
                <a:solidFill>
                  <a:srgbClr val="FAFD00"/>
                </a:solidFill>
                <a:latin typeface="Times" pitchFamily="2" charset="0"/>
              </a:rPr>
              <a:t> </a:t>
            </a:r>
            <a:r>
              <a:rPr lang="en-US" altLang="en-US" sz="2200">
                <a:solidFill>
                  <a:schemeClr val="hlink"/>
                </a:solidFill>
                <a:latin typeface="Times" pitchFamily="2" charset="0"/>
              </a:rPr>
              <a:t>Sepuluh Hukum Tuhan; dasar 	   	untuk hukum kita saat ini.</a:t>
            </a:r>
          </a:p>
          <a:p>
            <a:endParaRPr lang="en-US" altLang="en-US" sz="2200">
              <a:solidFill>
                <a:schemeClr val="hlink"/>
              </a:solidFill>
              <a:latin typeface="Times" pitchFamily="2" charset="0"/>
            </a:endParaRPr>
          </a:p>
          <a:p>
            <a:r>
              <a:rPr lang="en-US" altLang="en-US" sz="2600">
                <a:solidFill>
                  <a:srgbClr val="FAFD00"/>
                </a:solidFill>
                <a:latin typeface="Times" pitchFamily="2" charset="0"/>
              </a:rPr>
              <a:t>SOSIAL:</a:t>
            </a:r>
            <a:r>
              <a:rPr lang="en-US" altLang="en-US" sz="2800">
                <a:solidFill>
                  <a:srgbClr val="FAFD00"/>
                </a:solidFill>
                <a:latin typeface="Times" pitchFamily="2" charset="0"/>
              </a:rPr>
              <a:t> </a:t>
            </a:r>
            <a:r>
              <a:rPr lang="en-US" altLang="en-US" sz="2200">
                <a:solidFill>
                  <a:schemeClr val="hlink"/>
                </a:solidFill>
                <a:latin typeface="Times" pitchFamily="2" charset="0"/>
              </a:rPr>
              <a:t>Bagaimana bangsa itu harus hidup 	bersama di lingkungan hidup yang baru.</a:t>
            </a:r>
          </a:p>
          <a:p>
            <a:endParaRPr lang="en-US" altLang="en-US" sz="2400">
              <a:solidFill>
                <a:schemeClr val="hlink"/>
              </a:solidFill>
              <a:latin typeface="Times" pitchFamily="2" charset="0"/>
            </a:endParaRPr>
          </a:p>
          <a:p>
            <a:r>
              <a:rPr lang="en-US" altLang="en-US" sz="2600">
                <a:solidFill>
                  <a:srgbClr val="FAFD00"/>
                </a:solidFill>
                <a:latin typeface="Times" pitchFamily="2" charset="0"/>
              </a:rPr>
              <a:t>UPACARA:</a:t>
            </a:r>
            <a:r>
              <a:rPr lang="en-US" altLang="en-US" sz="2800">
                <a:solidFill>
                  <a:srgbClr val="FAFD00"/>
                </a:solidFill>
                <a:latin typeface="Times" pitchFamily="2" charset="0"/>
              </a:rPr>
              <a:t> </a:t>
            </a:r>
            <a:r>
              <a:rPr lang="en-US" altLang="en-US" sz="2200">
                <a:solidFill>
                  <a:schemeClr val="hlink"/>
                </a:solidFill>
                <a:latin typeface="Times" pitchFamily="2" charset="0"/>
              </a:rPr>
              <a:t>Bagaimana harus  menyembah Allah 	di lingkungan hidup yang baru.</a:t>
            </a:r>
          </a:p>
        </p:txBody>
      </p:sp>
      <p:sp>
        <p:nvSpPr>
          <p:cNvPr id="89093" name="Rectangle 5">
            <a:extLst>
              <a:ext uri="{FF2B5EF4-FFF2-40B4-BE49-F238E27FC236}">
                <a16:creationId xmlns:a16="http://schemas.microsoft.com/office/drawing/2014/main" id="{60B26B02-C7AA-7C42-AB77-C3FB64F0579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89094" name="Line 6">
            <a:extLst>
              <a:ext uri="{FF2B5EF4-FFF2-40B4-BE49-F238E27FC236}">
                <a16:creationId xmlns:a16="http://schemas.microsoft.com/office/drawing/2014/main" id="{77404282-62E1-9547-8995-08AA316CBB8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9113" name="Text Box 25">
            <a:extLst>
              <a:ext uri="{FF2B5EF4-FFF2-40B4-BE49-F238E27FC236}">
                <a16:creationId xmlns:a16="http://schemas.microsoft.com/office/drawing/2014/main" id="{D603ECE4-4B38-6240-B448-4FB791A5AB5F}"/>
              </a:ext>
            </a:extLst>
          </p:cNvPr>
          <p:cNvSpPr txBox="1">
            <a:spLocks noChangeArrowheads="1"/>
          </p:cNvSpPr>
          <p:nvPr/>
        </p:nvSpPr>
        <p:spPr bwMode="auto">
          <a:xfrm>
            <a:off x="1770063" y="15875"/>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25-31</a:t>
            </a:r>
            <a:endParaRPr lang="en-US" altLang="en-US" sz="800" u="sng">
              <a:solidFill>
                <a:srgbClr val="000000"/>
              </a:solidFill>
              <a:latin typeface="Geneva" panose="020B0503030404040204" pitchFamily="34" charset="0"/>
            </a:endParaRPr>
          </a:p>
        </p:txBody>
      </p:sp>
      <p:sp>
        <p:nvSpPr>
          <p:cNvPr id="89114" name="Rectangle 26">
            <a:extLst>
              <a:ext uri="{FF2B5EF4-FFF2-40B4-BE49-F238E27FC236}">
                <a16:creationId xmlns:a16="http://schemas.microsoft.com/office/drawing/2014/main" id="{137A3235-AA29-AF4A-ADDA-0C0CF6FDE127}"/>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5" name="Rectangle 27">
            <a:extLst>
              <a:ext uri="{FF2B5EF4-FFF2-40B4-BE49-F238E27FC236}">
                <a16:creationId xmlns:a16="http://schemas.microsoft.com/office/drawing/2014/main" id="{13A366CD-5835-2543-9E99-02C9B73F3813}"/>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89116" name="AutoShape 28">
            <a:extLst>
              <a:ext uri="{FF2B5EF4-FFF2-40B4-BE49-F238E27FC236}">
                <a16:creationId xmlns:a16="http://schemas.microsoft.com/office/drawing/2014/main" id="{9CCC7445-E0FA-7F4E-AA7B-E4ED9960B7DF}"/>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7" name="Rectangle 29">
            <a:extLst>
              <a:ext uri="{FF2B5EF4-FFF2-40B4-BE49-F238E27FC236}">
                <a16:creationId xmlns:a16="http://schemas.microsoft.com/office/drawing/2014/main" id="{62C4B732-546E-9C4D-8C25-991C42AEA6FF}"/>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8" name="AutoShape 30">
            <a:extLst>
              <a:ext uri="{FF2B5EF4-FFF2-40B4-BE49-F238E27FC236}">
                <a16:creationId xmlns:a16="http://schemas.microsoft.com/office/drawing/2014/main" id="{86AEB746-59D1-9F41-A080-FB9B0B63B21E}"/>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9" name="Line 31">
            <a:extLst>
              <a:ext uri="{FF2B5EF4-FFF2-40B4-BE49-F238E27FC236}">
                <a16:creationId xmlns:a16="http://schemas.microsoft.com/office/drawing/2014/main" id="{543B192B-5C5E-B843-8689-EBC1BF0DBDEC}"/>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0" name="Line 32">
            <a:extLst>
              <a:ext uri="{FF2B5EF4-FFF2-40B4-BE49-F238E27FC236}">
                <a16:creationId xmlns:a16="http://schemas.microsoft.com/office/drawing/2014/main" id="{5678EB1C-9A04-2742-A591-0B62B345FA1F}"/>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1" name="Line 33">
            <a:extLst>
              <a:ext uri="{FF2B5EF4-FFF2-40B4-BE49-F238E27FC236}">
                <a16:creationId xmlns:a16="http://schemas.microsoft.com/office/drawing/2014/main" id="{0B5A6D93-0777-1D40-8BBD-4E067A6CBE11}"/>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2" name="Line 34">
            <a:extLst>
              <a:ext uri="{FF2B5EF4-FFF2-40B4-BE49-F238E27FC236}">
                <a16:creationId xmlns:a16="http://schemas.microsoft.com/office/drawing/2014/main" id="{E08304A1-D281-E746-AC34-3FD3222209DA}"/>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3" name="Line 35">
            <a:extLst>
              <a:ext uri="{FF2B5EF4-FFF2-40B4-BE49-F238E27FC236}">
                <a16:creationId xmlns:a16="http://schemas.microsoft.com/office/drawing/2014/main" id="{729033A1-3955-3B4E-A34B-B7292A775027}"/>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4" name="Rectangle 36">
            <a:extLst>
              <a:ext uri="{FF2B5EF4-FFF2-40B4-BE49-F238E27FC236}">
                <a16:creationId xmlns:a16="http://schemas.microsoft.com/office/drawing/2014/main" id="{8655E2A0-EA30-A44A-935D-40369B1C0861}"/>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89125" name="Rectangle 37">
            <a:extLst>
              <a:ext uri="{FF2B5EF4-FFF2-40B4-BE49-F238E27FC236}">
                <a16:creationId xmlns:a16="http://schemas.microsoft.com/office/drawing/2014/main" id="{2138087C-1ABA-674E-8C70-85505BE2B385}"/>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89126" name="Rectangle 38">
            <a:extLst>
              <a:ext uri="{FF2B5EF4-FFF2-40B4-BE49-F238E27FC236}">
                <a16:creationId xmlns:a16="http://schemas.microsoft.com/office/drawing/2014/main" id="{B478934D-1F31-E347-838D-2F02004F6EA9}"/>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89128" name="Line 40">
            <a:extLst>
              <a:ext uri="{FF2B5EF4-FFF2-40B4-BE49-F238E27FC236}">
                <a16:creationId xmlns:a16="http://schemas.microsoft.com/office/drawing/2014/main" id="{329B9725-464B-EE4F-824F-FD5C4D74E452}"/>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29" name="Rectangle 41">
            <a:extLst>
              <a:ext uri="{FF2B5EF4-FFF2-40B4-BE49-F238E27FC236}">
                <a16:creationId xmlns:a16="http://schemas.microsoft.com/office/drawing/2014/main" id="{5E5333B0-A05C-094E-9917-5A1671BCA841}"/>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89130" name="Text Box 42">
            <a:extLst>
              <a:ext uri="{FF2B5EF4-FFF2-40B4-BE49-F238E27FC236}">
                <a16:creationId xmlns:a16="http://schemas.microsoft.com/office/drawing/2014/main" id="{13F72EF4-1840-3749-B2C8-DA299CBEC558}"/>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89134" name="Rectangle 46">
            <a:extLst>
              <a:ext uri="{FF2B5EF4-FFF2-40B4-BE49-F238E27FC236}">
                <a16:creationId xmlns:a16="http://schemas.microsoft.com/office/drawing/2014/main" id="{F1C7BCAC-A02C-C940-99AD-C1F0A42D4A2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13</a:t>
            </a:r>
          </a:p>
        </p:txBody>
      </p:sp>
      <p:sp>
        <p:nvSpPr>
          <p:cNvPr id="89135" name="Text Box 47">
            <a:extLst>
              <a:ext uri="{FF2B5EF4-FFF2-40B4-BE49-F238E27FC236}">
                <a16:creationId xmlns:a16="http://schemas.microsoft.com/office/drawing/2014/main" id="{FDADA604-7EBB-6742-B742-480D0D766E4B}"/>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F14C4A7F-E4E4-C241-B7E4-821621B21288}"/>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15" name="Freeform 3">
            <a:extLst>
              <a:ext uri="{FF2B5EF4-FFF2-40B4-BE49-F238E27FC236}">
                <a16:creationId xmlns:a16="http://schemas.microsoft.com/office/drawing/2014/main" id="{62217C8B-648A-CD47-8AB1-49E373D6930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6" name="Rectangle 4">
            <a:extLst>
              <a:ext uri="{FF2B5EF4-FFF2-40B4-BE49-F238E27FC236}">
                <a16:creationId xmlns:a16="http://schemas.microsoft.com/office/drawing/2014/main" id="{5C437805-9839-E248-87F0-B0B83ECFF48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69317" name="Rectangle 5">
            <a:extLst>
              <a:ext uri="{FF2B5EF4-FFF2-40B4-BE49-F238E27FC236}">
                <a16:creationId xmlns:a16="http://schemas.microsoft.com/office/drawing/2014/main" id="{2057C57F-9013-F341-8C41-A1A1DCEC5782}"/>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18" name="Freeform 6">
            <a:extLst>
              <a:ext uri="{FF2B5EF4-FFF2-40B4-BE49-F238E27FC236}">
                <a16:creationId xmlns:a16="http://schemas.microsoft.com/office/drawing/2014/main" id="{C6200EF5-78B8-2641-BE3F-7EFD4DDB42C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Freeform 7">
            <a:extLst>
              <a:ext uri="{FF2B5EF4-FFF2-40B4-BE49-F238E27FC236}">
                <a16:creationId xmlns:a16="http://schemas.microsoft.com/office/drawing/2014/main" id="{B660E966-5C45-354E-B258-BFE0E929DED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0" name="Rectangle 8">
            <a:extLst>
              <a:ext uri="{FF2B5EF4-FFF2-40B4-BE49-F238E27FC236}">
                <a16:creationId xmlns:a16="http://schemas.microsoft.com/office/drawing/2014/main" id="{721C8485-371C-DB43-8CF8-D9C42645024A}"/>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SE</a:t>
            </a:r>
          </a:p>
        </p:txBody>
      </p:sp>
      <p:sp>
        <p:nvSpPr>
          <p:cNvPr id="269321" name="Freeform 9">
            <a:extLst>
              <a:ext uri="{FF2B5EF4-FFF2-40B4-BE49-F238E27FC236}">
                <a16:creationId xmlns:a16="http://schemas.microsoft.com/office/drawing/2014/main" id="{CDD83186-F80D-A343-B84E-A5FC92DBE044}"/>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2" name="Rectangle 10">
            <a:extLst>
              <a:ext uri="{FF2B5EF4-FFF2-40B4-BE49-F238E27FC236}">
                <a16:creationId xmlns:a16="http://schemas.microsoft.com/office/drawing/2014/main" id="{524243A9-525D-184F-A63D-8051A18D6C72}"/>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269323" name="Freeform 11">
            <a:extLst>
              <a:ext uri="{FF2B5EF4-FFF2-40B4-BE49-F238E27FC236}">
                <a16:creationId xmlns:a16="http://schemas.microsoft.com/office/drawing/2014/main" id="{576CD416-0F60-C741-ACD1-8B916DA9EEBC}"/>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4" name="Freeform 12">
            <a:extLst>
              <a:ext uri="{FF2B5EF4-FFF2-40B4-BE49-F238E27FC236}">
                <a16:creationId xmlns:a16="http://schemas.microsoft.com/office/drawing/2014/main" id="{59766069-C44D-9D4B-B94C-EA136D1FD12F}"/>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5" name="Freeform 13">
            <a:extLst>
              <a:ext uri="{FF2B5EF4-FFF2-40B4-BE49-F238E27FC236}">
                <a16:creationId xmlns:a16="http://schemas.microsoft.com/office/drawing/2014/main" id="{B107CF52-360B-3F42-9A40-19B8B98DC1DC}"/>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6" name="Rectangle 14">
            <a:extLst>
              <a:ext uri="{FF2B5EF4-FFF2-40B4-BE49-F238E27FC236}">
                <a16:creationId xmlns:a16="http://schemas.microsoft.com/office/drawing/2014/main" id="{E0E14B72-BD61-A54D-ABEB-1779D5BE89C9}"/>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269327" name="Rectangle 15">
            <a:extLst>
              <a:ext uri="{FF2B5EF4-FFF2-40B4-BE49-F238E27FC236}">
                <a16:creationId xmlns:a16="http://schemas.microsoft.com/office/drawing/2014/main" id="{6B3953B3-46A5-7144-9900-383E055FCBC8}"/>
              </a:ext>
            </a:extLst>
          </p:cNvPr>
          <p:cNvSpPr>
            <a:spLocks noChangeArrowheads="1"/>
          </p:cNvSpPr>
          <p:nvPr/>
        </p:nvSpPr>
        <p:spPr bwMode="auto">
          <a:xfrm>
            <a:off x="2516188" y="5640388"/>
            <a:ext cx="8604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269328" name="Rectangle 16">
            <a:extLst>
              <a:ext uri="{FF2B5EF4-FFF2-40B4-BE49-F238E27FC236}">
                <a16:creationId xmlns:a16="http://schemas.microsoft.com/office/drawing/2014/main" id="{4A421612-BD66-1F44-9719-D13B4D6319D7}"/>
              </a:ext>
            </a:extLst>
          </p:cNvPr>
          <p:cNvSpPr>
            <a:spLocks noChangeArrowheads="1"/>
          </p:cNvSpPr>
          <p:nvPr/>
        </p:nvSpPr>
        <p:spPr bwMode="auto">
          <a:xfrm>
            <a:off x="2020888" y="9921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69329" name="Rectangle 17">
            <a:extLst>
              <a:ext uri="{FF2B5EF4-FFF2-40B4-BE49-F238E27FC236}">
                <a16:creationId xmlns:a16="http://schemas.microsoft.com/office/drawing/2014/main" id="{CF35E00F-860C-C643-9CD2-846E1857F33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30" name="Line 18">
            <a:extLst>
              <a:ext uri="{FF2B5EF4-FFF2-40B4-BE49-F238E27FC236}">
                <a16:creationId xmlns:a16="http://schemas.microsoft.com/office/drawing/2014/main" id="{7ADC41C3-3F4B-514C-8769-A6C1F0B25BE9}"/>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31" name="Line 19">
            <a:extLst>
              <a:ext uri="{FF2B5EF4-FFF2-40B4-BE49-F238E27FC236}">
                <a16:creationId xmlns:a16="http://schemas.microsoft.com/office/drawing/2014/main" id="{9383C40E-8140-BE4E-B284-84931280217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32" name="Rectangle 20">
            <a:extLst>
              <a:ext uri="{FF2B5EF4-FFF2-40B4-BE49-F238E27FC236}">
                <a16:creationId xmlns:a16="http://schemas.microsoft.com/office/drawing/2014/main" id="{28321D5F-FE8C-1B49-AADA-98947149C364}"/>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 MENATA PANGGUNG</a:t>
            </a:r>
          </a:p>
        </p:txBody>
      </p:sp>
      <p:sp>
        <p:nvSpPr>
          <p:cNvPr id="269333" name="Rectangle 21">
            <a:extLst>
              <a:ext uri="{FF2B5EF4-FFF2-40B4-BE49-F238E27FC236}">
                <a16:creationId xmlns:a16="http://schemas.microsoft.com/office/drawing/2014/main" id="{DBC03246-B9AC-EF4C-A3C8-E70CDC07B425}"/>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69334" name="Line 22">
            <a:extLst>
              <a:ext uri="{FF2B5EF4-FFF2-40B4-BE49-F238E27FC236}">
                <a16:creationId xmlns:a16="http://schemas.microsoft.com/office/drawing/2014/main" id="{A34F7745-6157-6C49-BF4F-7D029A31B334}"/>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69335" name="Rectangle 23">
            <a:extLst>
              <a:ext uri="{FF2B5EF4-FFF2-40B4-BE49-F238E27FC236}">
                <a16:creationId xmlns:a16="http://schemas.microsoft.com/office/drawing/2014/main" id="{1271AB40-9A6F-BD44-AF34-638915FE2166}"/>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69336" name="Rectangle 24">
            <a:extLst>
              <a:ext uri="{FF2B5EF4-FFF2-40B4-BE49-F238E27FC236}">
                <a16:creationId xmlns:a16="http://schemas.microsoft.com/office/drawing/2014/main" id="{96F5FE5B-0193-6446-99EA-D053A08945E9}"/>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269337" name="Rectangle 25">
            <a:extLst>
              <a:ext uri="{FF2B5EF4-FFF2-40B4-BE49-F238E27FC236}">
                <a16:creationId xmlns:a16="http://schemas.microsoft.com/office/drawing/2014/main" id="{4F36C849-8163-C449-9995-6973A6C8BC4D}"/>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269338" name="Rectangle 26">
            <a:extLst>
              <a:ext uri="{FF2B5EF4-FFF2-40B4-BE49-F238E27FC236}">
                <a16:creationId xmlns:a16="http://schemas.microsoft.com/office/drawing/2014/main" id="{FDC889BB-D40F-7D49-938B-C5781AA7D1D3}"/>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H</a:t>
            </a:r>
          </a:p>
        </p:txBody>
      </p:sp>
      <p:sp>
        <p:nvSpPr>
          <p:cNvPr id="269339" name="Rectangle 27">
            <a:extLst>
              <a:ext uri="{FF2B5EF4-FFF2-40B4-BE49-F238E27FC236}">
                <a16:creationId xmlns:a16="http://schemas.microsoft.com/office/drawing/2014/main" id="{F788F646-4127-4840-9FA5-372FDE71DF01}"/>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269340" name="Oval 28">
            <a:extLst>
              <a:ext uri="{FF2B5EF4-FFF2-40B4-BE49-F238E27FC236}">
                <a16:creationId xmlns:a16="http://schemas.microsoft.com/office/drawing/2014/main" id="{9890BBD4-2766-7942-A14C-34A6D66642B5}"/>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1" name="Rectangle 29">
            <a:extLst>
              <a:ext uri="{FF2B5EF4-FFF2-40B4-BE49-F238E27FC236}">
                <a16:creationId xmlns:a16="http://schemas.microsoft.com/office/drawing/2014/main" id="{50DEAA81-0F83-5540-A37D-79FDEBACE48E}"/>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269342" name="Oval 30">
            <a:extLst>
              <a:ext uri="{FF2B5EF4-FFF2-40B4-BE49-F238E27FC236}">
                <a16:creationId xmlns:a16="http://schemas.microsoft.com/office/drawing/2014/main" id="{AE7D0749-9A68-F043-854D-E98A015AA58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3" name="Oval 31">
            <a:extLst>
              <a:ext uri="{FF2B5EF4-FFF2-40B4-BE49-F238E27FC236}">
                <a16:creationId xmlns:a16="http://schemas.microsoft.com/office/drawing/2014/main" id="{4C1F9F76-06BC-5541-9C7D-CDB9375F69CB}"/>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44" name="Rectangle 32">
            <a:extLst>
              <a:ext uri="{FF2B5EF4-FFF2-40B4-BE49-F238E27FC236}">
                <a16:creationId xmlns:a16="http://schemas.microsoft.com/office/drawing/2014/main" id="{6647E121-DBF0-B446-945A-043174997CE6}"/>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269345" name="Rectangle 33">
            <a:extLst>
              <a:ext uri="{FF2B5EF4-FFF2-40B4-BE49-F238E27FC236}">
                <a16:creationId xmlns:a16="http://schemas.microsoft.com/office/drawing/2014/main" id="{C7A922E2-B579-1C46-A386-6E17F00FFE63}"/>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269346" name="Rectangle 34">
            <a:extLst>
              <a:ext uri="{FF2B5EF4-FFF2-40B4-BE49-F238E27FC236}">
                <a16:creationId xmlns:a16="http://schemas.microsoft.com/office/drawing/2014/main" id="{B2118E73-E09E-3B45-895A-401955039457}"/>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269347" name="Freeform 35">
            <a:extLst>
              <a:ext uri="{FF2B5EF4-FFF2-40B4-BE49-F238E27FC236}">
                <a16:creationId xmlns:a16="http://schemas.microsoft.com/office/drawing/2014/main" id="{4004BCC7-3E76-5342-A120-4E357EFF1228}"/>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69348" name="Freeform 36">
            <a:extLst>
              <a:ext uri="{FF2B5EF4-FFF2-40B4-BE49-F238E27FC236}">
                <a16:creationId xmlns:a16="http://schemas.microsoft.com/office/drawing/2014/main" id="{6ABD57C7-8C8A-8F40-AF35-BF41CE6A363D}"/>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9349" name="Freeform 37">
            <a:extLst>
              <a:ext uri="{FF2B5EF4-FFF2-40B4-BE49-F238E27FC236}">
                <a16:creationId xmlns:a16="http://schemas.microsoft.com/office/drawing/2014/main" id="{86195CB6-9072-344C-B5F7-3673CF2811FE}"/>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96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50" name="Freeform 38">
            <a:extLst>
              <a:ext uri="{FF2B5EF4-FFF2-40B4-BE49-F238E27FC236}">
                <a16:creationId xmlns:a16="http://schemas.microsoft.com/office/drawing/2014/main" id="{EF489F96-DE16-A248-B91B-5DAE8F4A8829}"/>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9351" name="Freeform 39">
            <a:extLst>
              <a:ext uri="{FF2B5EF4-FFF2-40B4-BE49-F238E27FC236}">
                <a16:creationId xmlns:a16="http://schemas.microsoft.com/office/drawing/2014/main" id="{E121C77D-31E6-3544-9D22-A36B540412CE}"/>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9352" name="AutoShape 40">
            <a:extLst>
              <a:ext uri="{FF2B5EF4-FFF2-40B4-BE49-F238E27FC236}">
                <a16:creationId xmlns:a16="http://schemas.microsoft.com/office/drawing/2014/main" id="{A072169F-559F-2047-B2AC-6B7919BE515C}"/>
              </a:ext>
            </a:extLst>
          </p:cNvPr>
          <p:cNvSpPr>
            <a:spLocks noChangeArrowheads="1"/>
          </p:cNvSpPr>
          <p:nvPr/>
        </p:nvSpPr>
        <p:spPr bwMode="auto">
          <a:xfrm rot="7507952">
            <a:off x="2824163" y="3381375"/>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sp>
        <p:nvSpPr>
          <p:cNvPr id="269356" name="Oval 44">
            <a:extLst>
              <a:ext uri="{FF2B5EF4-FFF2-40B4-BE49-F238E27FC236}">
                <a16:creationId xmlns:a16="http://schemas.microsoft.com/office/drawing/2014/main" id="{B529D5AF-3649-574A-BDB4-8C03BF33F4D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57" name="Oval 45">
            <a:extLst>
              <a:ext uri="{FF2B5EF4-FFF2-40B4-BE49-F238E27FC236}">
                <a16:creationId xmlns:a16="http://schemas.microsoft.com/office/drawing/2014/main" id="{3FBAFA63-FB1C-7E49-BAB2-BD086BB6C703}"/>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58" name="Oval 46">
            <a:extLst>
              <a:ext uri="{FF2B5EF4-FFF2-40B4-BE49-F238E27FC236}">
                <a16:creationId xmlns:a16="http://schemas.microsoft.com/office/drawing/2014/main" id="{0E3F5B89-9426-A744-9BA2-D8A2C23AC66B}"/>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59" name="Oval 47">
            <a:extLst>
              <a:ext uri="{FF2B5EF4-FFF2-40B4-BE49-F238E27FC236}">
                <a16:creationId xmlns:a16="http://schemas.microsoft.com/office/drawing/2014/main" id="{B35E0BFB-D7AE-6B4F-8CC8-F51B06C21B3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60" name="Oval 48">
            <a:extLst>
              <a:ext uri="{FF2B5EF4-FFF2-40B4-BE49-F238E27FC236}">
                <a16:creationId xmlns:a16="http://schemas.microsoft.com/office/drawing/2014/main" id="{0D24FBB9-008F-5249-B63F-C0F3344FE85E}"/>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61" name="Oval 49">
            <a:extLst>
              <a:ext uri="{FF2B5EF4-FFF2-40B4-BE49-F238E27FC236}">
                <a16:creationId xmlns:a16="http://schemas.microsoft.com/office/drawing/2014/main" id="{39D2691F-46E9-7140-A71E-FED5568A355C}"/>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62" name="Rectangle 50">
            <a:extLst>
              <a:ext uri="{FF2B5EF4-FFF2-40B4-BE49-F238E27FC236}">
                <a16:creationId xmlns:a16="http://schemas.microsoft.com/office/drawing/2014/main" id="{ED80F2B8-C888-B945-A011-EA2A58712A11}"/>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269384" name="Text Box 72">
            <a:extLst>
              <a:ext uri="{FF2B5EF4-FFF2-40B4-BE49-F238E27FC236}">
                <a16:creationId xmlns:a16="http://schemas.microsoft.com/office/drawing/2014/main" id="{EC7FD239-9E11-8341-86E3-11D793A499F6}"/>
              </a:ext>
            </a:extLst>
          </p:cNvPr>
          <p:cNvSpPr txBox="1">
            <a:spLocks noChangeArrowheads="1"/>
          </p:cNvSpPr>
          <p:nvPr/>
        </p:nvSpPr>
        <p:spPr bwMode="auto">
          <a:xfrm>
            <a:off x="1765300" y="47625"/>
            <a:ext cx="2722563"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20:13; Ul. 1:19</a:t>
            </a:r>
            <a:endParaRPr lang="en-US" altLang="en-US" sz="800" u="sng">
              <a:solidFill>
                <a:srgbClr val="000000"/>
              </a:solidFill>
              <a:latin typeface="Geneva" panose="020B0503030404040204" pitchFamily="34" charset="0"/>
            </a:endParaRPr>
          </a:p>
        </p:txBody>
      </p:sp>
      <p:sp>
        <p:nvSpPr>
          <p:cNvPr id="269401" name="Text Box 89">
            <a:extLst>
              <a:ext uri="{FF2B5EF4-FFF2-40B4-BE49-F238E27FC236}">
                <a16:creationId xmlns:a16="http://schemas.microsoft.com/office/drawing/2014/main" id="{DE5108D9-1FCB-CB48-840A-987A695FD24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69410" name="Rectangle 98">
            <a:extLst>
              <a:ext uri="{FF2B5EF4-FFF2-40B4-BE49-F238E27FC236}">
                <a16:creationId xmlns:a16="http://schemas.microsoft.com/office/drawing/2014/main" id="{65064BA5-769F-0C4E-939B-E1D9B37C4C4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14</a:t>
            </a:r>
          </a:p>
        </p:txBody>
      </p:sp>
      <p:sp>
        <p:nvSpPr>
          <p:cNvPr id="269411" name="Text Box 99">
            <a:extLst>
              <a:ext uri="{FF2B5EF4-FFF2-40B4-BE49-F238E27FC236}">
                <a16:creationId xmlns:a16="http://schemas.microsoft.com/office/drawing/2014/main" id="{3F4F943A-30A0-FA49-AFFD-529310FBDA89}"/>
              </a:ext>
            </a:extLst>
          </p:cNvPr>
          <p:cNvSpPr txBox="1">
            <a:spLocks noChangeArrowheads="1"/>
          </p:cNvSpPr>
          <p:nvPr/>
        </p:nvSpPr>
        <p:spPr bwMode="auto">
          <a:xfrm>
            <a:off x="858520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2</a:t>
            </a:r>
          </a:p>
        </p:txBody>
      </p:sp>
      <p:sp>
        <p:nvSpPr>
          <p:cNvPr id="269412" name="Text Box 100">
            <a:extLst>
              <a:ext uri="{FF2B5EF4-FFF2-40B4-BE49-F238E27FC236}">
                <a16:creationId xmlns:a16="http://schemas.microsoft.com/office/drawing/2014/main" id="{FF05EB19-D955-F942-A170-DD6892248330}"/>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269418" name="Picture 106">
            <a:extLst>
              <a:ext uri="{FF2B5EF4-FFF2-40B4-BE49-F238E27FC236}">
                <a16:creationId xmlns:a16="http://schemas.microsoft.com/office/drawing/2014/main" id="{32CA470B-6CEF-A745-B08C-C35777297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641350"/>
            <a:ext cx="6229350" cy="4103688"/>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9353" name="Oval 41">
            <a:extLst>
              <a:ext uri="{FF2B5EF4-FFF2-40B4-BE49-F238E27FC236}">
                <a16:creationId xmlns:a16="http://schemas.microsoft.com/office/drawing/2014/main" id="{90A5CAB5-89D3-C449-A038-28AF9D3982C9}"/>
              </a:ext>
            </a:extLst>
          </p:cNvPr>
          <p:cNvSpPr>
            <a:spLocks noChangeArrowheads="1"/>
          </p:cNvSpPr>
          <p:nvPr/>
        </p:nvSpPr>
        <p:spPr bwMode="auto">
          <a:xfrm>
            <a:off x="2451100" y="41529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69354" name="Rectangle 42">
            <a:extLst>
              <a:ext uri="{FF2B5EF4-FFF2-40B4-BE49-F238E27FC236}">
                <a16:creationId xmlns:a16="http://schemas.microsoft.com/office/drawing/2014/main" id="{F290A51D-FBFB-3E4A-B7F0-909DFA2DC4C3}"/>
              </a:ext>
            </a:extLst>
          </p:cNvPr>
          <p:cNvSpPr>
            <a:spLocks noChangeArrowheads="1"/>
          </p:cNvSpPr>
          <p:nvPr/>
        </p:nvSpPr>
        <p:spPr bwMode="auto">
          <a:xfrm>
            <a:off x="3157538" y="4451350"/>
            <a:ext cx="914400"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4000">
                <a:solidFill>
                  <a:srgbClr val="EEFF4B"/>
                </a:solidFill>
                <a:latin typeface="Times" pitchFamily="2" charset="0"/>
              </a:rPr>
              <a:t>KB</a:t>
            </a:r>
          </a:p>
        </p:txBody>
      </p:sp>
      <p:sp>
        <p:nvSpPr>
          <p:cNvPr id="269355" name="Oval 43">
            <a:extLst>
              <a:ext uri="{FF2B5EF4-FFF2-40B4-BE49-F238E27FC236}">
                <a16:creationId xmlns:a16="http://schemas.microsoft.com/office/drawing/2014/main" id="{193220E6-DA7C-3747-AEE5-B6A6A890A7B8}"/>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419" name="Text Box 107">
            <a:extLst>
              <a:ext uri="{FF2B5EF4-FFF2-40B4-BE49-F238E27FC236}">
                <a16:creationId xmlns:a16="http://schemas.microsoft.com/office/drawing/2014/main" id="{2041CC66-25A1-0040-AF2B-6D24866F83E8}"/>
              </a:ext>
            </a:extLst>
          </p:cNvPr>
          <p:cNvSpPr txBox="1">
            <a:spLocks noChangeArrowheads="1"/>
          </p:cNvSpPr>
          <p:nvPr/>
        </p:nvSpPr>
        <p:spPr bwMode="auto">
          <a:xfrm>
            <a:off x="1144588" y="3616325"/>
            <a:ext cx="6029325"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chemeClr val="tx1"/>
                </a:solidFill>
              </a:rPr>
              <a:t>Oase di Kades Barnea</a:t>
            </a:r>
          </a:p>
        </p:txBody>
      </p:sp>
      <p:sp>
        <p:nvSpPr>
          <p:cNvPr id="269420" name="Rectangle 108">
            <a:extLst>
              <a:ext uri="{FF2B5EF4-FFF2-40B4-BE49-F238E27FC236}">
                <a16:creationId xmlns:a16="http://schemas.microsoft.com/office/drawing/2014/main" id="{8AD7432B-14ED-8949-9820-1FF023143901}"/>
              </a:ext>
            </a:extLst>
          </p:cNvPr>
          <p:cNvSpPr>
            <a:spLocks noChangeArrowheads="1"/>
          </p:cNvSpPr>
          <p:nvPr/>
        </p:nvSpPr>
        <p:spPr bwMode="auto">
          <a:xfrm>
            <a:off x="1504950" y="6707188"/>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grpSp>
        <p:nvGrpSpPr>
          <p:cNvPr id="269406" name="Group 94">
            <a:extLst>
              <a:ext uri="{FF2B5EF4-FFF2-40B4-BE49-F238E27FC236}">
                <a16:creationId xmlns:a16="http://schemas.microsoft.com/office/drawing/2014/main" id="{F5130636-0CE8-CA40-A67F-577085EBCBA7}"/>
              </a:ext>
            </a:extLst>
          </p:cNvPr>
          <p:cNvGrpSpPr>
            <a:grpSpLocks/>
          </p:cNvGrpSpPr>
          <p:nvPr/>
        </p:nvGrpSpPr>
        <p:grpSpPr bwMode="auto">
          <a:xfrm>
            <a:off x="7912100" y="3429000"/>
            <a:ext cx="989013" cy="1330325"/>
            <a:chOff x="4984" y="2160"/>
            <a:chExt cx="623" cy="838"/>
          </a:xfrm>
        </p:grpSpPr>
        <p:sp>
          <p:nvSpPr>
            <p:cNvPr id="269385" name="Rectangle 73">
              <a:extLst>
                <a:ext uri="{FF2B5EF4-FFF2-40B4-BE49-F238E27FC236}">
                  <a16:creationId xmlns:a16="http://schemas.microsoft.com/office/drawing/2014/main" id="{B184C524-6F5F-DC4E-B33C-7FF6CDA521D1}"/>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86" name="Rectangle 74">
              <a:extLst>
                <a:ext uri="{FF2B5EF4-FFF2-40B4-BE49-F238E27FC236}">
                  <a16:creationId xmlns:a16="http://schemas.microsoft.com/office/drawing/2014/main" id="{2D3620B6-664E-0348-B71D-5DCB7708CC1B}"/>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69387" name="AutoShape 75">
              <a:extLst>
                <a:ext uri="{FF2B5EF4-FFF2-40B4-BE49-F238E27FC236}">
                  <a16:creationId xmlns:a16="http://schemas.microsoft.com/office/drawing/2014/main" id="{0A2CEFEA-53B0-2B46-982A-6D1355CE0FD2}"/>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88" name="Rectangle 76">
              <a:extLst>
                <a:ext uri="{FF2B5EF4-FFF2-40B4-BE49-F238E27FC236}">
                  <a16:creationId xmlns:a16="http://schemas.microsoft.com/office/drawing/2014/main" id="{333C2217-1040-3749-B0D0-A4229E98D35E}"/>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89" name="AutoShape 77">
              <a:extLst>
                <a:ext uri="{FF2B5EF4-FFF2-40B4-BE49-F238E27FC236}">
                  <a16:creationId xmlns:a16="http://schemas.microsoft.com/office/drawing/2014/main" id="{303E88F0-A663-C84A-8EFD-0349664FD42E}"/>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0" name="Line 78">
              <a:extLst>
                <a:ext uri="{FF2B5EF4-FFF2-40B4-BE49-F238E27FC236}">
                  <a16:creationId xmlns:a16="http://schemas.microsoft.com/office/drawing/2014/main" id="{9BEC87EF-4E91-C647-868B-85349161CC97}"/>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1" name="Line 79">
              <a:extLst>
                <a:ext uri="{FF2B5EF4-FFF2-40B4-BE49-F238E27FC236}">
                  <a16:creationId xmlns:a16="http://schemas.microsoft.com/office/drawing/2014/main" id="{C8269783-2781-7C49-AC18-DA0ACCBDACC3}"/>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2" name="Line 80">
              <a:extLst>
                <a:ext uri="{FF2B5EF4-FFF2-40B4-BE49-F238E27FC236}">
                  <a16:creationId xmlns:a16="http://schemas.microsoft.com/office/drawing/2014/main" id="{61BD8DAC-9ECA-7F41-ABD2-DA624797C726}"/>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3" name="Line 81">
              <a:extLst>
                <a:ext uri="{FF2B5EF4-FFF2-40B4-BE49-F238E27FC236}">
                  <a16:creationId xmlns:a16="http://schemas.microsoft.com/office/drawing/2014/main" id="{47BBD02C-AED4-D846-99D7-BF4692A0EDEE}"/>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4" name="Line 82">
              <a:extLst>
                <a:ext uri="{FF2B5EF4-FFF2-40B4-BE49-F238E27FC236}">
                  <a16:creationId xmlns:a16="http://schemas.microsoft.com/office/drawing/2014/main" id="{F7BE5887-4A69-064F-B089-D7C6C32147BD}"/>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95" name="Rectangle 83">
              <a:extLst>
                <a:ext uri="{FF2B5EF4-FFF2-40B4-BE49-F238E27FC236}">
                  <a16:creationId xmlns:a16="http://schemas.microsoft.com/office/drawing/2014/main" id="{3FCA3C38-0FFE-714F-AAD2-2DD06783C2EF}"/>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69396" name="Rectangle 84">
              <a:extLst>
                <a:ext uri="{FF2B5EF4-FFF2-40B4-BE49-F238E27FC236}">
                  <a16:creationId xmlns:a16="http://schemas.microsoft.com/office/drawing/2014/main" id="{7C463A93-0AA8-7940-AE08-3C017E1E22B4}"/>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269397" name="Rectangle 85">
              <a:extLst>
                <a:ext uri="{FF2B5EF4-FFF2-40B4-BE49-F238E27FC236}">
                  <a16:creationId xmlns:a16="http://schemas.microsoft.com/office/drawing/2014/main" id="{7CA59C9D-EEF4-204C-AAC0-42C06B557637}"/>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269398" name="Rectangle 86">
              <a:extLst>
                <a:ext uri="{FF2B5EF4-FFF2-40B4-BE49-F238E27FC236}">
                  <a16:creationId xmlns:a16="http://schemas.microsoft.com/office/drawing/2014/main" id="{C9352E26-A835-D645-AC2A-0081F80F8935}"/>
                </a:ext>
              </a:extLst>
            </p:cNvPr>
            <p:cNvSpPr>
              <a:spLocks noChangeArrowheads="1"/>
            </p:cNvSpPr>
            <p:nvPr/>
          </p:nvSpPr>
          <p:spPr bwMode="auto">
            <a:xfrm>
              <a:off x="4984" y="2644"/>
              <a:ext cx="11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endParaRPr lang="en-US" altLang="en-US" sz="900">
                <a:solidFill>
                  <a:srgbClr val="000000"/>
                </a:solidFill>
                <a:latin typeface="Helvetica" pitchFamily="2" charset="0"/>
              </a:endParaRPr>
            </a:p>
          </p:txBody>
        </p:sp>
        <p:sp>
          <p:nvSpPr>
            <p:cNvPr id="269399" name="Line 87">
              <a:extLst>
                <a:ext uri="{FF2B5EF4-FFF2-40B4-BE49-F238E27FC236}">
                  <a16:creationId xmlns:a16="http://schemas.microsoft.com/office/drawing/2014/main" id="{25DC13D0-ADC0-FB4C-8593-6148A1C5CD7A}"/>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400" name="Rectangle 88">
              <a:extLst>
                <a:ext uri="{FF2B5EF4-FFF2-40B4-BE49-F238E27FC236}">
                  <a16:creationId xmlns:a16="http://schemas.microsoft.com/office/drawing/2014/main" id="{13151C89-1FB3-1447-800A-A1355DF14D5C}"/>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69353"/>
                                        </p:tgtEl>
                                        <p:attrNameLst>
                                          <p:attrName>style.visibility</p:attrName>
                                        </p:attrNameLst>
                                      </p:cBhvr>
                                      <p:to>
                                        <p:strVal val="visible"/>
                                      </p:to>
                                    </p:set>
                                    <p:animEffect transition="in" filter="dissolve">
                                      <p:cBhvr>
                                        <p:cTn id="11" dur="500"/>
                                        <p:tgtEl>
                                          <p:spTgt spid="269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69418"/>
                                        </p:tgtEl>
                                        <p:attrNameLst>
                                          <p:attrName>style.visibility</p:attrName>
                                        </p:attrNameLst>
                                      </p:cBhvr>
                                      <p:to>
                                        <p:strVal val="visible"/>
                                      </p:to>
                                    </p:set>
                                    <p:animEffect transition="in" filter="wipe(left)">
                                      <p:cBhvr>
                                        <p:cTn id="16" dur="500"/>
                                        <p:tgtEl>
                                          <p:spTgt spid="2694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9419"/>
                                        </p:tgtEl>
                                        <p:attrNameLst>
                                          <p:attrName>style.visibility</p:attrName>
                                        </p:attrNameLst>
                                      </p:cBhvr>
                                      <p:to>
                                        <p:strVal val="visible"/>
                                      </p:to>
                                    </p:set>
                                    <p:animEffect transition="in" filter="wipe(left)">
                                      <p:cBhvr>
                                        <p:cTn id="20" dur="500"/>
                                        <p:tgtEl>
                                          <p:spTgt spid="26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41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5DB8DA52-1CB3-254B-8426-F5054A553BF9}"/>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93187" name="Rectangle 3">
            <a:extLst>
              <a:ext uri="{FF2B5EF4-FFF2-40B4-BE49-F238E27FC236}">
                <a16:creationId xmlns:a16="http://schemas.microsoft.com/office/drawing/2014/main" id="{5F3C5BDC-5C5F-884A-9D8D-CC4CD418F96A}"/>
              </a:ext>
            </a:extLst>
          </p:cNvPr>
          <p:cNvSpPr>
            <a:spLocks noChangeArrowheads="1"/>
          </p:cNvSpPr>
          <p:nvPr/>
        </p:nvSpPr>
        <p:spPr bwMode="auto">
          <a:xfrm>
            <a:off x="3286125" y="3033713"/>
            <a:ext cx="2597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accent2"/>
                </a:solidFill>
                <a:latin typeface="Times" pitchFamily="2" charset="0"/>
              </a:rPr>
              <a:t>KADES BARNEA</a:t>
            </a:r>
          </a:p>
        </p:txBody>
      </p:sp>
      <p:sp>
        <p:nvSpPr>
          <p:cNvPr id="93188" name="AutoShape 4">
            <a:extLst>
              <a:ext uri="{FF2B5EF4-FFF2-40B4-BE49-F238E27FC236}">
                <a16:creationId xmlns:a16="http://schemas.microsoft.com/office/drawing/2014/main" id="{F85B9C37-B69C-6944-97E0-8F5F51059BF3}"/>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89" name="Rectangle 5">
            <a:extLst>
              <a:ext uri="{FF2B5EF4-FFF2-40B4-BE49-F238E27FC236}">
                <a16:creationId xmlns:a16="http://schemas.microsoft.com/office/drawing/2014/main" id="{F284D9A3-9893-984D-A0FD-BCDD5B4EC870}"/>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0" name="Rectangle 6">
            <a:extLst>
              <a:ext uri="{FF2B5EF4-FFF2-40B4-BE49-F238E27FC236}">
                <a16:creationId xmlns:a16="http://schemas.microsoft.com/office/drawing/2014/main" id="{76E036DD-DEC4-C44F-9E0F-9293BAD9A198}"/>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93191" name="Line 7">
            <a:extLst>
              <a:ext uri="{FF2B5EF4-FFF2-40B4-BE49-F238E27FC236}">
                <a16:creationId xmlns:a16="http://schemas.microsoft.com/office/drawing/2014/main" id="{D4E0DAF4-B4F2-1345-A5E1-45C95CC7E125}"/>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2" name="Line 8">
            <a:extLst>
              <a:ext uri="{FF2B5EF4-FFF2-40B4-BE49-F238E27FC236}">
                <a16:creationId xmlns:a16="http://schemas.microsoft.com/office/drawing/2014/main" id="{5312D8E9-51C9-6847-9746-48F9C5F9A6AD}"/>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3" name="Line 9">
            <a:extLst>
              <a:ext uri="{FF2B5EF4-FFF2-40B4-BE49-F238E27FC236}">
                <a16:creationId xmlns:a16="http://schemas.microsoft.com/office/drawing/2014/main" id="{86B400FE-FD24-A047-B480-7F1ACD0C99A9}"/>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Line 10">
            <a:extLst>
              <a:ext uri="{FF2B5EF4-FFF2-40B4-BE49-F238E27FC236}">
                <a16:creationId xmlns:a16="http://schemas.microsoft.com/office/drawing/2014/main" id="{75C817B8-C69C-BA43-9A58-F5822ED2DF90}"/>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5" name="Line 11">
            <a:extLst>
              <a:ext uri="{FF2B5EF4-FFF2-40B4-BE49-F238E27FC236}">
                <a16:creationId xmlns:a16="http://schemas.microsoft.com/office/drawing/2014/main" id="{8B33586E-1C5B-5349-9505-E209D0B385D5}"/>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6" name="Line 12">
            <a:extLst>
              <a:ext uri="{FF2B5EF4-FFF2-40B4-BE49-F238E27FC236}">
                <a16:creationId xmlns:a16="http://schemas.microsoft.com/office/drawing/2014/main" id="{FDB244D5-6B02-8044-A971-0CD83EECBA31}"/>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7" name="Rectangle 13">
            <a:extLst>
              <a:ext uri="{FF2B5EF4-FFF2-40B4-BE49-F238E27FC236}">
                <a16:creationId xmlns:a16="http://schemas.microsoft.com/office/drawing/2014/main" id="{DDE898EE-351D-034E-B7FE-C30DD49F1FE4}"/>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KELUARAN</a:t>
            </a:r>
          </a:p>
        </p:txBody>
      </p:sp>
      <p:sp>
        <p:nvSpPr>
          <p:cNvPr id="93198" name="Rectangle 14">
            <a:extLst>
              <a:ext uri="{FF2B5EF4-FFF2-40B4-BE49-F238E27FC236}">
                <a16:creationId xmlns:a16="http://schemas.microsoft.com/office/drawing/2014/main" id="{42FC633E-680F-594D-AC84-74F88550539F}"/>
              </a:ext>
            </a:extLst>
          </p:cNvPr>
          <p:cNvSpPr>
            <a:spLocks noChangeArrowheads="1"/>
          </p:cNvSpPr>
          <p:nvPr/>
        </p:nvSpPr>
        <p:spPr bwMode="auto">
          <a:xfrm>
            <a:off x="3897313" y="2073275"/>
            <a:ext cx="1169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SINAI</a:t>
            </a:r>
          </a:p>
        </p:txBody>
      </p:sp>
      <p:sp>
        <p:nvSpPr>
          <p:cNvPr id="93199" name="Rectangle 15">
            <a:extLst>
              <a:ext uri="{FF2B5EF4-FFF2-40B4-BE49-F238E27FC236}">
                <a16:creationId xmlns:a16="http://schemas.microsoft.com/office/drawing/2014/main" id="{FA37E49D-1363-3345-9C49-CEFE34713EA8}"/>
              </a:ext>
            </a:extLst>
          </p:cNvPr>
          <p:cNvSpPr>
            <a:spLocks noChangeArrowheads="1"/>
          </p:cNvSpPr>
          <p:nvPr/>
        </p:nvSpPr>
        <p:spPr bwMode="auto">
          <a:xfrm>
            <a:off x="3681413" y="2530475"/>
            <a:ext cx="16541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M - S - U </a:t>
            </a:r>
          </a:p>
        </p:txBody>
      </p:sp>
      <p:sp>
        <p:nvSpPr>
          <p:cNvPr id="93200" name="Rectangle 16">
            <a:extLst>
              <a:ext uri="{FF2B5EF4-FFF2-40B4-BE49-F238E27FC236}">
                <a16:creationId xmlns:a16="http://schemas.microsoft.com/office/drawing/2014/main" id="{896942D4-FF37-CE4E-AAE4-EDBD1C19A817}"/>
              </a:ext>
            </a:extLst>
          </p:cNvPr>
          <p:cNvSpPr>
            <a:spLocks noChangeArrowheads="1"/>
          </p:cNvSpPr>
          <p:nvPr/>
        </p:nvSpPr>
        <p:spPr bwMode="auto">
          <a:xfrm>
            <a:off x="4773613" y="963613"/>
            <a:ext cx="20732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1800">
                <a:solidFill>
                  <a:schemeClr val="tx2"/>
                </a:solidFill>
                <a:latin typeface="Times" pitchFamily="2" charset="0"/>
              </a:rPr>
              <a:t>kira-kira 1500 B.C.</a:t>
            </a:r>
          </a:p>
        </p:txBody>
      </p:sp>
      <p:sp>
        <p:nvSpPr>
          <p:cNvPr id="93202" name="Rectangle 18">
            <a:extLst>
              <a:ext uri="{FF2B5EF4-FFF2-40B4-BE49-F238E27FC236}">
                <a16:creationId xmlns:a16="http://schemas.microsoft.com/office/drawing/2014/main" id="{96DBB154-257C-354B-AEBF-0A429752833F}"/>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3203" name="Rectangle 19">
            <a:extLst>
              <a:ext uri="{FF2B5EF4-FFF2-40B4-BE49-F238E27FC236}">
                <a16:creationId xmlns:a16="http://schemas.microsoft.com/office/drawing/2014/main" id="{FBEBECFE-76EB-5F40-85F2-E84A97D0170E}"/>
              </a:ext>
            </a:extLst>
          </p:cNvPr>
          <p:cNvSpPr>
            <a:spLocks noChangeArrowheads="1"/>
          </p:cNvSpPr>
          <p:nvPr/>
        </p:nvSpPr>
        <p:spPr bwMode="auto">
          <a:xfrm>
            <a:off x="660400" y="2482850"/>
            <a:ext cx="218440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a:t>
            </a:r>
            <a:r>
              <a:rPr lang="en-US" altLang="en-US" sz="8000" b="0">
                <a:solidFill>
                  <a:srgbClr val="00FF00"/>
                </a:solidFill>
                <a:latin typeface="Times" pitchFamily="2" charset="0"/>
              </a:rPr>
              <a:t>M</a:t>
            </a:r>
            <a:r>
              <a:rPr lang="en-US" altLang="en-US" sz="4000" b="0">
                <a:solidFill>
                  <a:schemeClr val="tx2"/>
                </a:solidFill>
                <a:latin typeface="Times" pitchFamily="2" charset="0"/>
              </a:rPr>
              <a:t>Y</a:t>
            </a:r>
          </a:p>
        </p:txBody>
      </p:sp>
      <p:sp>
        <p:nvSpPr>
          <p:cNvPr id="93205" name="Rectangle 21">
            <a:extLst>
              <a:ext uri="{FF2B5EF4-FFF2-40B4-BE49-F238E27FC236}">
                <a16:creationId xmlns:a16="http://schemas.microsoft.com/office/drawing/2014/main" id="{F5EB619A-5196-684E-A65C-A772916C19F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93206" name="Line 22">
            <a:extLst>
              <a:ext uri="{FF2B5EF4-FFF2-40B4-BE49-F238E27FC236}">
                <a16:creationId xmlns:a16="http://schemas.microsoft.com/office/drawing/2014/main" id="{EF4D8043-E5CD-C445-9861-1358542B794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3230" name="Text Box 46">
            <a:extLst>
              <a:ext uri="{FF2B5EF4-FFF2-40B4-BE49-F238E27FC236}">
                <a16:creationId xmlns:a16="http://schemas.microsoft.com/office/drawing/2014/main" id="{3AB7A615-37D6-4E45-8457-B6BD6D6C25F4}"/>
              </a:ext>
            </a:extLst>
          </p:cNvPr>
          <p:cNvSpPr txBox="1">
            <a:spLocks noChangeArrowheads="1"/>
          </p:cNvSpPr>
          <p:nvPr/>
        </p:nvSpPr>
        <p:spPr bwMode="auto">
          <a:xfrm>
            <a:off x="1771650" y="47625"/>
            <a:ext cx="2722563"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20:13; Ul. 1:19</a:t>
            </a:r>
            <a:endParaRPr lang="en-US" altLang="en-US" sz="800" u="sng">
              <a:solidFill>
                <a:srgbClr val="000000"/>
              </a:solidFill>
              <a:latin typeface="Geneva" panose="020B0503030404040204" pitchFamily="34" charset="0"/>
            </a:endParaRPr>
          </a:p>
        </p:txBody>
      </p:sp>
      <p:sp>
        <p:nvSpPr>
          <p:cNvPr id="93231" name="Rectangle 47">
            <a:extLst>
              <a:ext uri="{FF2B5EF4-FFF2-40B4-BE49-F238E27FC236}">
                <a16:creationId xmlns:a16="http://schemas.microsoft.com/office/drawing/2014/main" id="{F2837C65-AB70-8942-9755-35075F9B434B}"/>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2" name="Rectangle 48">
            <a:extLst>
              <a:ext uri="{FF2B5EF4-FFF2-40B4-BE49-F238E27FC236}">
                <a16:creationId xmlns:a16="http://schemas.microsoft.com/office/drawing/2014/main" id="{40FD2BE4-3F68-F74D-B221-BAC1F9298133}"/>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93233" name="AutoShape 49">
            <a:extLst>
              <a:ext uri="{FF2B5EF4-FFF2-40B4-BE49-F238E27FC236}">
                <a16:creationId xmlns:a16="http://schemas.microsoft.com/office/drawing/2014/main" id="{B8E7BF83-12CE-944B-B5AE-C234930D557C}"/>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4" name="Rectangle 50">
            <a:extLst>
              <a:ext uri="{FF2B5EF4-FFF2-40B4-BE49-F238E27FC236}">
                <a16:creationId xmlns:a16="http://schemas.microsoft.com/office/drawing/2014/main" id="{1C218A11-C3C3-D94A-8948-8EE7B34FCA07}"/>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5" name="AutoShape 51">
            <a:extLst>
              <a:ext uri="{FF2B5EF4-FFF2-40B4-BE49-F238E27FC236}">
                <a16:creationId xmlns:a16="http://schemas.microsoft.com/office/drawing/2014/main" id="{1C22747D-E545-9A44-A28A-A262861CA316}"/>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6" name="Line 52">
            <a:extLst>
              <a:ext uri="{FF2B5EF4-FFF2-40B4-BE49-F238E27FC236}">
                <a16:creationId xmlns:a16="http://schemas.microsoft.com/office/drawing/2014/main" id="{F4688620-049A-8A41-93FA-882EA49D7F35}"/>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7" name="Line 53">
            <a:extLst>
              <a:ext uri="{FF2B5EF4-FFF2-40B4-BE49-F238E27FC236}">
                <a16:creationId xmlns:a16="http://schemas.microsoft.com/office/drawing/2014/main" id="{B9E8DEBA-8EB6-0A4B-93DE-DE85E275E8AF}"/>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8" name="Line 54">
            <a:extLst>
              <a:ext uri="{FF2B5EF4-FFF2-40B4-BE49-F238E27FC236}">
                <a16:creationId xmlns:a16="http://schemas.microsoft.com/office/drawing/2014/main" id="{685686E7-F635-E442-8BB9-875D5B2AC933}"/>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39" name="Line 55">
            <a:extLst>
              <a:ext uri="{FF2B5EF4-FFF2-40B4-BE49-F238E27FC236}">
                <a16:creationId xmlns:a16="http://schemas.microsoft.com/office/drawing/2014/main" id="{E18D7E46-4055-BF4C-BCB4-D92E4CAB4097}"/>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40" name="Line 56">
            <a:extLst>
              <a:ext uri="{FF2B5EF4-FFF2-40B4-BE49-F238E27FC236}">
                <a16:creationId xmlns:a16="http://schemas.microsoft.com/office/drawing/2014/main" id="{9166D8A5-D1C4-1744-AFF8-3A885C501EFF}"/>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41" name="Rectangle 57">
            <a:extLst>
              <a:ext uri="{FF2B5EF4-FFF2-40B4-BE49-F238E27FC236}">
                <a16:creationId xmlns:a16="http://schemas.microsoft.com/office/drawing/2014/main" id="{8EBA9AED-9CEB-9341-8411-284FF57E28BB}"/>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93242" name="Rectangle 58">
            <a:extLst>
              <a:ext uri="{FF2B5EF4-FFF2-40B4-BE49-F238E27FC236}">
                <a16:creationId xmlns:a16="http://schemas.microsoft.com/office/drawing/2014/main" id="{9A4FD4D2-BBEE-D74A-9D0B-2BD01AA385F3}"/>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93243" name="Rectangle 59">
            <a:extLst>
              <a:ext uri="{FF2B5EF4-FFF2-40B4-BE49-F238E27FC236}">
                <a16:creationId xmlns:a16="http://schemas.microsoft.com/office/drawing/2014/main" id="{2E84DA64-494A-C840-87AD-61222F29153E}"/>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93244" name="Rectangle 60">
            <a:extLst>
              <a:ext uri="{FF2B5EF4-FFF2-40B4-BE49-F238E27FC236}">
                <a16:creationId xmlns:a16="http://schemas.microsoft.com/office/drawing/2014/main" id="{2E277DBF-1E3A-1943-B633-A74C6E539C39}"/>
              </a:ext>
            </a:extLst>
          </p:cNvPr>
          <p:cNvSpPr>
            <a:spLocks noChangeArrowheads="1"/>
          </p:cNvSpPr>
          <p:nvPr/>
        </p:nvSpPr>
        <p:spPr bwMode="auto">
          <a:xfrm>
            <a:off x="79375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93245" name="Line 61">
            <a:extLst>
              <a:ext uri="{FF2B5EF4-FFF2-40B4-BE49-F238E27FC236}">
                <a16:creationId xmlns:a16="http://schemas.microsoft.com/office/drawing/2014/main" id="{2B7C4C4D-827B-D24A-BB6E-0ACFB1D1F771}"/>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46" name="Rectangle 62">
            <a:extLst>
              <a:ext uri="{FF2B5EF4-FFF2-40B4-BE49-F238E27FC236}">
                <a16:creationId xmlns:a16="http://schemas.microsoft.com/office/drawing/2014/main" id="{167DD2EE-9EF4-0044-9EA3-BA653B347778}"/>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93247" name="Text Box 63">
            <a:extLst>
              <a:ext uri="{FF2B5EF4-FFF2-40B4-BE49-F238E27FC236}">
                <a16:creationId xmlns:a16="http://schemas.microsoft.com/office/drawing/2014/main" id="{CB9E33AC-93B7-E84A-A7ED-5F3BDA5AE3AA}"/>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93251" name="Rectangle 67">
            <a:extLst>
              <a:ext uri="{FF2B5EF4-FFF2-40B4-BE49-F238E27FC236}">
                <a16:creationId xmlns:a16="http://schemas.microsoft.com/office/drawing/2014/main" id="{98DF41F0-2A7A-BC44-B021-5688863718F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15</a:t>
            </a:r>
          </a:p>
        </p:txBody>
      </p:sp>
      <p:sp>
        <p:nvSpPr>
          <p:cNvPr id="93252" name="Text Box 68">
            <a:extLst>
              <a:ext uri="{FF2B5EF4-FFF2-40B4-BE49-F238E27FC236}">
                <a16:creationId xmlns:a16="http://schemas.microsoft.com/office/drawing/2014/main" id="{E70F871E-CCD7-0640-96F7-E6C7461BF27C}"/>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93253" name="Group 69">
            <a:extLst>
              <a:ext uri="{FF2B5EF4-FFF2-40B4-BE49-F238E27FC236}">
                <a16:creationId xmlns:a16="http://schemas.microsoft.com/office/drawing/2014/main" id="{5A38C4A0-6B61-0549-8148-34995A2CC78F}"/>
              </a:ext>
            </a:extLst>
          </p:cNvPr>
          <p:cNvGrpSpPr>
            <a:grpSpLocks/>
          </p:cNvGrpSpPr>
          <p:nvPr/>
        </p:nvGrpSpPr>
        <p:grpSpPr bwMode="auto">
          <a:xfrm>
            <a:off x="5951538" y="3552825"/>
            <a:ext cx="1262062" cy="1347788"/>
            <a:chOff x="1084" y="711"/>
            <a:chExt cx="2950" cy="2769"/>
          </a:xfrm>
        </p:grpSpPr>
        <p:grpSp>
          <p:nvGrpSpPr>
            <p:cNvPr id="93254" name="Group 70">
              <a:extLst>
                <a:ext uri="{FF2B5EF4-FFF2-40B4-BE49-F238E27FC236}">
                  <a16:creationId xmlns:a16="http://schemas.microsoft.com/office/drawing/2014/main" id="{F7B3BF16-3A9E-0647-B54D-BED2A3580223}"/>
                </a:ext>
              </a:extLst>
            </p:cNvPr>
            <p:cNvGrpSpPr>
              <a:grpSpLocks/>
            </p:cNvGrpSpPr>
            <p:nvPr/>
          </p:nvGrpSpPr>
          <p:grpSpPr bwMode="auto">
            <a:xfrm>
              <a:off x="1084" y="711"/>
              <a:ext cx="2950" cy="2769"/>
              <a:chOff x="2707" y="548"/>
              <a:chExt cx="2950" cy="2769"/>
            </a:xfrm>
          </p:grpSpPr>
          <p:grpSp>
            <p:nvGrpSpPr>
              <p:cNvPr id="93255" name="Group 71">
                <a:extLst>
                  <a:ext uri="{FF2B5EF4-FFF2-40B4-BE49-F238E27FC236}">
                    <a16:creationId xmlns:a16="http://schemas.microsoft.com/office/drawing/2014/main" id="{E77857A4-BAD5-FE4F-AE14-141A3A6697AD}"/>
                  </a:ext>
                </a:extLst>
              </p:cNvPr>
              <p:cNvGrpSpPr>
                <a:grpSpLocks/>
              </p:cNvGrpSpPr>
              <p:nvPr/>
            </p:nvGrpSpPr>
            <p:grpSpPr bwMode="auto">
              <a:xfrm>
                <a:off x="3180" y="1046"/>
                <a:ext cx="2105" cy="1421"/>
                <a:chOff x="578" y="2316"/>
                <a:chExt cx="2105" cy="1421"/>
              </a:xfrm>
            </p:grpSpPr>
            <p:sp>
              <p:nvSpPr>
                <p:cNvPr id="93256" name="Freeform 72" descr="Cork">
                  <a:extLst>
                    <a:ext uri="{FF2B5EF4-FFF2-40B4-BE49-F238E27FC236}">
                      <a16:creationId xmlns:a16="http://schemas.microsoft.com/office/drawing/2014/main" id="{5DE6815C-AD3C-E648-B6C0-6F3612CFFF7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57" name="Freeform 73" descr="Cork">
                  <a:extLst>
                    <a:ext uri="{FF2B5EF4-FFF2-40B4-BE49-F238E27FC236}">
                      <a16:creationId xmlns:a16="http://schemas.microsoft.com/office/drawing/2014/main" id="{7AA9FA30-05DF-0F4E-A8E7-84D272D5560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3258" name="Picture 74">
                <a:extLst>
                  <a:ext uri="{FF2B5EF4-FFF2-40B4-BE49-F238E27FC236}">
                    <a16:creationId xmlns:a16="http://schemas.microsoft.com/office/drawing/2014/main" id="{C1D36198-0DF7-3040-B4A8-36F997B1985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3259" name="Freeform 75">
              <a:extLst>
                <a:ext uri="{FF2B5EF4-FFF2-40B4-BE49-F238E27FC236}">
                  <a16:creationId xmlns:a16="http://schemas.microsoft.com/office/drawing/2014/main" id="{3D2AD129-5D58-F240-9DDF-1C199B49007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0" name="Freeform 76">
              <a:extLst>
                <a:ext uri="{FF2B5EF4-FFF2-40B4-BE49-F238E27FC236}">
                  <a16:creationId xmlns:a16="http://schemas.microsoft.com/office/drawing/2014/main" id="{3A16EB53-7028-FE4D-8044-AF467AB18671}"/>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1" name="Freeform 77">
              <a:extLst>
                <a:ext uri="{FF2B5EF4-FFF2-40B4-BE49-F238E27FC236}">
                  <a16:creationId xmlns:a16="http://schemas.microsoft.com/office/drawing/2014/main" id="{D00D6506-F820-D14F-B7DA-668E11704FD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2" name="Freeform 78">
              <a:extLst>
                <a:ext uri="{FF2B5EF4-FFF2-40B4-BE49-F238E27FC236}">
                  <a16:creationId xmlns:a16="http://schemas.microsoft.com/office/drawing/2014/main" id="{BAA0EF9C-6F09-C148-BC5A-452CD92E8AAE}"/>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263" name="Freeform 79">
              <a:extLst>
                <a:ext uri="{FF2B5EF4-FFF2-40B4-BE49-F238E27FC236}">
                  <a16:creationId xmlns:a16="http://schemas.microsoft.com/office/drawing/2014/main" id="{7AE43E4F-F39B-314E-B0EE-AC4EF414439F}"/>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3264" name="Rectangle 80">
            <a:extLst>
              <a:ext uri="{FF2B5EF4-FFF2-40B4-BE49-F238E27FC236}">
                <a16:creationId xmlns:a16="http://schemas.microsoft.com/office/drawing/2014/main" id="{229354FB-8F21-2147-A275-8E7003A841A4}"/>
              </a:ext>
            </a:extLst>
          </p:cNvPr>
          <p:cNvSpPr>
            <a:spLocks noChangeArrowheads="1"/>
          </p:cNvSpPr>
          <p:nvPr/>
        </p:nvSpPr>
        <p:spPr bwMode="auto">
          <a:xfrm>
            <a:off x="6226175" y="3735388"/>
            <a:ext cx="180975" cy="4540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endParaRPr lang="en-US" altLang="en-US" sz="2400" b="0" i="1">
              <a:solidFill>
                <a:srgbClr val="FFFFFF"/>
              </a:solidFill>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ppt_x</p:attrName>
                                        </p:attrNameLst>
                                      </p:cBhvr>
                                      <p:tavLst>
                                        <p:tav tm="0">
                                          <p:val>
                                            <p:strVal val="#ppt_x-#ppt_w/2"/>
                                          </p:val>
                                        </p:tav>
                                        <p:tav tm="100000">
                                          <p:val>
                                            <p:strVal val="#ppt_x"/>
                                          </p:val>
                                        </p:tav>
                                      </p:tavLst>
                                    </p:anim>
                                    <p:anim calcmode="lin" valueType="num">
                                      <p:cBhvr>
                                        <p:cTn id="8" dur="500" fill="hold"/>
                                        <p:tgtEl>
                                          <p:spTgt spid="93187"/>
                                        </p:tgtEl>
                                        <p:attrNameLst>
                                          <p:attrName>ppt_y</p:attrName>
                                        </p:attrNameLst>
                                      </p:cBhvr>
                                      <p:tavLst>
                                        <p:tav tm="0">
                                          <p:val>
                                            <p:strVal val="#ppt_y"/>
                                          </p:val>
                                        </p:tav>
                                        <p:tav tm="100000">
                                          <p:val>
                                            <p:strVal val="#ppt_y"/>
                                          </p:val>
                                        </p:tav>
                                      </p:tavLst>
                                    </p:anim>
                                    <p:anim calcmode="lin" valueType="num">
                                      <p:cBhvr>
                                        <p:cTn id="9" dur="500" fill="hold"/>
                                        <p:tgtEl>
                                          <p:spTgt spid="93187"/>
                                        </p:tgtEl>
                                        <p:attrNameLst>
                                          <p:attrName>ppt_w</p:attrName>
                                        </p:attrNameLst>
                                      </p:cBhvr>
                                      <p:tavLst>
                                        <p:tav tm="0">
                                          <p:val>
                                            <p:fltVal val="0"/>
                                          </p:val>
                                        </p:tav>
                                        <p:tav tm="100000">
                                          <p:val>
                                            <p:strVal val="#ppt_w"/>
                                          </p:val>
                                        </p:tav>
                                      </p:tavLst>
                                    </p:anim>
                                    <p:anim calcmode="lin" valueType="num">
                                      <p:cBhvr>
                                        <p:cTn id="10" dur="500" fill="hold"/>
                                        <p:tgtEl>
                                          <p:spTgt spid="9318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grpId="0" nodeType="clickEffect" nodePh="1">
                                  <p:stCondLst>
                                    <p:cond delay="0"/>
                                  </p:stCondLst>
                                  <p:endCondLst>
                                    <p:cond evt="begin" delay="0">
                                      <p:tn val="13"/>
                                    </p:cond>
                                  </p:endCondLst>
                                  <p:childTnLst>
                                    <p:set>
                                      <p:cBhvr>
                                        <p:cTn id="14" dur="1" fill="hold">
                                          <p:stCondLst>
                                            <p:cond delay="0"/>
                                          </p:stCondLst>
                                        </p:cTn>
                                        <p:tgtEl>
                                          <p:spTgt spid="93264"/>
                                        </p:tgtEl>
                                        <p:attrNameLst>
                                          <p:attrName>style.visibility</p:attrName>
                                        </p:attrNameLst>
                                      </p:cBhvr>
                                      <p:to>
                                        <p:strVal val="visible"/>
                                      </p:to>
                                    </p:set>
                                    <p:anim calcmode="lin" valueType="num">
                                      <p:cBhvr additive="base">
                                        <p:cTn id="15" dur="500" fill="hold"/>
                                        <p:tgtEl>
                                          <p:spTgt spid="93264"/>
                                        </p:tgtEl>
                                        <p:attrNameLst>
                                          <p:attrName>ppt_x</p:attrName>
                                        </p:attrNameLst>
                                      </p:cBhvr>
                                      <p:tavLst>
                                        <p:tav tm="0">
                                          <p:val>
                                            <p:strVal val="1+#ppt_w/2"/>
                                          </p:val>
                                        </p:tav>
                                        <p:tav tm="100000">
                                          <p:val>
                                            <p:strVal val="#ppt_x"/>
                                          </p:val>
                                        </p:tav>
                                      </p:tavLst>
                                    </p:anim>
                                    <p:anim calcmode="lin" valueType="num">
                                      <p:cBhvr additive="base">
                                        <p:cTn id="16" dur="500" fill="hold"/>
                                        <p:tgtEl>
                                          <p:spTgt spid="9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26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2931" name="Picture 3">
            <a:extLst>
              <a:ext uri="{FF2B5EF4-FFF2-40B4-BE49-F238E27FC236}">
                <a16:creationId xmlns:a16="http://schemas.microsoft.com/office/drawing/2014/main" id="{D158A5C2-D3F3-5249-8672-02872D4111B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935" name="Rectangle 7">
            <a:extLst>
              <a:ext uri="{FF2B5EF4-FFF2-40B4-BE49-F238E27FC236}">
                <a16:creationId xmlns:a16="http://schemas.microsoft.com/office/drawing/2014/main" id="{22F5F796-23B5-E84F-907B-3E14089FBCB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252936" name="Line 8">
            <a:extLst>
              <a:ext uri="{FF2B5EF4-FFF2-40B4-BE49-F238E27FC236}">
                <a16:creationId xmlns:a16="http://schemas.microsoft.com/office/drawing/2014/main" id="{06BF096F-8642-814B-B96D-AB5423608E8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252968" name="Group 40">
            <a:extLst>
              <a:ext uri="{FF2B5EF4-FFF2-40B4-BE49-F238E27FC236}">
                <a16:creationId xmlns:a16="http://schemas.microsoft.com/office/drawing/2014/main" id="{295C4EFA-F036-C848-B8A7-5DD457F6A5AB}"/>
              </a:ext>
            </a:extLst>
          </p:cNvPr>
          <p:cNvGrpSpPr>
            <a:grpSpLocks/>
          </p:cNvGrpSpPr>
          <p:nvPr/>
        </p:nvGrpSpPr>
        <p:grpSpPr bwMode="auto">
          <a:xfrm>
            <a:off x="1689100" y="2019300"/>
            <a:ext cx="5749925" cy="3244850"/>
            <a:chOff x="1064" y="1272"/>
            <a:chExt cx="3622" cy="2044"/>
          </a:xfrm>
        </p:grpSpPr>
        <p:sp>
          <p:nvSpPr>
            <p:cNvPr id="252961" name="Rectangle 33">
              <a:extLst>
                <a:ext uri="{FF2B5EF4-FFF2-40B4-BE49-F238E27FC236}">
                  <a16:creationId xmlns:a16="http://schemas.microsoft.com/office/drawing/2014/main" id="{5EC61B8D-8FE6-D146-A994-0D55B742DE6B}"/>
                </a:ext>
              </a:extLst>
            </p:cNvPr>
            <p:cNvSpPr>
              <a:spLocks noChangeArrowheads="1"/>
            </p:cNvSpPr>
            <p:nvPr/>
          </p:nvSpPr>
          <p:spPr bwMode="auto">
            <a:xfrm rot="1785869">
              <a:off x="2696" y="1304"/>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2" name="Rectangle 34">
              <a:extLst>
                <a:ext uri="{FF2B5EF4-FFF2-40B4-BE49-F238E27FC236}">
                  <a16:creationId xmlns:a16="http://schemas.microsoft.com/office/drawing/2014/main" id="{09C3B7CB-0F7D-A541-BAC8-6409EE63945A}"/>
                </a:ext>
              </a:extLst>
            </p:cNvPr>
            <p:cNvSpPr>
              <a:spLocks noChangeArrowheads="1"/>
            </p:cNvSpPr>
            <p:nvPr/>
          </p:nvSpPr>
          <p:spPr bwMode="auto">
            <a:xfrm rot="-1804197">
              <a:off x="2528" y="1272"/>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3" name="Rectangle 35">
              <a:extLst>
                <a:ext uri="{FF2B5EF4-FFF2-40B4-BE49-F238E27FC236}">
                  <a16:creationId xmlns:a16="http://schemas.microsoft.com/office/drawing/2014/main" id="{26AE39AA-5DF7-D34E-89E8-9D036A305759}"/>
                </a:ext>
              </a:extLst>
            </p:cNvPr>
            <p:cNvSpPr>
              <a:spLocks noChangeArrowheads="1"/>
            </p:cNvSpPr>
            <p:nvPr/>
          </p:nvSpPr>
          <p:spPr bwMode="auto">
            <a:xfrm rot="8101981">
              <a:off x="1064" y="1842"/>
              <a:ext cx="1443"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4" name="Rectangle 36">
              <a:extLst>
                <a:ext uri="{FF2B5EF4-FFF2-40B4-BE49-F238E27FC236}">
                  <a16:creationId xmlns:a16="http://schemas.microsoft.com/office/drawing/2014/main" id="{96D2C39B-974E-E04D-8C0F-F7CE90B251E8}"/>
                </a:ext>
              </a:extLst>
            </p:cNvPr>
            <p:cNvSpPr>
              <a:spLocks noChangeArrowheads="1"/>
            </p:cNvSpPr>
            <p:nvPr/>
          </p:nvSpPr>
          <p:spPr bwMode="auto">
            <a:xfrm rot="85205">
              <a:off x="3528" y="1520"/>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5" name="Rectangle 37">
              <a:extLst>
                <a:ext uri="{FF2B5EF4-FFF2-40B4-BE49-F238E27FC236}">
                  <a16:creationId xmlns:a16="http://schemas.microsoft.com/office/drawing/2014/main" id="{30613418-6890-4747-AFBB-148F644BD4D6}"/>
                </a:ext>
              </a:extLst>
            </p:cNvPr>
            <p:cNvSpPr>
              <a:spLocks noChangeArrowheads="1"/>
            </p:cNvSpPr>
            <p:nvPr/>
          </p:nvSpPr>
          <p:spPr bwMode="auto">
            <a:xfrm rot="85205">
              <a:off x="1736" y="1488"/>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6" name="Rectangle 38">
              <a:extLst>
                <a:ext uri="{FF2B5EF4-FFF2-40B4-BE49-F238E27FC236}">
                  <a16:creationId xmlns:a16="http://schemas.microsoft.com/office/drawing/2014/main" id="{A2CFCD14-665C-DA46-BA1E-E644CD741747}"/>
                </a:ext>
              </a:extLst>
            </p:cNvPr>
            <p:cNvSpPr>
              <a:spLocks noChangeArrowheads="1"/>
            </p:cNvSpPr>
            <p:nvPr/>
          </p:nvSpPr>
          <p:spPr bwMode="auto">
            <a:xfrm rot="10911120">
              <a:off x="1222" y="3090"/>
              <a:ext cx="3464"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67" name="Rectangle 39">
              <a:extLst>
                <a:ext uri="{FF2B5EF4-FFF2-40B4-BE49-F238E27FC236}">
                  <a16:creationId xmlns:a16="http://schemas.microsoft.com/office/drawing/2014/main" id="{7E05DCBF-2E89-3048-BCFE-110EB7D6D63E}"/>
                </a:ext>
              </a:extLst>
            </p:cNvPr>
            <p:cNvSpPr>
              <a:spLocks noChangeArrowheads="1"/>
            </p:cNvSpPr>
            <p:nvPr/>
          </p:nvSpPr>
          <p:spPr bwMode="auto">
            <a:xfrm rot="3349979">
              <a:off x="3496" y="1970"/>
              <a:ext cx="1443"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2937" name="Oval 9">
            <a:extLst>
              <a:ext uri="{FF2B5EF4-FFF2-40B4-BE49-F238E27FC236}">
                <a16:creationId xmlns:a16="http://schemas.microsoft.com/office/drawing/2014/main" id="{A71E0228-6C2D-4044-A07C-7FFCAB8C8ABF}"/>
              </a:ext>
            </a:extLst>
          </p:cNvPr>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52973" name="Text Box 45">
            <a:extLst>
              <a:ext uri="{FF2B5EF4-FFF2-40B4-BE49-F238E27FC236}">
                <a16:creationId xmlns:a16="http://schemas.microsoft.com/office/drawing/2014/main" id="{FD2F605E-2358-0F4A-96CE-712EF7F90DFF}"/>
              </a:ext>
            </a:extLst>
          </p:cNvPr>
          <p:cNvSpPr txBox="1">
            <a:spLocks noChangeArrowheads="1"/>
          </p:cNvSpPr>
          <p:nvPr/>
        </p:nvSpPr>
        <p:spPr bwMode="auto">
          <a:xfrm>
            <a:off x="1779588" y="17463"/>
            <a:ext cx="1993900" cy="2746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a:t>
            </a:r>
          </a:p>
        </p:txBody>
      </p:sp>
      <p:sp>
        <p:nvSpPr>
          <p:cNvPr id="252979" name="Rectangle 51">
            <a:extLst>
              <a:ext uri="{FF2B5EF4-FFF2-40B4-BE49-F238E27FC236}">
                <a16:creationId xmlns:a16="http://schemas.microsoft.com/office/drawing/2014/main" id="{C405BD6F-BE74-7249-85F7-425A717013E0}"/>
              </a:ext>
            </a:extLst>
          </p:cNvPr>
          <p:cNvSpPr>
            <a:spLocks noChangeArrowheads="1"/>
          </p:cNvSpPr>
          <p:nvPr/>
        </p:nvSpPr>
        <p:spPr bwMode="auto">
          <a:xfrm>
            <a:off x="2292350" y="5175250"/>
            <a:ext cx="4953000" cy="454025"/>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solidFill>
                  <a:schemeClr val="tx2"/>
                </a:solidFill>
              </a:rPr>
              <a:t>    </a:t>
            </a:r>
            <a:r>
              <a:rPr lang="en-US" altLang="en-US" sz="2400">
                <a:solidFill>
                  <a:schemeClr val="tx2"/>
                </a:solidFill>
              </a:rPr>
              <a:t>Kemah Suci di padang gurun</a:t>
            </a:r>
          </a:p>
        </p:txBody>
      </p:sp>
      <p:sp>
        <p:nvSpPr>
          <p:cNvPr id="252981" name="Rectangle 53">
            <a:extLst>
              <a:ext uri="{FF2B5EF4-FFF2-40B4-BE49-F238E27FC236}">
                <a16:creationId xmlns:a16="http://schemas.microsoft.com/office/drawing/2014/main" id="{CD088A93-172D-5841-A162-4A6CE02217C6}"/>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2" name="Rectangle 54">
            <a:extLst>
              <a:ext uri="{FF2B5EF4-FFF2-40B4-BE49-F238E27FC236}">
                <a16:creationId xmlns:a16="http://schemas.microsoft.com/office/drawing/2014/main" id="{109A0B9C-964B-694B-B777-5687F2A505B0}"/>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52983" name="AutoShape 55">
            <a:extLst>
              <a:ext uri="{FF2B5EF4-FFF2-40B4-BE49-F238E27FC236}">
                <a16:creationId xmlns:a16="http://schemas.microsoft.com/office/drawing/2014/main" id="{4C6CEBED-7F3E-BE4A-A7A9-FB8101B838E9}"/>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4" name="Rectangle 56">
            <a:extLst>
              <a:ext uri="{FF2B5EF4-FFF2-40B4-BE49-F238E27FC236}">
                <a16:creationId xmlns:a16="http://schemas.microsoft.com/office/drawing/2014/main" id="{3DD81290-51C5-AD43-B2F2-93EFA9F7E614}"/>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5" name="AutoShape 57">
            <a:extLst>
              <a:ext uri="{FF2B5EF4-FFF2-40B4-BE49-F238E27FC236}">
                <a16:creationId xmlns:a16="http://schemas.microsoft.com/office/drawing/2014/main" id="{B8AB0B61-4487-4A41-89F8-69D7308F7FD7}"/>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6" name="Line 58">
            <a:extLst>
              <a:ext uri="{FF2B5EF4-FFF2-40B4-BE49-F238E27FC236}">
                <a16:creationId xmlns:a16="http://schemas.microsoft.com/office/drawing/2014/main" id="{1A22C364-AC15-954F-998B-9E90407FA8E9}"/>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7" name="Line 59">
            <a:extLst>
              <a:ext uri="{FF2B5EF4-FFF2-40B4-BE49-F238E27FC236}">
                <a16:creationId xmlns:a16="http://schemas.microsoft.com/office/drawing/2014/main" id="{7929D70A-6C2D-F840-8589-13B543AAA830}"/>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8" name="Line 60">
            <a:extLst>
              <a:ext uri="{FF2B5EF4-FFF2-40B4-BE49-F238E27FC236}">
                <a16:creationId xmlns:a16="http://schemas.microsoft.com/office/drawing/2014/main" id="{111D3987-2280-2142-860B-FEDE82B53F9B}"/>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9" name="Line 61">
            <a:extLst>
              <a:ext uri="{FF2B5EF4-FFF2-40B4-BE49-F238E27FC236}">
                <a16:creationId xmlns:a16="http://schemas.microsoft.com/office/drawing/2014/main" id="{288FED32-7BA5-6247-ABBF-91910CF97BDC}"/>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90" name="Line 62">
            <a:extLst>
              <a:ext uri="{FF2B5EF4-FFF2-40B4-BE49-F238E27FC236}">
                <a16:creationId xmlns:a16="http://schemas.microsoft.com/office/drawing/2014/main" id="{5E107943-152B-144B-88AA-9BFF9713BA00}"/>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91" name="Rectangle 63">
            <a:extLst>
              <a:ext uri="{FF2B5EF4-FFF2-40B4-BE49-F238E27FC236}">
                <a16:creationId xmlns:a16="http://schemas.microsoft.com/office/drawing/2014/main" id="{5E86DB41-DF63-4342-97E7-659B39A1F14A}"/>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52992" name="Rectangle 64">
            <a:extLst>
              <a:ext uri="{FF2B5EF4-FFF2-40B4-BE49-F238E27FC236}">
                <a16:creationId xmlns:a16="http://schemas.microsoft.com/office/drawing/2014/main" id="{0080CDB0-10ED-0348-B9B0-D90FDE196236}"/>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252993" name="Rectangle 65">
            <a:extLst>
              <a:ext uri="{FF2B5EF4-FFF2-40B4-BE49-F238E27FC236}">
                <a16:creationId xmlns:a16="http://schemas.microsoft.com/office/drawing/2014/main" id="{6A9BD161-1F86-A14D-A7F1-AB0EB2D2ACA7}"/>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252994" name="Rectangle 66">
            <a:extLst>
              <a:ext uri="{FF2B5EF4-FFF2-40B4-BE49-F238E27FC236}">
                <a16:creationId xmlns:a16="http://schemas.microsoft.com/office/drawing/2014/main" id="{CB706005-4F10-E646-ABC5-90B85D581930}"/>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252995" name="Line 67">
            <a:extLst>
              <a:ext uri="{FF2B5EF4-FFF2-40B4-BE49-F238E27FC236}">
                <a16:creationId xmlns:a16="http://schemas.microsoft.com/office/drawing/2014/main" id="{AF00E7D3-48B1-5F42-801B-DB21D2D9649F}"/>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96" name="Rectangle 68">
            <a:extLst>
              <a:ext uri="{FF2B5EF4-FFF2-40B4-BE49-F238E27FC236}">
                <a16:creationId xmlns:a16="http://schemas.microsoft.com/office/drawing/2014/main" id="{2055014C-BC7B-244E-9909-48E5F2FB4EDD}"/>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252997" name="Text Box 69">
            <a:extLst>
              <a:ext uri="{FF2B5EF4-FFF2-40B4-BE49-F238E27FC236}">
                <a16:creationId xmlns:a16="http://schemas.microsoft.com/office/drawing/2014/main" id="{2CF6A741-3314-AF4F-813E-3438E3D8FA9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53000" name="Text Box 72">
            <a:extLst>
              <a:ext uri="{FF2B5EF4-FFF2-40B4-BE49-F238E27FC236}">
                <a16:creationId xmlns:a16="http://schemas.microsoft.com/office/drawing/2014/main" id="{CF8A1331-8533-A543-96BE-D71757A769D8}"/>
              </a:ext>
            </a:extLst>
          </p:cNvPr>
          <p:cNvSpPr txBox="1">
            <a:spLocks noChangeArrowheads="1"/>
          </p:cNvSpPr>
          <p:nvPr/>
        </p:nvSpPr>
        <p:spPr bwMode="auto">
          <a:xfrm>
            <a:off x="858520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2</a:t>
            </a:r>
          </a:p>
        </p:txBody>
      </p:sp>
      <p:sp>
        <p:nvSpPr>
          <p:cNvPr id="253001" name="Rectangle 73">
            <a:extLst>
              <a:ext uri="{FF2B5EF4-FFF2-40B4-BE49-F238E27FC236}">
                <a16:creationId xmlns:a16="http://schemas.microsoft.com/office/drawing/2014/main" id="{EE83BA9A-6432-614D-A3F2-50A29C27052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16</a:t>
            </a:r>
          </a:p>
        </p:txBody>
      </p:sp>
      <p:sp>
        <p:nvSpPr>
          <p:cNvPr id="253002" name="Text Box 74">
            <a:extLst>
              <a:ext uri="{FF2B5EF4-FFF2-40B4-BE49-F238E27FC236}">
                <a16:creationId xmlns:a16="http://schemas.microsoft.com/office/drawing/2014/main" id="{4B6FDB06-40F7-D543-B62E-BFE7E7301CF4}"/>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253003" name="Line 75">
            <a:extLst>
              <a:ext uri="{FF2B5EF4-FFF2-40B4-BE49-F238E27FC236}">
                <a16:creationId xmlns:a16="http://schemas.microsoft.com/office/drawing/2014/main" id="{ED22933E-FCDB-3E46-9E8A-532287770273}"/>
              </a:ext>
            </a:extLst>
          </p:cNvPr>
          <p:cNvSpPr>
            <a:spLocks noChangeShapeType="1"/>
          </p:cNvSpPr>
          <p:nvPr/>
        </p:nvSpPr>
        <p:spPr bwMode="auto">
          <a:xfrm>
            <a:off x="5962650" y="2533650"/>
            <a:ext cx="1162050" cy="1847850"/>
          </a:xfrm>
          <a:prstGeom prst="line">
            <a:avLst/>
          </a:prstGeom>
          <a:noFill/>
          <a:ln w="10160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04" name="Line 76">
            <a:extLst>
              <a:ext uri="{FF2B5EF4-FFF2-40B4-BE49-F238E27FC236}">
                <a16:creationId xmlns:a16="http://schemas.microsoft.com/office/drawing/2014/main" id="{EE1042E7-12B7-F64B-9022-4F05CC83AE40}"/>
              </a:ext>
            </a:extLst>
          </p:cNvPr>
          <p:cNvSpPr>
            <a:spLocks noChangeShapeType="1"/>
          </p:cNvSpPr>
          <p:nvPr/>
        </p:nvSpPr>
        <p:spPr bwMode="auto">
          <a:xfrm flipH="1" flipV="1">
            <a:off x="5592763" y="2609850"/>
            <a:ext cx="641350" cy="7938"/>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06" name="Line 78">
            <a:extLst>
              <a:ext uri="{FF2B5EF4-FFF2-40B4-BE49-F238E27FC236}">
                <a16:creationId xmlns:a16="http://schemas.microsoft.com/office/drawing/2014/main" id="{275B81A1-32C8-EF46-81F7-338F0FE54176}"/>
              </a:ext>
            </a:extLst>
          </p:cNvPr>
          <p:cNvSpPr>
            <a:spLocks noChangeShapeType="1"/>
          </p:cNvSpPr>
          <p:nvPr/>
        </p:nvSpPr>
        <p:spPr bwMode="auto">
          <a:xfrm>
            <a:off x="4586288" y="2041525"/>
            <a:ext cx="1058862" cy="603250"/>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07" name="Line 79">
            <a:extLst>
              <a:ext uri="{FF2B5EF4-FFF2-40B4-BE49-F238E27FC236}">
                <a16:creationId xmlns:a16="http://schemas.microsoft.com/office/drawing/2014/main" id="{A3FED67B-285A-6F47-914D-5223A00B72CE}"/>
              </a:ext>
            </a:extLst>
          </p:cNvPr>
          <p:cNvSpPr>
            <a:spLocks noChangeShapeType="1"/>
          </p:cNvSpPr>
          <p:nvPr/>
        </p:nvSpPr>
        <p:spPr bwMode="auto">
          <a:xfrm flipH="1">
            <a:off x="4089400" y="2109788"/>
            <a:ext cx="827088" cy="517525"/>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08" name="Line 80">
            <a:extLst>
              <a:ext uri="{FF2B5EF4-FFF2-40B4-BE49-F238E27FC236}">
                <a16:creationId xmlns:a16="http://schemas.microsoft.com/office/drawing/2014/main" id="{B65ABCF3-950E-B541-B5CC-6572218E90CB}"/>
              </a:ext>
            </a:extLst>
          </p:cNvPr>
          <p:cNvSpPr>
            <a:spLocks noChangeShapeType="1"/>
          </p:cNvSpPr>
          <p:nvPr/>
        </p:nvSpPr>
        <p:spPr bwMode="auto">
          <a:xfrm flipH="1" flipV="1">
            <a:off x="3373438" y="2557463"/>
            <a:ext cx="811212" cy="15875"/>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09" name="Line 81">
            <a:extLst>
              <a:ext uri="{FF2B5EF4-FFF2-40B4-BE49-F238E27FC236}">
                <a16:creationId xmlns:a16="http://schemas.microsoft.com/office/drawing/2014/main" id="{D4038F03-C23E-1F47-A4BA-0F1584F7CD17}"/>
              </a:ext>
            </a:extLst>
          </p:cNvPr>
          <p:cNvSpPr>
            <a:spLocks noChangeShapeType="1"/>
          </p:cNvSpPr>
          <p:nvPr/>
        </p:nvSpPr>
        <p:spPr bwMode="auto">
          <a:xfrm flipV="1">
            <a:off x="1951038" y="2397125"/>
            <a:ext cx="1820862" cy="1928813"/>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3010" name="Line 82">
            <a:extLst>
              <a:ext uri="{FF2B5EF4-FFF2-40B4-BE49-F238E27FC236}">
                <a16:creationId xmlns:a16="http://schemas.microsoft.com/office/drawing/2014/main" id="{BC12F6BA-1622-9946-B263-FC3EE4DAB725}"/>
              </a:ext>
            </a:extLst>
          </p:cNvPr>
          <p:cNvSpPr>
            <a:spLocks noChangeShapeType="1"/>
          </p:cNvSpPr>
          <p:nvPr/>
        </p:nvSpPr>
        <p:spPr bwMode="auto">
          <a:xfrm>
            <a:off x="2027238" y="4808538"/>
            <a:ext cx="5248275" cy="196850"/>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2980" name="Text Box 52">
            <a:extLst>
              <a:ext uri="{FF2B5EF4-FFF2-40B4-BE49-F238E27FC236}">
                <a16:creationId xmlns:a16="http://schemas.microsoft.com/office/drawing/2014/main" id="{99E74816-583E-264F-B523-7648EAD0B4F6}"/>
              </a:ext>
            </a:extLst>
          </p:cNvPr>
          <p:cNvSpPr txBox="1">
            <a:spLocks noChangeArrowheads="1"/>
          </p:cNvSpPr>
          <p:nvPr/>
        </p:nvSpPr>
        <p:spPr bwMode="auto">
          <a:xfrm>
            <a:off x="1520825" y="1811338"/>
            <a:ext cx="6689725"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2"/>
                </a:solidFill>
              </a:rPr>
              <a:t>MUSA memanggil perwakilan dari tiap suku.</a:t>
            </a:r>
            <a:endParaRPr lang="en-US" altLang="en-US" sz="4000">
              <a:solidFill>
                <a:schemeClr val="tx2"/>
              </a:solidFill>
            </a:endParaRPr>
          </a:p>
        </p:txBody>
      </p:sp>
      <p:sp>
        <p:nvSpPr>
          <p:cNvPr id="252974" name="Text Box 46">
            <a:extLst>
              <a:ext uri="{FF2B5EF4-FFF2-40B4-BE49-F238E27FC236}">
                <a16:creationId xmlns:a16="http://schemas.microsoft.com/office/drawing/2014/main" id="{7B5A8093-CCAE-0A4F-8C32-93EA6526B583}"/>
              </a:ext>
            </a:extLst>
          </p:cNvPr>
          <p:cNvSpPr txBox="1">
            <a:spLocks noChangeArrowheads="1"/>
          </p:cNvSpPr>
          <p:nvPr/>
        </p:nvSpPr>
        <p:spPr bwMode="auto">
          <a:xfrm>
            <a:off x="1752600" y="457200"/>
            <a:ext cx="5930900" cy="1311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a:solidFill>
                  <a:srgbClr val="66FF66"/>
                </a:solidFill>
              </a:rPr>
              <a:t>MUSA MEMERLUKAN INFORMASI BARU!</a:t>
            </a:r>
            <a:endParaRPr lang="en-US" altLang="en-US" sz="4000">
              <a:solidFill>
                <a:schemeClr val="tx2"/>
              </a:solidFill>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252979"/>
                                        </p:tgtEl>
                                        <p:attrNameLst>
                                          <p:attrName>style.visibility</p:attrName>
                                        </p:attrNameLst>
                                      </p:cBhvr>
                                      <p:to>
                                        <p:strVal val="visible"/>
                                      </p:to>
                                    </p:set>
                                    <p:animEffect transition="in" filter="dissolve">
                                      <p:cBhvr>
                                        <p:cTn id="7" dur="500"/>
                                        <p:tgtEl>
                                          <p:spTgt spid="252979"/>
                                        </p:tgtEl>
                                      </p:cBhvr>
                                    </p:animEffect>
                                  </p:childTnLst>
                                </p:cTn>
                              </p:par>
                            </p:childTnLst>
                          </p:cTn>
                        </p:par>
                        <p:par>
                          <p:cTn id="8" fill="hold" nodeType="afterGroup">
                            <p:stCondLst>
                              <p:cond delay="600"/>
                            </p:stCondLst>
                            <p:childTnLst>
                              <p:par>
                                <p:cTn id="9" presetID="23" presetClass="entr" presetSubtype="528" fill="hold"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62" name="Picture 2">
            <a:extLst>
              <a:ext uri="{FF2B5EF4-FFF2-40B4-BE49-F238E27FC236}">
                <a16:creationId xmlns:a16="http://schemas.microsoft.com/office/drawing/2014/main" id="{FD0FD8C4-57ED-404E-9ABE-1ACEBAF3D85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63" name="Rectangle 3">
            <a:extLst>
              <a:ext uri="{FF2B5EF4-FFF2-40B4-BE49-F238E27FC236}">
                <a16:creationId xmlns:a16="http://schemas.microsoft.com/office/drawing/2014/main" id="{FACDD3B3-9AD5-6F45-B39A-1A5917003E7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655364" name="Line 4">
            <a:extLst>
              <a:ext uri="{FF2B5EF4-FFF2-40B4-BE49-F238E27FC236}">
                <a16:creationId xmlns:a16="http://schemas.microsoft.com/office/drawing/2014/main" id="{9952BD05-C33E-704A-B7FA-CD14C62D1DE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55365" name="Group 5">
            <a:extLst>
              <a:ext uri="{FF2B5EF4-FFF2-40B4-BE49-F238E27FC236}">
                <a16:creationId xmlns:a16="http://schemas.microsoft.com/office/drawing/2014/main" id="{6151FF0E-9E15-7B49-96BC-FBC3B10860A8}"/>
              </a:ext>
            </a:extLst>
          </p:cNvPr>
          <p:cNvGrpSpPr>
            <a:grpSpLocks/>
          </p:cNvGrpSpPr>
          <p:nvPr/>
        </p:nvGrpSpPr>
        <p:grpSpPr bwMode="auto">
          <a:xfrm>
            <a:off x="1689100" y="2019300"/>
            <a:ext cx="5749925" cy="3244850"/>
            <a:chOff x="1064" y="1272"/>
            <a:chExt cx="3622" cy="2044"/>
          </a:xfrm>
        </p:grpSpPr>
        <p:sp>
          <p:nvSpPr>
            <p:cNvPr id="655366" name="Rectangle 6">
              <a:extLst>
                <a:ext uri="{FF2B5EF4-FFF2-40B4-BE49-F238E27FC236}">
                  <a16:creationId xmlns:a16="http://schemas.microsoft.com/office/drawing/2014/main" id="{2A8359B3-CCA9-874C-9995-834A7DDA12E9}"/>
                </a:ext>
              </a:extLst>
            </p:cNvPr>
            <p:cNvSpPr>
              <a:spLocks noChangeArrowheads="1"/>
            </p:cNvSpPr>
            <p:nvPr/>
          </p:nvSpPr>
          <p:spPr bwMode="auto">
            <a:xfrm rot="1785869">
              <a:off x="2696" y="1304"/>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67" name="Rectangle 7">
              <a:extLst>
                <a:ext uri="{FF2B5EF4-FFF2-40B4-BE49-F238E27FC236}">
                  <a16:creationId xmlns:a16="http://schemas.microsoft.com/office/drawing/2014/main" id="{02FFB73D-6EF6-6F4C-A269-18A525366C12}"/>
                </a:ext>
              </a:extLst>
            </p:cNvPr>
            <p:cNvSpPr>
              <a:spLocks noChangeArrowheads="1"/>
            </p:cNvSpPr>
            <p:nvPr/>
          </p:nvSpPr>
          <p:spPr bwMode="auto">
            <a:xfrm rot="-1804197">
              <a:off x="2528" y="1272"/>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68" name="Rectangle 8">
              <a:extLst>
                <a:ext uri="{FF2B5EF4-FFF2-40B4-BE49-F238E27FC236}">
                  <a16:creationId xmlns:a16="http://schemas.microsoft.com/office/drawing/2014/main" id="{C703D82E-BB63-FE4B-9BCD-BE25AFAE36A7}"/>
                </a:ext>
              </a:extLst>
            </p:cNvPr>
            <p:cNvSpPr>
              <a:spLocks noChangeArrowheads="1"/>
            </p:cNvSpPr>
            <p:nvPr/>
          </p:nvSpPr>
          <p:spPr bwMode="auto">
            <a:xfrm rot="8101981">
              <a:off x="1064" y="1842"/>
              <a:ext cx="1443"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69" name="Rectangle 9">
              <a:extLst>
                <a:ext uri="{FF2B5EF4-FFF2-40B4-BE49-F238E27FC236}">
                  <a16:creationId xmlns:a16="http://schemas.microsoft.com/office/drawing/2014/main" id="{2D12112C-BFCF-C746-9587-449989C34DAA}"/>
                </a:ext>
              </a:extLst>
            </p:cNvPr>
            <p:cNvSpPr>
              <a:spLocks noChangeArrowheads="1"/>
            </p:cNvSpPr>
            <p:nvPr/>
          </p:nvSpPr>
          <p:spPr bwMode="auto">
            <a:xfrm rot="85205">
              <a:off x="3528" y="1520"/>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70" name="Rectangle 10">
              <a:extLst>
                <a:ext uri="{FF2B5EF4-FFF2-40B4-BE49-F238E27FC236}">
                  <a16:creationId xmlns:a16="http://schemas.microsoft.com/office/drawing/2014/main" id="{C05814E3-DE16-2549-866A-73BF2E9CCC4F}"/>
                </a:ext>
              </a:extLst>
            </p:cNvPr>
            <p:cNvSpPr>
              <a:spLocks noChangeArrowheads="1"/>
            </p:cNvSpPr>
            <p:nvPr/>
          </p:nvSpPr>
          <p:spPr bwMode="auto">
            <a:xfrm rot="85205">
              <a:off x="1736" y="1488"/>
              <a:ext cx="912" cy="104"/>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71" name="Rectangle 11">
              <a:extLst>
                <a:ext uri="{FF2B5EF4-FFF2-40B4-BE49-F238E27FC236}">
                  <a16:creationId xmlns:a16="http://schemas.microsoft.com/office/drawing/2014/main" id="{A6FB1380-8B96-AE42-BCA7-646946556AB5}"/>
                </a:ext>
              </a:extLst>
            </p:cNvPr>
            <p:cNvSpPr>
              <a:spLocks noChangeArrowheads="1"/>
            </p:cNvSpPr>
            <p:nvPr/>
          </p:nvSpPr>
          <p:spPr bwMode="auto">
            <a:xfrm rot="10911120">
              <a:off x="1222" y="3090"/>
              <a:ext cx="3464"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72" name="Rectangle 12">
              <a:extLst>
                <a:ext uri="{FF2B5EF4-FFF2-40B4-BE49-F238E27FC236}">
                  <a16:creationId xmlns:a16="http://schemas.microsoft.com/office/drawing/2014/main" id="{A0164451-9E0E-7249-A7D8-E59978E6282E}"/>
                </a:ext>
              </a:extLst>
            </p:cNvPr>
            <p:cNvSpPr>
              <a:spLocks noChangeArrowheads="1"/>
            </p:cNvSpPr>
            <p:nvPr/>
          </p:nvSpPr>
          <p:spPr bwMode="auto">
            <a:xfrm rot="3349979">
              <a:off x="3496" y="1970"/>
              <a:ext cx="1443" cy="226"/>
            </a:xfrm>
            <a:prstGeom prst="rect">
              <a:avLst/>
            </a:prstGeom>
            <a:solidFill>
              <a:srgbClr val="1F1F1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374" name="Text Box 14">
            <a:extLst>
              <a:ext uri="{FF2B5EF4-FFF2-40B4-BE49-F238E27FC236}">
                <a16:creationId xmlns:a16="http://schemas.microsoft.com/office/drawing/2014/main" id="{AD2E1D37-982D-3F40-86E5-55A6CEC91DE6}"/>
              </a:ext>
            </a:extLst>
          </p:cNvPr>
          <p:cNvSpPr txBox="1">
            <a:spLocks noChangeArrowheads="1"/>
          </p:cNvSpPr>
          <p:nvPr/>
        </p:nvSpPr>
        <p:spPr bwMode="auto">
          <a:xfrm>
            <a:off x="1779588" y="17463"/>
            <a:ext cx="1993900" cy="2746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a:t>
            </a:r>
          </a:p>
        </p:txBody>
      </p:sp>
      <p:sp>
        <p:nvSpPr>
          <p:cNvPr id="655377" name="Rectangle 17">
            <a:extLst>
              <a:ext uri="{FF2B5EF4-FFF2-40B4-BE49-F238E27FC236}">
                <a16:creationId xmlns:a16="http://schemas.microsoft.com/office/drawing/2014/main" id="{A6F928E6-0959-A846-AB8F-85B0B605EEB8}"/>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78" name="Rectangle 18">
            <a:extLst>
              <a:ext uri="{FF2B5EF4-FFF2-40B4-BE49-F238E27FC236}">
                <a16:creationId xmlns:a16="http://schemas.microsoft.com/office/drawing/2014/main" id="{62B006AA-CD50-514B-B1DF-E3FF151F87CC}"/>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655379" name="AutoShape 19">
            <a:extLst>
              <a:ext uri="{FF2B5EF4-FFF2-40B4-BE49-F238E27FC236}">
                <a16:creationId xmlns:a16="http://schemas.microsoft.com/office/drawing/2014/main" id="{384739D9-1039-4845-993D-CFDFED7114D1}"/>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0" name="Rectangle 20">
            <a:extLst>
              <a:ext uri="{FF2B5EF4-FFF2-40B4-BE49-F238E27FC236}">
                <a16:creationId xmlns:a16="http://schemas.microsoft.com/office/drawing/2014/main" id="{4A749E48-71B4-EE4E-AA6B-FE5B3E3A285C}"/>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1" name="AutoShape 21">
            <a:extLst>
              <a:ext uri="{FF2B5EF4-FFF2-40B4-BE49-F238E27FC236}">
                <a16:creationId xmlns:a16="http://schemas.microsoft.com/office/drawing/2014/main" id="{9EC43818-1F4A-F845-A935-4AC932E831B3}"/>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2" name="Line 22">
            <a:extLst>
              <a:ext uri="{FF2B5EF4-FFF2-40B4-BE49-F238E27FC236}">
                <a16:creationId xmlns:a16="http://schemas.microsoft.com/office/drawing/2014/main" id="{93D64F47-3816-7541-B875-30046A2F43EE}"/>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3" name="Line 23">
            <a:extLst>
              <a:ext uri="{FF2B5EF4-FFF2-40B4-BE49-F238E27FC236}">
                <a16:creationId xmlns:a16="http://schemas.microsoft.com/office/drawing/2014/main" id="{BDF030D1-FAE9-BB49-9369-CFFD575DF73F}"/>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4" name="Line 24">
            <a:extLst>
              <a:ext uri="{FF2B5EF4-FFF2-40B4-BE49-F238E27FC236}">
                <a16:creationId xmlns:a16="http://schemas.microsoft.com/office/drawing/2014/main" id="{3CC88229-2B58-F94C-B22D-684906A6FBEF}"/>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5" name="Line 25">
            <a:extLst>
              <a:ext uri="{FF2B5EF4-FFF2-40B4-BE49-F238E27FC236}">
                <a16:creationId xmlns:a16="http://schemas.microsoft.com/office/drawing/2014/main" id="{51E1AE92-D4BB-424D-BB0F-402CD0D4DEBB}"/>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6" name="Line 26">
            <a:extLst>
              <a:ext uri="{FF2B5EF4-FFF2-40B4-BE49-F238E27FC236}">
                <a16:creationId xmlns:a16="http://schemas.microsoft.com/office/drawing/2014/main" id="{62EA8519-87FD-954E-A5C8-1C209427980A}"/>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87" name="Rectangle 27">
            <a:extLst>
              <a:ext uri="{FF2B5EF4-FFF2-40B4-BE49-F238E27FC236}">
                <a16:creationId xmlns:a16="http://schemas.microsoft.com/office/drawing/2014/main" id="{BD612C1C-7A52-B54C-8D3C-C3E5E8642B42}"/>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655388" name="Rectangle 28">
            <a:extLst>
              <a:ext uri="{FF2B5EF4-FFF2-40B4-BE49-F238E27FC236}">
                <a16:creationId xmlns:a16="http://schemas.microsoft.com/office/drawing/2014/main" id="{1A97CC47-47CE-0341-8D33-49B2281D9B4E}"/>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655389" name="Rectangle 29">
            <a:extLst>
              <a:ext uri="{FF2B5EF4-FFF2-40B4-BE49-F238E27FC236}">
                <a16:creationId xmlns:a16="http://schemas.microsoft.com/office/drawing/2014/main" id="{0B47A6A4-B0E3-BE47-9FDC-16BF7E2EAFF1}"/>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655390" name="Rectangle 30">
            <a:extLst>
              <a:ext uri="{FF2B5EF4-FFF2-40B4-BE49-F238E27FC236}">
                <a16:creationId xmlns:a16="http://schemas.microsoft.com/office/drawing/2014/main" id="{0CC48C11-5B85-3B43-828D-E5C270424C2B}"/>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655391" name="Line 31">
            <a:extLst>
              <a:ext uri="{FF2B5EF4-FFF2-40B4-BE49-F238E27FC236}">
                <a16:creationId xmlns:a16="http://schemas.microsoft.com/office/drawing/2014/main" id="{FDBA0640-1C09-9B4D-A6C5-557DF22E1E1A}"/>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2" name="Rectangle 32">
            <a:extLst>
              <a:ext uri="{FF2B5EF4-FFF2-40B4-BE49-F238E27FC236}">
                <a16:creationId xmlns:a16="http://schemas.microsoft.com/office/drawing/2014/main" id="{1D028599-0A2B-3847-8BC0-DF0C05D7D9EF}"/>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655393" name="Text Box 33">
            <a:extLst>
              <a:ext uri="{FF2B5EF4-FFF2-40B4-BE49-F238E27FC236}">
                <a16:creationId xmlns:a16="http://schemas.microsoft.com/office/drawing/2014/main" id="{7CE35ED1-7BB2-5145-B9D1-29DC4C03EF6C}"/>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655395" name="Rectangle 35">
            <a:extLst>
              <a:ext uri="{FF2B5EF4-FFF2-40B4-BE49-F238E27FC236}">
                <a16:creationId xmlns:a16="http://schemas.microsoft.com/office/drawing/2014/main" id="{D68F246A-8FB7-E340-87E5-EEF638CD1D18}"/>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17</a:t>
            </a:r>
          </a:p>
        </p:txBody>
      </p:sp>
      <p:sp>
        <p:nvSpPr>
          <p:cNvPr id="655396" name="Text Box 36">
            <a:extLst>
              <a:ext uri="{FF2B5EF4-FFF2-40B4-BE49-F238E27FC236}">
                <a16:creationId xmlns:a16="http://schemas.microsoft.com/office/drawing/2014/main" id="{130FE9FA-5C4B-9E48-9D0B-2F129426753E}"/>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655397" name="Line 37">
            <a:extLst>
              <a:ext uri="{FF2B5EF4-FFF2-40B4-BE49-F238E27FC236}">
                <a16:creationId xmlns:a16="http://schemas.microsoft.com/office/drawing/2014/main" id="{9CED4789-9967-7D40-A015-BDABC9B82A53}"/>
              </a:ext>
            </a:extLst>
          </p:cNvPr>
          <p:cNvSpPr>
            <a:spLocks noChangeShapeType="1"/>
          </p:cNvSpPr>
          <p:nvPr/>
        </p:nvSpPr>
        <p:spPr bwMode="auto">
          <a:xfrm>
            <a:off x="5962650" y="2533650"/>
            <a:ext cx="1162050" cy="1847850"/>
          </a:xfrm>
          <a:prstGeom prst="line">
            <a:avLst/>
          </a:prstGeom>
          <a:noFill/>
          <a:ln w="10160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8" name="Line 38">
            <a:extLst>
              <a:ext uri="{FF2B5EF4-FFF2-40B4-BE49-F238E27FC236}">
                <a16:creationId xmlns:a16="http://schemas.microsoft.com/office/drawing/2014/main" id="{C2DF83B4-75CF-7948-9227-1EC16C5B32CD}"/>
              </a:ext>
            </a:extLst>
          </p:cNvPr>
          <p:cNvSpPr>
            <a:spLocks noChangeShapeType="1"/>
          </p:cNvSpPr>
          <p:nvPr/>
        </p:nvSpPr>
        <p:spPr bwMode="auto">
          <a:xfrm flipH="1" flipV="1">
            <a:off x="5592763" y="2609850"/>
            <a:ext cx="641350" cy="7938"/>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9" name="Line 39">
            <a:extLst>
              <a:ext uri="{FF2B5EF4-FFF2-40B4-BE49-F238E27FC236}">
                <a16:creationId xmlns:a16="http://schemas.microsoft.com/office/drawing/2014/main" id="{369CCDFC-3CF7-9541-864B-49D5535BA63D}"/>
              </a:ext>
            </a:extLst>
          </p:cNvPr>
          <p:cNvSpPr>
            <a:spLocks noChangeShapeType="1"/>
          </p:cNvSpPr>
          <p:nvPr/>
        </p:nvSpPr>
        <p:spPr bwMode="auto">
          <a:xfrm>
            <a:off x="4586288" y="2041525"/>
            <a:ext cx="1058862" cy="603250"/>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0" name="Line 40">
            <a:extLst>
              <a:ext uri="{FF2B5EF4-FFF2-40B4-BE49-F238E27FC236}">
                <a16:creationId xmlns:a16="http://schemas.microsoft.com/office/drawing/2014/main" id="{80F53DF8-F790-EB42-A053-A4E3D287A933}"/>
              </a:ext>
            </a:extLst>
          </p:cNvPr>
          <p:cNvSpPr>
            <a:spLocks noChangeShapeType="1"/>
          </p:cNvSpPr>
          <p:nvPr/>
        </p:nvSpPr>
        <p:spPr bwMode="auto">
          <a:xfrm flipH="1">
            <a:off x="4089400" y="2109788"/>
            <a:ext cx="827088" cy="517525"/>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1" name="Line 41">
            <a:extLst>
              <a:ext uri="{FF2B5EF4-FFF2-40B4-BE49-F238E27FC236}">
                <a16:creationId xmlns:a16="http://schemas.microsoft.com/office/drawing/2014/main" id="{8BB31809-B485-F249-990E-3D83B70F2CF1}"/>
              </a:ext>
            </a:extLst>
          </p:cNvPr>
          <p:cNvSpPr>
            <a:spLocks noChangeShapeType="1"/>
          </p:cNvSpPr>
          <p:nvPr/>
        </p:nvSpPr>
        <p:spPr bwMode="auto">
          <a:xfrm flipH="1" flipV="1">
            <a:off x="3373438" y="2557463"/>
            <a:ext cx="811212" cy="15875"/>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2" name="Line 42">
            <a:extLst>
              <a:ext uri="{FF2B5EF4-FFF2-40B4-BE49-F238E27FC236}">
                <a16:creationId xmlns:a16="http://schemas.microsoft.com/office/drawing/2014/main" id="{1552C99C-4F89-574E-9542-6C79650D4455}"/>
              </a:ext>
            </a:extLst>
          </p:cNvPr>
          <p:cNvSpPr>
            <a:spLocks noChangeShapeType="1"/>
          </p:cNvSpPr>
          <p:nvPr/>
        </p:nvSpPr>
        <p:spPr bwMode="auto">
          <a:xfrm flipV="1">
            <a:off x="1951038" y="2397125"/>
            <a:ext cx="1820862" cy="1928813"/>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3" name="Line 43">
            <a:extLst>
              <a:ext uri="{FF2B5EF4-FFF2-40B4-BE49-F238E27FC236}">
                <a16:creationId xmlns:a16="http://schemas.microsoft.com/office/drawing/2014/main" id="{8E2E7088-16E3-594C-84AA-1D4915FF0511}"/>
              </a:ext>
            </a:extLst>
          </p:cNvPr>
          <p:cNvSpPr>
            <a:spLocks noChangeShapeType="1"/>
          </p:cNvSpPr>
          <p:nvPr/>
        </p:nvSpPr>
        <p:spPr bwMode="auto">
          <a:xfrm>
            <a:off x="2027238" y="4808538"/>
            <a:ext cx="5248275" cy="196850"/>
          </a:xfrm>
          <a:prstGeom prst="line">
            <a:avLst/>
          </a:prstGeom>
          <a:noFill/>
          <a:ln w="120650">
            <a:solidFill>
              <a:srgbClr val="1F1D1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06" name="Text Box 46">
            <a:extLst>
              <a:ext uri="{FF2B5EF4-FFF2-40B4-BE49-F238E27FC236}">
                <a16:creationId xmlns:a16="http://schemas.microsoft.com/office/drawing/2014/main" id="{EA3EBC41-8BD5-6444-8FC9-75B21FBB00AA}"/>
              </a:ext>
            </a:extLst>
          </p:cNvPr>
          <p:cNvSpPr txBox="1">
            <a:spLocks noChangeArrowheads="1"/>
          </p:cNvSpPr>
          <p:nvPr/>
        </p:nvSpPr>
        <p:spPr bwMode="auto">
          <a:xfrm>
            <a:off x="1574800" y="1216025"/>
            <a:ext cx="6592888" cy="549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000" b="0">
                <a:solidFill>
                  <a:srgbClr val="FFFF00"/>
                </a:solidFill>
              </a:rPr>
              <a:t>Bagaimana keadaan “</a:t>
            </a:r>
            <a:r>
              <a:rPr lang="en-US" altLang="en-US" sz="3000">
                <a:solidFill>
                  <a:srgbClr val="FFFF00"/>
                </a:solidFill>
              </a:rPr>
              <a:t>NEGERI</a:t>
            </a:r>
            <a:r>
              <a:rPr lang="en-US" altLang="en-US" sz="3000" b="0">
                <a:solidFill>
                  <a:srgbClr val="FFFF00"/>
                </a:solidFill>
              </a:rPr>
              <a:t>” itu?</a:t>
            </a:r>
          </a:p>
        </p:txBody>
      </p:sp>
      <p:sp>
        <p:nvSpPr>
          <p:cNvPr id="655407" name="Text Box 47">
            <a:extLst>
              <a:ext uri="{FF2B5EF4-FFF2-40B4-BE49-F238E27FC236}">
                <a16:creationId xmlns:a16="http://schemas.microsoft.com/office/drawing/2014/main" id="{BD61D288-6332-314C-B4AB-BCD1475593D1}"/>
              </a:ext>
            </a:extLst>
          </p:cNvPr>
          <p:cNvSpPr txBox="1">
            <a:spLocks noChangeArrowheads="1"/>
          </p:cNvSpPr>
          <p:nvPr/>
        </p:nvSpPr>
        <p:spPr bwMode="auto">
          <a:xfrm>
            <a:off x="617538" y="1882775"/>
            <a:ext cx="8126412"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b="0">
                <a:solidFill>
                  <a:srgbClr val="FFFF00"/>
                </a:solidFill>
              </a:rPr>
              <a:t>Bagaimana bangsa yang mendiaminya?</a:t>
            </a:r>
          </a:p>
        </p:txBody>
      </p:sp>
      <p:sp>
        <p:nvSpPr>
          <p:cNvPr id="655408" name="Text Box 48">
            <a:extLst>
              <a:ext uri="{FF2B5EF4-FFF2-40B4-BE49-F238E27FC236}">
                <a16:creationId xmlns:a16="http://schemas.microsoft.com/office/drawing/2014/main" id="{61EC59CB-8D48-3248-BF14-109EF52B36E3}"/>
              </a:ext>
            </a:extLst>
          </p:cNvPr>
          <p:cNvSpPr txBox="1">
            <a:spLocks noChangeArrowheads="1"/>
          </p:cNvSpPr>
          <p:nvPr/>
        </p:nvSpPr>
        <p:spPr bwMode="auto">
          <a:xfrm>
            <a:off x="1296988" y="2759075"/>
            <a:ext cx="7319962" cy="5794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b="0">
                <a:solidFill>
                  <a:srgbClr val="FFFF00"/>
                </a:solidFill>
              </a:rPr>
              <a:t>Bagaimana dengan sumber mata air?</a:t>
            </a:r>
          </a:p>
        </p:txBody>
      </p:sp>
      <p:sp>
        <p:nvSpPr>
          <p:cNvPr id="655409" name="Text Box 49">
            <a:extLst>
              <a:ext uri="{FF2B5EF4-FFF2-40B4-BE49-F238E27FC236}">
                <a16:creationId xmlns:a16="http://schemas.microsoft.com/office/drawing/2014/main" id="{08B0E8D1-E8FF-574B-8E93-7C75B7B55C61}"/>
              </a:ext>
            </a:extLst>
          </p:cNvPr>
          <p:cNvSpPr txBox="1">
            <a:spLocks noChangeArrowheads="1"/>
          </p:cNvSpPr>
          <p:nvPr/>
        </p:nvSpPr>
        <p:spPr bwMode="auto">
          <a:xfrm>
            <a:off x="2784475" y="3533775"/>
            <a:ext cx="48514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0">
                <a:solidFill>
                  <a:srgbClr val="FFFF00"/>
                </a:solidFill>
              </a:rPr>
              <a:t>Bukit atau hutan?</a:t>
            </a:r>
          </a:p>
        </p:txBody>
      </p:sp>
      <p:sp>
        <p:nvSpPr>
          <p:cNvPr id="655410" name="Text Box 50">
            <a:extLst>
              <a:ext uri="{FF2B5EF4-FFF2-40B4-BE49-F238E27FC236}">
                <a16:creationId xmlns:a16="http://schemas.microsoft.com/office/drawing/2014/main" id="{2E88E460-16D8-8946-BE63-9D5542DA6E98}"/>
              </a:ext>
            </a:extLst>
          </p:cNvPr>
          <p:cNvSpPr txBox="1">
            <a:spLocks noChangeArrowheads="1"/>
          </p:cNvSpPr>
          <p:nvPr/>
        </p:nvSpPr>
        <p:spPr bwMode="auto">
          <a:xfrm>
            <a:off x="2387600" y="4371975"/>
            <a:ext cx="559435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0">
                <a:solidFill>
                  <a:srgbClr val="FFFF00"/>
                </a:solidFill>
              </a:rPr>
              <a:t>Tanah yang subur?</a:t>
            </a:r>
          </a:p>
        </p:txBody>
      </p:sp>
      <p:sp>
        <p:nvSpPr>
          <p:cNvPr id="655411" name="Text Box 51">
            <a:extLst>
              <a:ext uri="{FF2B5EF4-FFF2-40B4-BE49-F238E27FC236}">
                <a16:creationId xmlns:a16="http://schemas.microsoft.com/office/drawing/2014/main" id="{4F5FF65E-D778-8D4C-BD2F-F39F684866B4}"/>
              </a:ext>
            </a:extLst>
          </p:cNvPr>
          <p:cNvSpPr txBox="1">
            <a:spLocks noChangeArrowheads="1"/>
          </p:cNvSpPr>
          <p:nvPr/>
        </p:nvSpPr>
        <p:spPr bwMode="auto">
          <a:xfrm>
            <a:off x="3795713" y="5124450"/>
            <a:ext cx="485775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4000" b="0">
                <a:solidFill>
                  <a:srgbClr val="FFFF00"/>
                </a:solidFill>
              </a:rPr>
              <a:t>Makanan tersedia?</a:t>
            </a:r>
          </a:p>
        </p:txBody>
      </p:sp>
      <p:sp>
        <p:nvSpPr>
          <p:cNvPr id="655412" name="Text Box 52">
            <a:extLst>
              <a:ext uri="{FF2B5EF4-FFF2-40B4-BE49-F238E27FC236}">
                <a16:creationId xmlns:a16="http://schemas.microsoft.com/office/drawing/2014/main" id="{356B447D-5276-DF40-9BFE-77A1C8E8382C}"/>
              </a:ext>
            </a:extLst>
          </p:cNvPr>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6</a:t>
            </a:r>
          </a:p>
        </p:txBody>
      </p:sp>
      <p:sp>
        <p:nvSpPr>
          <p:cNvPr id="655413" name="Text Box 53">
            <a:extLst>
              <a:ext uri="{FF2B5EF4-FFF2-40B4-BE49-F238E27FC236}">
                <a16:creationId xmlns:a16="http://schemas.microsoft.com/office/drawing/2014/main" id="{3228D241-E994-654C-AEE0-47F7430FF712}"/>
              </a:ext>
            </a:extLst>
          </p:cNvPr>
          <p:cNvSpPr txBox="1">
            <a:spLocks noChangeArrowheads="1"/>
          </p:cNvSpPr>
          <p:nvPr/>
        </p:nvSpPr>
        <p:spPr bwMode="auto">
          <a:xfrm>
            <a:off x="1987550" y="450850"/>
            <a:ext cx="6516688" cy="5191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800">
                <a:solidFill>
                  <a:srgbClr val="66FF66"/>
                </a:solidFill>
              </a:rPr>
              <a:t>BEBERAPA PERTANYAAN DASAR…</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55406"/>
                                        </p:tgtEl>
                                        <p:attrNameLst>
                                          <p:attrName>style.visibility</p:attrName>
                                        </p:attrNameLst>
                                      </p:cBhvr>
                                      <p:to>
                                        <p:strVal val="visible"/>
                                      </p:to>
                                    </p:set>
                                    <p:anim calcmode="lin" valueType="num">
                                      <p:cBhvr>
                                        <p:cTn id="7" dur="500" fill="hold"/>
                                        <p:tgtEl>
                                          <p:spTgt spid="655406"/>
                                        </p:tgtEl>
                                        <p:attrNameLst>
                                          <p:attrName>ppt_w</p:attrName>
                                        </p:attrNameLst>
                                      </p:cBhvr>
                                      <p:tavLst>
                                        <p:tav tm="0">
                                          <p:val>
                                            <p:fltVal val="0"/>
                                          </p:val>
                                        </p:tav>
                                        <p:tav tm="100000">
                                          <p:val>
                                            <p:strVal val="#ppt_w"/>
                                          </p:val>
                                        </p:tav>
                                      </p:tavLst>
                                    </p:anim>
                                    <p:anim calcmode="lin" valueType="num">
                                      <p:cBhvr>
                                        <p:cTn id="8" dur="500" fill="hold"/>
                                        <p:tgtEl>
                                          <p:spTgt spid="655406"/>
                                        </p:tgtEl>
                                        <p:attrNameLst>
                                          <p:attrName>ppt_h</p:attrName>
                                        </p:attrNameLst>
                                      </p:cBhvr>
                                      <p:tavLst>
                                        <p:tav tm="0">
                                          <p:val>
                                            <p:fltVal val="0"/>
                                          </p:val>
                                        </p:tav>
                                        <p:tav tm="100000">
                                          <p:val>
                                            <p:strVal val="#ppt_h"/>
                                          </p:val>
                                        </p:tav>
                                      </p:tavLst>
                                    </p:anim>
                                    <p:anim calcmode="lin" valueType="num">
                                      <p:cBhvr>
                                        <p:cTn id="9" dur="500" fill="hold"/>
                                        <p:tgtEl>
                                          <p:spTgt spid="655406"/>
                                        </p:tgtEl>
                                        <p:attrNameLst>
                                          <p:attrName>ppt_x</p:attrName>
                                        </p:attrNameLst>
                                      </p:cBhvr>
                                      <p:tavLst>
                                        <p:tav tm="0">
                                          <p:val>
                                            <p:fltVal val="0.5"/>
                                          </p:val>
                                        </p:tav>
                                        <p:tav tm="100000">
                                          <p:val>
                                            <p:strVal val="#ppt_x"/>
                                          </p:val>
                                        </p:tav>
                                      </p:tavLst>
                                    </p:anim>
                                    <p:anim calcmode="lin" valueType="num">
                                      <p:cBhvr>
                                        <p:cTn id="10"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55407"/>
                                        </p:tgtEl>
                                        <p:attrNameLst>
                                          <p:attrName>style.visibility</p:attrName>
                                        </p:attrNameLst>
                                      </p:cBhvr>
                                      <p:to>
                                        <p:strVal val="visible"/>
                                      </p:to>
                                    </p:set>
                                    <p:anim calcmode="lin" valueType="num">
                                      <p:cBhvr>
                                        <p:cTn id="15" dur="500" fill="hold"/>
                                        <p:tgtEl>
                                          <p:spTgt spid="655407"/>
                                        </p:tgtEl>
                                        <p:attrNameLst>
                                          <p:attrName>ppt_w</p:attrName>
                                        </p:attrNameLst>
                                      </p:cBhvr>
                                      <p:tavLst>
                                        <p:tav tm="0">
                                          <p:val>
                                            <p:fltVal val="0"/>
                                          </p:val>
                                        </p:tav>
                                        <p:tav tm="100000">
                                          <p:val>
                                            <p:strVal val="#ppt_w"/>
                                          </p:val>
                                        </p:tav>
                                      </p:tavLst>
                                    </p:anim>
                                    <p:anim calcmode="lin" valueType="num">
                                      <p:cBhvr>
                                        <p:cTn id="16" dur="500" fill="hold"/>
                                        <p:tgtEl>
                                          <p:spTgt spid="655407"/>
                                        </p:tgtEl>
                                        <p:attrNameLst>
                                          <p:attrName>ppt_h</p:attrName>
                                        </p:attrNameLst>
                                      </p:cBhvr>
                                      <p:tavLst>
                                        <p:tav tm="0">
                                          <p:val>
                                            <p:fltVal val="0"/>
                                          </p:val>
                                        </p:tav>
                                        <p:tav tm="100000">
                                          <p:val>
                                            <p:strVal val="#ppt_h"/>
                                          </p:val>
                                        </p:tav>
                                      </p:tavLst>
                                    </p:anim>
                                    <p:anim calcmode="lin" valueType="num">
                                      <p:cBhvr>
                                        <p:cTn id="17" dur="500" fill="hold"/>
                                        <p:tgtEl>
                                          <p:spTgt spid="655407"/>
                                        </p:tgtEl>
                                        <p:attrNameLst>
                                          <p:attrName>ppt_x</p:attrName>
                                        </p:attrNameLst>
                                      </p:cBhvr>
                                      <p:tavLst>
                                        <p:tav tm="0">
                                          <p:val>
                                            <p:fltVal val="0.5"/>
                                          </p:val>
                                        </p:tav>
                                        <p:tav tm="100000">
                                          <p:val>
                                            <p:strVal val="#ppt_x"/>
                                          </p:val>
                                        </p:tav>
                                      </p:tavLst>
                                    </p:anim>
                                    <p:anim calcmode="lin" valueType="num">
                                      <p:cBhvr>
                                        <p:cTn id="18"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55408"/>
                                        </p:tgtEl>
                                        <p:attrNameLst>
                                          <p:attrName>style.visibility</p:attrName>
                                        </p:attrNameLst>
                                      </p:cBhvr>
                                      <p:to>
                                        <p:strVal val="visible"/>
                                      </p:to>
                                    </p:set>
                                    <p:anim calcmode="lin" valueType="num">
                                      <p:cBhvr>
                                        <p:cTn id="23" dur="500" fill="hold"/>
                                        <p:tgtEl>
                                          <p:spTgt spid="655408"/>
                                        </p:tgtEl>
                                        <p:attrNameLst>
                                          <p:attrName>ppt_w</p:attrName>
                                        </p:attrNameLst>
                                      </p:cBhvr>
                                      <p:tavLst>
                                        <p:tav tm="0">
                                          <p:val>
                                            <p:fltVal val="0"/>
                                          </p:val>
                                        </p:tav>
                                        <p:tav tm="100000">
                                          <p:val>
                                            <p:strVal val="#ppt_w"/>
                                          </p:val>
                                        </p:tav>
                                      </p:tavLst>
                                    </p:anim>
                                    <p:anim calcmode="lin" valueType="num">
                                      <p:cBhvr>
                                        <p:cTn id="24" dur="500" fill="hold"/>
                                        <p:tgtEl>
                                          <p:spTgt spid="655408"/>
                                        </p:tgtEl>
                                        <p:attrNameLst>
                                          <p:attrName>ppt_h</p:attrName>
                                        </p:attrNameLst>
                                      </p:cBhvr>
                                      <p:tavLst>
                                        <p:tav tm="0">
                                          <p:val>
                                            <p:fltVal val="0"/>
                                          </p:val>
                                        </p:tav>
                                        <p:tav tm="100000">
                                          <p:val>
                                            <p:strVal val="#ppt_h"/>
                                          </p:val>
                                        </p:tav>
                                      </p:tavLst>
                                    </p:anim>
                                    <p:anim calcmode="lin" valueType="num">
                                      <p:cBhvr>
                                        <p:cTn id="25" dur="500" fill="hold"/>
                                        <p:tgtEl>
                                          <p:spTgt spid="655408"/>
                                        </p:tgtEl>
                                        <p:attrNameLst>
                                          <p:attrName>ppt_x</p:attrName>
                                        </p:attrNameLst>
                                      </p:cBhvr>
                                      <p:tavLst>
                                        <p:tav tm="0">
                                          <p:val>
                                            <p:fltVal val="0.5"/>
                                          </p:val>
                                        </p:tav>
                                        <p:tav tm="100000">
                                          <p:val>
                                            <p:strVal val="#ppt_x"/>
                                          </p:val>
                                        </p:tav>
                                      </p:tavLst>
                                    </p:anim>
                                    <p:anim calcmode="lin" valueType="num">
                                      <p:cBhvr>
                                        <p:cTn id="26"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655409"/>
                                        </p:tgtEl>
                                        <p:attrNameLst>
                                          <p:attrName>style.visibility</p:attrName>
                                        </p:attrNameLst>
                                      </p:cBhvr>
                                      <p:to>
                                        <p:strVal val="visible"/>
                                      </p:to>
                                    </p:set>
                                    <p:anim calcmode="lin" valueType="num">
                                      <p:cBhvr>
                                        <p:cTn id="31" dur="500" fill="hold"/>
                                        <p:tgtEl>
                                          <p:spTgt spid="655409"/>
                                        </p:tgtEl>
                                        <p:attrNameLst>
                                          <p:attrName>ppt_w</p:attrName>
                                        </p:attrNameLst>
                                      </p:cBhvr>
                                      <p:tavLst>
                                        <p:tav tm="0">
                                          <p:val>
                                            <p:fltVal val="0"/>
                                          </p:val>
                                        </p:tav>
                                        <p:tav tm="100000">
                                          <p:val>
                                            <p:strVal val="#ppt_w"/>
                                          </p:val>
                                        </p:tav>
                                      </p:tavLst>
                                    </p:anim>
                                    <p:anim calcmode="lin" valueType="num">
                                      <p:cBhvr>
                                        <p:cTn id="32" dur="500" fill="hold"/>
                                        <p:tgtEl>
                                          <p:spTgt spid="655409"/>
                                        </p:tgtEl>
                                        <p:attrNameLst>
                                          <p:attrName>ppt_h</p:attrName>
                                        </p:attrNameLst>
                                      </p:cBhvr>
                                      <p:tavLst>
                                        <p:tav tm="0">
                                          <p:val>
                                            <p:fltVal val="0"/>
                                          </p:val>
                                        </p:tav>
                                        <p:tav tm="100000">
                                          <p:val>
                                            <p:strVal val="#ppt_h"/>
                                          </p:val>
                                        </p:tav>
                                      </p:tavLst>
                                    </p:anim>
                                    <p:anim calcmode="lin" valueType="num">
                                      <p:cBhvr>
                                        <p:cTn id="33" dur="500" fill="hold"/>
                                        <p:tgtEl>
                                          <p:spTgt spid="655409"/>
                                        </p:tgtEl>
                                        <p:attrNameLst>
                                          <p:attrName>ppt_x</p:attrName>
                                        </p:attrNameLst>
                                      </p:cBhvr>
                                      <p:tavLst>
                                        <p:tav tm="0">
                                          <p:val>
                                            <p:fltVal val="0.5"/>
                                          </p:val>
                                        </p:tav>
                                        <p:tav tm="100000">
                                          <p:val>
                                            <p:strVal val="#ppt_x"/>
                                          </p:val>
                                        </p:tav>
                                      </p:tavLst>
                                    </p:anim>
                                    <p:anim calcmode="lin" valueType="num">
                                      <p:cBhvr>
                                        <p:cTn id="34"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55410"/>
                                        </p:tgtEl>
                                        <p:attrNameLst>
                                          <p:attrName>style.visibility</p:attrName>
                                        </p:attrNameLst>
                                      </p:cBhvr>
                                      <p:to>
                                        <p:strVal val="visible"/>
                                      </p:to>
                                    </p:set>
                                    <p:anim calcmode="lin" valueType="num">
                                      <p:cBhvr>
                                        <p:cTn id="39" dur="500" fill="hold"/>
                                        <p:tgtEl>
                                          <p:spTgt spid="655410"/>
                                        </p:tgtEl>
                                        <p:attrNameLst>
                                          <p:attrName>ppt_w</p:attrName>
                                        </p:attrNameLst>
                                      </p:cBhvr>
                                      <p:tavLst>
                                        <p:tav tm="0">
                                          <p:val>
                                            <p:fltVal val="0"/>
                                          </p:val>
                                        </p:tav>
                                        <p:tav tm="100000">
                                          <p:val>
                                            <p:strVal val="#ppt_w"/>
                                          </p:val>
                                        </p:tav>
                                      </p:tavLst>
                                    </p:anim>
                                    <p:anim calcmode="lin" valueType="num">
                                      <p:cBhvr>
                                        <p:cTn id="40" dur="500" fill="hold"/>
                                        <p:tgtEl>
                                          <p:spTgt spid="655410"/>
                                        </p:tgtEl>
                                        <p:attrNameLst>
                                          <p:attrName>ppt_h</p:attrName>
                                        </p:attrNameLst>
                                      </p:cBhvr>
                                      <p:tavLst>
                                        <p:tav tm="0">
                                          <p:val>
                                            <p:fltVal val="0"/>
                                          </p:val>
                                        </p:tav>
                                        <p:tav tm="100000">
                                          <p:val>
                                            <p:strVal val="#ppt_h"/>
                                          </p:val>
                                        </p:tav>
                                      </p:tavLst>
                                    </p:anim>
                                    <p:anim calcmode="lin" valueType="num">
                                      <p:cBhvr>
                                        <p:cTn id="41" dur="500" fill="hold"/>
                                        <p:tgtEl>
                                          <p:spTgt spid="655410"/>
                                        </p:tgtEl>
                                        <p:attrNameLst>
                                          <p:attrName>ppt_x</p:attrName>
                                        </p:attrNameLst>
                                      </p:cBhvr>
                                      <p:tavLst>
                                        <p:tav tm="0">
                                          <p:val>
                                            <p:fltVal val="0.5"/>
                                          </p:val>
                                        </p:tav>
                                        <p:tav tm="100000">
                                          <p:val>
                                            <p:strVal val="#ppt_x"/>
                                          </p:val>
                                        </p:tav>
                                      </p:tavLst>
                                    </p:anim>
                                    <p:anim calcmode="lin" valueType="num">
                                      <p:cBhvr>
                                        <p:cTn id="42"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655411"/>
                                        </p:tgtEl>
                                        <p:attrNameLst>
                                          <p:attrName>style.visibility</p:attrName>
                                        </p:attrNameLst>
                                      </p:cBhvr>
                                      <p:to>
                                        <p:strVal val="visible"/>
                                      </p:to>
                                    </p:set>
                                    <p:anim calcmode="lin" valueType="num">
                                      <p:cBhvr>
                                        <p:cTn id="47" dur="500" fill="hold"/>
                                        <p:tgtEl>
                                          <p:spTgt spid="655411"/>
                                        </p:tgtEl>
                                        <p:attrNameLst>
                                          <p:attrName>ppt_w</p:attrName>
                                        </p:attrNameLst>
                                      </p:cBhvr>
                                      <p:tavLst>
                                        <p:tav tm="0">
                                          <p:val>
                                            <p:fltVal val="0"/>
                                          </p:val>
                                        </p:tav>
                                        <p:tav tm="100000">
                                          <p:val>
                                            <p:strVal val="#ppt_w"/>
                                          </p:val>
                                        </p:tav>
                                      </p:tavLst>
                                    </p:anim>
                                    <p:anim calcmode="lin" valueType="num">
                                      <p:cBhvr>
                                        <p:cTn id="48" dur="500" fill="hold"/>
                                        <p:tgtEl>
                                          <p:spTgt spid="655411"/>
                                        </p:tgtEl>
                                        <p:attrNameLst>
                                          <p:attrName>ppt_h</p:attrName>
                                        </p:attrNameLst>
                                      </p:cBhvr>
                                      <p:tavLst>
                                        <p:tav tm="0">
                                          <p:val>
                                            <p:fltVal val="0"/>
                                          </p:val>
                                        </p:tav>
                                        <p:tav tm="100000">
                                          <p:val>
                                            <p:strVal val="#ppt_h"/>
                                          </p:val>
                                        </p:tav>
                                      </p:tavLst>
                                    </p:anim>
                                    <p:anim calcmode="lin" valueType="num">
                                      <p:cBhvr>
                                        <p:cTn id="49" dur="500" fill="hold"/>
                                        <p:tgtEl>
                                          <p:spTgt spid="655411"/>
                                        </p:tgtEl>
                                        <p:attrNameLst>
                                          <p:attrName>ppt_x</p:attrName>
                                        </p:attrNameLst>
                                      </p:cBhvr>
                                      <p:tavLst>
                                        <p:tav tm="0">
                                          <p:val>
                                            <p:fltVal val="0.5"/>
                                          </p:val>
                                        </p:tav>
                                        <p:tav tm="100000">
                                          <p:val>
                                            <p:strVal val="#ppt_x"/>
                                          </p:val>
                                        </p:tav>
                                      </p:tavLst>
                                    </p:anim>
                                    <p:anim calcmode="lin" valueType="num">
                                      <p:cBhvr>
                                        <p:cTn id="50"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Tree>
    <p:extLst>
      <p:ext uri="{BB962C8B-B14F-4D97-AF65-F5344CB8AC3E}">
        <p14:creationId xmlns:p14="http://schemas.microsoft.com/office/powerpoint/2010/main" val="1718839745"/>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C126CD1F-D3DE-664A-BE5D-4ACC0AF49687}"/>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35" name="Freeform 3">
            <a:extLst>
              <a:ext uri="{FF2B5EF4-FFF2-40B4-BE49-F238E27FC236}">
                <a16:creationId xmlns:a16="http://schemas.microsoft.com/office/drawing/2014/main" id="{CA9FB3D3-DBAB-B646-82F4-B8B78D8F7EDA}"/>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36" name="Rectangle 4">
            <a:extLst>
              <a:ext uri="{FF2B5EF4-FFF2-40B4-BE49-F238E27FC236}">
                <a16:creationId xmlns:a16="http://schemas.microsoft.com/office/drawing/2014/main" id="{19A53CC0-AD9E-F94F-A279-1B4E16BA2ADD}"/>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3237" name="Rectangle 5">
            <a:extLst>
              <a:ext uri="{FF2B5EF4-FFF2-40B4-BE49-F238E27FC236}">
                <a16:creationId xmlns:a16="http://schemas.microsoft.com/office/drawing/2014/main" id="{2A31DCD0-E15F-1F4C-9993-7715A5F06E0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38" name="Freeform 6">
            <a:extLst>
              <a:ext uri="{FF2B5EF4-FFF2-40B4-BE49-F238E27FC236}">
                <a16:creationId xmlns:a16="http://schemas.microsoft.com/office/drawing/2014/main" id="{027B3507-8C8F-F94A-9E3C-6BA4966FB45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39" name="Freeform 7">
            <a:extLst>
              <a:ext uri="{FF2B5EF4-FFF2-40B4-BE49-F238E27FC236}">
                <a16:creationId xmlns:a16="http://schemas.microsoft.com/office/drawing/2014/main" id="{D8AA5183-5CEA-2D43-A55C-3242BCBA803E}"/>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0" name="Rectangle 8">
            <a:extLst>
              <a:ext uri="{FF2B5EF4-FFF2-40B4-BE49-F238E27FC236}">
                <a16:creationId xmlns:a16="http://schemas.microsoft.com/office/drawing/2014/main" id="{6E4F0474-4F76-484A-B60D-5C25DD8B780C}"/>
              </a:ext>
            </a:extLst>
          </p:cNvPr>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SE</a:t>
            </a:r>
          </a:p>
        </p:txBody>
      </p:sp>
      <p:sp>
        <p:nvSpPr>
          <p:cNvPr id="223241" name="Freeform 9">
            <a:extLst>
              <a:ext uri="{FF2B5EF4-FFF2-40B4-BE49-F238E27FC236}">
                <a16:creationId xmlns:a16="http://schemas.microsoft.com/office/drawing/2014/main" id="{FAE666C8-5202-584B-BEB1-C1F9347E35B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2" name="Rectangle 10">
            <a:extLst>
              <a:ext uri="{FF2B5EF4-FFF2-40B4-BE49-F238E27FC236}">
                <a16:creationId xmlns:a16="http://schemas.microsoft.com/office/drawing/2014/main" id="{5B6F2C3D-0FDB-FE4D-A57F-11289015FF5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223243" name="Freeform 11">
            <a:extLst>
              <a:ext uri="{FF2B5EF4-FFF2-40B4-BE49-F238E27FC236}">
                <a16:creationId xmlns:a16="http://schemas.microsoft.com/office/drawing/2014/main" id="{C56B090C-C141-1949-94A8-B30C7014DE8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4" name="Freeform 12">
            <a:extLst>
              <a:ext uri="{FF2B5EF4-FFF2-40B4-BE49-F238E27FC236}">
                <a16:creationId xmlns:a16="http://schemas.microsoft.com/office/drawing/2014/main" id="{9C52E693-9295-8742-9CA7-922B6FB7426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5" name="Freeform 13">
            <a:extLst>
              <a:ext uri="{FF2B5EF4-FFF2-40B4-BE49-F238E27FC236}">
                <a16:creationId xmlns:a16="http://schemas.microsoft.com/office/drawing/2014/main" id="{98566A07-B722-7E4E-B7A8-3E4E357CEA71}"/>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246" name="Rectangle 14">
            <a:extLst>
              <a:ext uri="{FF2B5EF4-FFF2-40B4-BE49-F238E27FC236}">
                <a16:creationId xmlns:a16="http://schemas.microsoft.com/office/drawing/2014/main" id="{E2023E61-C528-BE40-B18C-911E71337A5A}"/>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223247" name="Rectangle 15">
            <a:extLst>
              <a:ext uri="{FF2B5EF4-FFF2-40B4-BE49-F238E27FC236}">
                <a16:creationId xmlns:a16="http://schemas.microsoft.com/office/drawing/2014/main" id="{3ADD3F43-277A-334D-895B-3B64F02A48BD}"/>
              </a:ext>
            </a:extLst>
          </p:cNvPr>
          <p:cNvSpPr>
            <a:spLocks noChangeArrowheads="1"/>
          </p:cNvSpPr>
          <p:nvPr/>
        </p:nvSpPr>
        <p:spPr bwMode="auto">
          <a:xfrm>
            <a:off x="2516188" y="5640388"/>
            <a:ext cx="1017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223248" name="Rectangle 16">
            <a:extLst>
              <a:ext uri="{FF2B5EF4-FFF2-40B4-BE49-F238E27FC236}">
                <a16:creationId xmlns:a16="http://schemas.microsoft.com/office/drawing/2014/main" id="{66550BF1-66F1-9B47-BD59-2393DF391F5B}"/>
              </a:ext>
            </a:extLst>
          </p:cNvPr>
          <p:cNvSpPr>
            <a:spLocks noChangeArrowheads="1"/>
          </p:cNvSpPr>
          <p:nvPr/>
        </p:nvSpPr>
        <p:spPr bwMode="auto">
          <a:xfrm>
            <a:off x="1673225" y="992188"/>
            <a:ext cx="118268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223249" name="Rectangle 17">
            <a:extLst>
              <a:ext uri="{FF2B5EF4-FFF2-40B4-BE49-F238E27FC236}">
                <a16:creationId xmlns:a16="http://schemas.microsoft.com/office/drawing/2014/main" id="{9FAAD735-42FC-6A46-8BA3-A8060BE82BBC}"/>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0" name="Line 18">
            <a:extLst>
              <a:ext uri="{FF2B5EF4-FFF2-40B4-BE49-F238E27FC236}">
                <a16:creationId xmlns:a16="http://schemas.microsoft.com/office/drawing/2014/main" id="{9D69D33D-548D-BD4C-A76A-E928D468255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1" name="Line 19">
            <a:extLst>
              <a:ext uri="{FF2B5EF4-FFF2-40B4-BE49-F238E27FC236}">
                <a16:creationId xmlns:a16="http://schemas.microsoft.com/office/drawing/2014/main" id="{EB3AACD4-6B4D-A545-ACF4-0D5582B331DB}"/>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2" name="Rectangle 20">
            <a:extLst>
              <a:ext uri="{FF2B5EF4-FFF2-40B4-BE49-F238E27FC236}">
                <a16:creationId xmlns:a16="http://schemas.microsoft.com/office/drawing/2014/main" id="{060038CE-4E75-7E43-A04B-91737A3B885F}"/>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223253" name="Rectangle 21">
            <a:extLst>
              <a:ext uri="{FF2B5EF4-FFF2-40B4-BE49-F238E27FC236}">
                <a16:creationId xmlns:a16="http://schemas.microsoft.com/office/drawing/2014/main" id="{0C8EA8E3-5FF4-464C-9DB8-56CCD1BFA707}"/>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23254" name="Line 22">
            <a:extLst>
              <a:ext uri="{FF2B5EF4-FFF2-40B4-BE49-F238E27FC236}">
                <a16:creationId xmlns:a16="http://schemas.microsoft.com/office/drawing/2014/main" id="{780836D3-698C-0C4D-91A1-A76801F3F31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3255" name="Oval 23">
            <a:extLst>
              <a:ext uri="{FF2B5EF4-FFF2-40B4-BE49-F238E27FC236}">
                <a16:creationId xmlns:a16="http://schemas.microsoft.com/office/drawing/2014/main" id="{C9303626-24ED-084B-9FC7-7A8F834498C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56" name="Rectangle 24">
            <a:extLst>
              <a:ext uri="{FF2B5EF4-FFF2-40B4-BE49-F238E27FC236}">
                <a16:creationId xmlns:a16="http://schemas.microsoft.com/office/drawing/2014/main" id="{C29E4DED-8654-EA4B-B9F3-27D53224B174}"/>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3257" name="Rectangle 25">
            <a:extLst>
              <a:ext uri="{FF2B5EF4-FFF2-40B4-BE49-F238E27FC236}">
                <a16:creationId xmlns:a16="http://schemas.microsoft.com/office/drawing/2014/main" id="{3291DE4F-C2F8-DA4F-A690-F0331354D73E}"/>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223258" name="Rectangle 26">
            <a:extLst>
              <a:ext uri="{FF2B5EF4-FFF2-40B4-BE49-F238E27FC236}">
                <a16:creationId xmlns:a16="http://schemas.microsoft.com/office/drawing/2014/main" id="{132C79A3-A77B-934F-9688-DF4D7ED31668}"/>
              </a:ext>
            </a:extLst>
          </p:cNvPr>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4729B7"/>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B</a:t>
            </a:r>
          </a:p>
        </p:txBody>
      </p:sp>
      <p:sp>
        <p:nvSpPr>
          <p:cNvPr id="223259" name="Oval 27">
            <a:extLst>
              <a:ext uri="{FF2B5EF4-FFF2-40B4-BE49-F238E27FC236}">
                <a16:creationId xmlns:a16="http://schemas.microsoft.com/office/drawing/2014/main" id="{A08E1A04-D1D7-F449-83E0-5EB0F4276B26}"/>
              </a:ext>
            </a:extLst>
          </p:cNvPr>
          <p:cNvSpPr>
            <a:spLocks noChangeArrowheads="1"/>
          </p:cNvSpPr>
          <p:nvPr/>
        </p:nvSpPr>
        <p:spPr bwMode="auto">
          <a:xfrm>
            <a:off x="5702300" y="3033713"/>
            <a:ext cx="193675" cy="187325"/>
          </a:xfrm>
          <a:prstGeom prst="ellipse">
            <a:avLst/>
          </a:prstGeom>
          <a:solidFill>
            <a:schemeClr val="accent1"/>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0" name="Rectangle 28">
            <a:extLst>
              <a:ext uri="{FF2B5EF4-FFF2-40B4-BE49-F238E27FC236}">
                <a16:creationId xmlns:a16="http://schemas.microsoft.com/office/drawing/2014/main" id="{89237D18-E47D-1D48-BEFA-B36D4C2BA8D2}"/>
              </a:ext>
            </a:extLst>
          </p:cNvPr>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H</a:t>
            </a:r>
          </a:p>
        </p:txBody>
      </p:sp>
      <p:sp>
        <p:nvSpPr>
          <p:cNvPr id="223261" name="Oval 29">
            <a:extLst>
              <a:ext uri="{FF2B5EF4-FFF2-40B4-BE49-F238E27FC236}">
                <a16:creationId xmlns:a16="http://schemas.microsoft.com/office/drawing/2014/main" id="{24C4EA37-5093-E442-BEC4-2E7B209024CA}"/>
              </a:ext>
            </a:extLst>
          </p:cNvPr>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2" name="Rectangle 30">
            <a:extLst>
              <a:ext uri="{FF2B5EF4-FFF2-40B4-BE49-F238E27FC236}">
                <a16:creationId xmlns:a16="http://schemas.microsoft.com/office/drawing/2014/main" id="{975E0004-FD56-4040-8809-7C49837AC2A8}"/>
              </a:ext>
            </a:extLst>
          </p:cNvPr>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N(A)</a:t>
            </a:r>
          </a:p>
        </p:txBody>
      </p:sp>
      <p:sp>
        <p:nvSpPr>
          <p:cNvPr id="223263" name="Oval 31">
            <a:extLst>
              <a:ext uri="{FF2B5EF4-FFF2-40B4-BE49-F238E27FC236}">
                <a16:creationId xmlns:a16="http://schemas.microsoft.com/office/drawing/2014/main" id="{FA757F57-32EC-4B43-A615-440A716BEB13}"/>
              </a:ext>
            </a:extLst>
          </p:cNvPr>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4" name="Oval 32">
            <a:extLst>
              <a:ext uri="{FF2B5EF4-FFF2-40B4-BE49-F238E27FC236}">
                <a16:creationId xmlns:a16="http://schemas.microsoft.com/office/drawing/2014/main" id="{2762B633-5984-9949-9ACF-AB52382B815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5" name="Rectangle 33">
            <a:extLst>
              <a:ext uri="{FF2B5EF4-FFF2-40B4-BE49-F238E27FC236}">
                <a16:creationId xmlns:a16="http://schemas.microsoft.com/office/drawing/2014/main" id="{BD13588D-EB38-CE45-A153-6BC05E616B03}"/>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223266" name="Oval 34">
            <a:extLst>
              <a:ext uri="{FF2B5EF4-FFF2-40B4-BE49-F238E27FC236}">
                <a16:creationId xmlns:a16="http://schemas.microsoft.com/office/drawing/2014/main" id="{46D65554-299E-564C-A3C1-3382EA3DF4F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7" name="Rectangle 35">
            <a:extLst>
              <a:ext uri="{FF2B5EF4-FFF2-40B4-BE49-F238E27FC236}">
                <a16:creationId xmlns:a16="http://schemas.microsoft.com/office/drawing/2014/main" id="{5AC80D68-21FB-FF43-B8D2-43F5080826CD}"/>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223268" name="Oval 36">
            <a:extLst>
              <a:ext uri="{FF2B5EF4-FFF2-40B4-BE49-F238E27FC236}">
                <a16:creationId xmlns:a16="http://schemas.microsoft.com/office/drawing/2014/main" id="{02FE2710-C829-7246-98F0-1D66B4DF5AA6}"/>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69" name="Oval 37">
            <a:extLst>
              <a:ext uri="{FF2B5EF4-FFF2-40B4-BE49-F238E27FC236}">
                <a16:creationId xmlns:a16="http://schemas.microsoft.com/office/drawing/2014/main" id="{F8B0792B-2ADA-7946-A9FC-9FC6858925F7}"/>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0" name="Rectangle 38">
            <a:extLst>
              <a:ext uri="{FF2B5EF4-FFF2-40B4-BE49-F238E27FC236}">
                <a16:creationId xmlns:a16="http://schemas.microsoft.com/office/drawing/2014/main" id="{3DF8A2B7-DC1E-2449-AAEC-2161CC90495F}"/>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223271" name="Oval 39">
            <a:extLst>
              <a:ext uri="{FF2B5EF4-FFF2-40B4-BE49-F238E27FC236}">
                <a16:creationId xmlns:a16="http://schemas.microsoft.com/office/drawing/2014/main" id="{C5DC9E15-C538-8746-B881-FAF3BD73F83E}"/>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2" name="Rectangle 40">
            <a:extLst>
              <a:ext uri="{FF2B5EF4-FFF2-40B4-BE49-F238E27FC236}">
                <a16:creationId xmlns:a16="http://schemas.microsoft.com/office/drawing/2014/main" id="{39640974-CA9F-0D40-A50D-3A26D5CBBFC3}"/>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223273" name="Oval 41">
            <a:extLst>
              <a:ext uri="{FF2B5EF4-FFF2-40B4-BE49-F238E27FC236}">
                <a16:creationId xmlns:a16="http://schemas.microsoft.com/office/drawing/2014/main" id="{E4B91CD2-CBED-554F-A161-A90E9F60E51D}"/>
              </a:ext>
            </a:extLst>
          </p:cNvPr>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274" name="Rectangle 42">
            <a:extLst>
              <a:ext uri="{FF2B5EF4-FFF2-40B4-BE49-F238E27FC236}">
                <a16:creationId xmlns:a16="http://schemas.microsoft.com/office/drawing/2014/main" id="{2AB8F5BB-B4E2-3646-980A-09BCCB37F3A1}"/>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223275" name="Rectangle 43">
            <a:extLst>
              <a:ext uri="{FF2B5EF4-FFF2-40B4-BE49-F238E27FC236}">
                <a16:creationId xmlns:a16="http://schemas.microsoft.com/office/drawing/2014/main" id="{B03BE888-19F3-7041-A6EB-1AE33EDB7C8F}"/>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223289" name="Oval 57">
            <a:extLst>
              <a:ext uri="{FF2B5EF4-FFF2-40B4-BE49-F238E27FC236}">
                <a16:creationId xmlns:a16="http://schemas.microsoft.com/office/drawing/2014/main" id="{DE243ED9-4BE1-354C-8CC7-C6D3CA7771B4}"/>
              </a:ext>
            </a:extLst>
          </p:cNvPr>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3290" name="Freeform 58">
            <a:extLst>
              <a:ext uri="{FF2B5EF4-FFF2-40B4-BE49-F238E27FC236}">
                <a16:creationId xmlns:a16="http://schemas.microsoft.com/office/drawing/2014/main" id="{E9C8822E-3DAC-394E-AB48-80223B3AA1C2}"/>
              </a:ext>
            </a:extLst>
          </p:cNvPr>
          <p:cNvSpPr>
            <a:spLocks/>
          </p:cNvSpPr>
          <p:nvPr/>
        </p:nvSpPr>
        <p:spPr bwMode="auto">
          <a:xfrm>
            <a:off x="2805113" y="1266825"/>
            <a:ext cx="912812" cy="336550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3333" name="Text Box 101">
            <a:extLst>
              <a:ext uri="{FF2B5EF4-FFF2-40B4-BE49-F238E27FC236}">
                <a16:creationId xmlns:a16="http://schemas.microsoft.com/office/drawing/2014/main" id="{4C373DE1-4537-1C41-A78C-4788118726EE}"/>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nvGrpSpPr>
          <p:cNvPr id="223338" name="Group 106">
            <a:extLst>
              <a:ext uri="{FF2B5EF4-FFF2-40B4-BE49-F238E27FC236}">
                <a16:creationId xmlns:a16="http://schemas.microsoft.com/office/drawing/2014/main" id="{6F6FC497-4084-0E41-A24B-6D5E37BCB836}"/>
              </a:ext>
            </a:extLst>
          </p:cNvPr>
          <p:cNvGrpSpPr>
            <a:grpSpLocks/>
          </p:cNvGrpSpPr>
          <p:nvPr/>
        </p:nvGrpSpPr>
        <p:grpSpPr bwMode="auto">
          <a:xfrm>
            <a:off x="5661025" y="420688"/>
            <a:ext cx="2968625" cy="1971675"/>
            <a:chOff x="3531" y="336"/>
            <a:chExt cx="1870" cy="1242"/>
          </a:xfrm>
        </p:grpSpPr>
        <p:pic>
          <p:nvPicPr>
            <p:cNvPr id="223294" name="Picture 62">
              <a:extLst>
                <a:ext uri="{FF2B5EF4-FFF2-40B4-BE49-F238E27FC236}">
                  <a16:creationId xmlns:a16="http://schemas.microsoft.com/office/drawing/2014/main" id="{8BA98848-3979-5648-9439-1A9CF1018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83" t="18668" r="36133" b="29082"/>
            <a:stretch>
              <a:fillRect/>
            </a:stretch>
          </p:blipFill>
          <p:spPr bwMode="auto">
            <a:xfrm>
              <a:off x="3531" y="336"/>
              <a:ext cx="1870" cy="1242"/>
            </a:xfrm>
            <a:prstGeom prst="rect">
              <a:avLst/>
            </a:prstGeom>
            <a:noFill/>
            <a:ln w="5715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23337" name="Freeform 105">
              <a:extLst>
                <a:ext uri="{FF2B5EF4-FFF2-40B4-BE49-F238E27FC236}">
                  <a16:creationId xmlns:a16="http://schemas.microsoft.com/office/drawing/2014/main" id="{5397254E-E306-7446-AA8B-31CB5D8BE559}"/>
                </a:ext>
              </a:extLst>
            </p:cNvPr>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Lst>
              <a:ahLst/>
              <a:cxnLst>
                <a:cxn ang="0">
                  <a:pos x="T0" y="T1"/>
                </a:cxn>
                <a:cxn ang="0">
                  <a:pos x="T2" y="T3"/>
                </a:cxn>
                <a:cxn ang="0">
                  <a:pos x="T4" y="T5"/>
                </a:cxn>
                <a:cxn ang="0">
                  <a:pos x="T6" y="T7"/>
                </a:cxn>
                <a:cxn ang="0">
                  <a:pos x="T8" y="T9"/>
                </a:cxn>
                <a:cxn ang="0">
                  <a:pos x="T10" y="T11"/>
                </a:cxn>
                <a:cxn ang="0">
                  <a:pos x="T12" y="T13"/>
                </a:cxn>
              </a:cxnLst>
              <a:rect l="0" t="0" r="r" b="b"/>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3339" name="Rectangle 107">
            <a:extLst>
              <a:ext uri="{FF2B5EF4-FFF2-40B4-BE49-F238E27FC236}">
                <a16:creationId xmlns:a16="http://schemas.microsoft.com/office/drawing/2014/main" id="{07FF88B9-C91A-164A-A285-14FD56FB011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18</a:t>
            </a:r>
          </a:p>
        </p:txBody>
      </p:sp>
      <p:sp>
        <p:nvSpPr>
          <p:cNvPr id="223340" name="Text Box 108">
            <a:extLst>
              <a:ext uri="{FF2B5EF4-FFF2-40B4-BE49-F238E27FC236}">
                <a16:creationId xmlns:a16="http://schemas.microsoft.com/office/drawing/2014/main" id="{9FB3B951-FE4A-314A-942A-5E992C31FD98}"/>
              </a:ext>
            </a:extLst>
          </p:cNvPr>
          <p:cNvSpPr txBox="1">
            <a:spLocks noChangeArrowheads="1"/>
          </p:cNvSpPr>
          <p:nvPr/>
        </p:nvSpPr>
        <p:spPr bwMode="auto">
          <a:xfrm>
            <a:off x="1781175" y="28575"/>
            <a:ext cx="19939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en-US" altLang="en-US" sz="1200">
              <a:solidFill>
                <a:schemeClr val="tx1"/>
              </a:solidFill>
            </a:endParaRPr>
          </a:p>
        </p:txBody>
      </p:sp>
      <p:sp>
        <p:nvSpPr>
          <p:cNvPr id="223343" name="Text Box 111">
            <a:extLst>
              <a:ext uri="{FF2B5EF4-FFF2-40B4-BE49-F238E27FC236}">
                <a16:creationId xmlns:a16="http://schemas.microsoft.com/office/drawing/2014/main" id="{6E755AE9-4D29-DB41-B85B-5C4FBD01A293}"/>
              </a:ext>
            </a:extLst>
          </p:cNvPr>
          <p:cNvSpPr txBox="1">
            <a:spLocks noChangeArrowheads="1"/>
          </p:cNvSpPr>
          <p:nvPr/>
        </p:nvSpPr>
        <p:spPr bwMode="auto">
          <a:xfrm>
            <a:off x="1771650" y="47625"/>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a:t>
            </a:r>
          </a:p>
        </p:txBody>
      </p:sp>
      <p:sp>
        <p:nvSpPr>
          <p:cNvPr id="223344" name="Text Box 112">
            <a:extLst>
              <a:ext uri="{FF2B5EF4-FFF2-40B4-BE49-F238E27FC236}">
                <a16:creationId xmlns:a16="http://schemas.microsoft.com/office/drawing/2014/main" id="{D2A65FCE-BF74-724F-AF26-3E1D7EF4B169}"/>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223347" name="Text Box 115">
            <a:extLst>
              <a:ext uri="{FF2B5EF4-FFF2-40B4-BE49-F238E27FC236}">
                <a16:creationId xmlns:a16="http://schemas.microsoft.com/office/drawing/2014/main" id="{BC88A5CD-86DD-8F41-919C-34429F61C2FB}"/>
              </a:ext>
            </a:extLst>
          </p:cNvPr>
          <p:cNvSpPr txBox="1">
            <a:spLocks noChangeArrowheads="1"/>
          </p:cNvSpPr>
          <p:nvPr/>
        </p:nvSpPr>
        <p:spPr bwMode="auto">
          <a:xfrm>
            <a:off x="6067425" y="2449513"/>
            <a:ext cx="3006725" cy="9461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a:solidFill>
                  <a:srgbClr val="FFEA18"/>
                </a:solidFill>
              </a:rPr>
              <a:t>RUTE PARA PENGINTAI</a:t>
            </a:r>
          </a:p>
        </p:txBody>
      </p:sp>
      <p:sp>
        <p:nvSpPr>
          <p:cNvPr id="223348" name="Text Box 116">
            <a:extLst>
              <a:ext uri="{FF2B5EF4-FFF2-40B4-BE49-F238E27FC236}">
                <a16:creationId xmlns:a16="http://schemas.microsoft.com/office/drawing/2014/main" id="{33157C74-FC3E-AB40-8335-305D127238B4}"/>
              </a:ext>
            </a:extLst>
          </p:cNvPr>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223350" name="Text Box 118">
            <a:extLst>
              <a:ext uri="{FF2B5EF4-FFF2-40B4-BE49-F238E27FC236}">
                <a16:creationId xmlns:a16="http://schemas.microsoft.com/office/drawing/2014/main" id="{9E725279-B07C-224A-A86A-85125CFBE30C}"/>
              </a:ext>
            </a:extLst>
          </p:cNvPr>
          <p:cNvSpPr txBox="1">
            <a:spLocks noChangeArrowheads="1"/>
          </p:cNvSpPr>
          <p:nvPr/>
        </p:nvSpPr>
        <p:spPr bwMode="auto">
          <a:xfrm>
            <a:off x="101600" y="1928813"/>
            <a:ext cx="2711450" cy="44783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3200">
                <a:solidFill>
                  <a:srgbClr val="FFEA18"/>
                </a:solidFill>
              </a:rPr>
              <a:t>MEREKA NAIK KE ARAH UTARA SAMPAI BAGIAN SELATAN LIBANON… MASA KINI</a:t>
            </a:r>
          </a:p>
        </p:txBody>
      </p:sp>
      <p:pic>
        <p:nvPicPr>
          <p:cNvPr id="223293" name="Picture 61">
            <a:extLst>
              <a:ext uri="{FF2B5EF4-FFF2-40B4-BE49-F238E27FC236}">
                <a16:creationId xmlns:a16="http://schemas.microsoft.com/office/drawing/2014/main" id="{62806045-7808-8F49-A3C1-B6F6B75E8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844" t="21094" r="46289" b="3645"/>
          <a:stretch>
            <a:fillRect/>
          </a:stretch>
        </p:blipFill>
        <p:spPr bwMode="auto">
          <a:xfrm>
            <a:off x="3787775" y="1174750"/>
            <a:ext cx="2220913" cy="3225800"/>
          </a:xfrm>
          <a:prstGeom prst="rect">
            <a:avLst/>
          </a:prstGeom>
          <a:noFill/>
          <a:ln w="5715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223313" name="Picture 81">
            <a:extLst>
              <a:ext uri="{FF2B5EF4-FFF2-40B4-BE49-F238E27FC236}">
                <a16:creationId xmlns:a16="http://schemas.microsoft.com/office/drawing/2014/main" id="{1E595617-8A8D-4845-BA75-829A8B97D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3648075"/>
            <a:ext cx="3514725" cy="2293938"/>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223351" name="Group 119">
            <a:extLst>
              <a:ext uri="{FF2B5EF4-FFF2-40B4-BE49-F238E27FC236}">
                <a16:creationId xmlns:a16="http://schemas.microsoft.com/office/drawing/2014/main" id="{D98E5679-7848-3B46-A6E4-CAE60CC1939F}"/>
              </a:ext>
            </a:extLst>
          </p:cNvPr>
          <p:cNvGrpSpPr>
            <a:grpSpLocks/>
          </p:cNvGrpSpPr>
          <p:nvPr/>
        </p:nvGrpSpPr>
        <p:grpSpPr bwMode="auto">
          <a:xfrm>
            <a:off x="7912100" y="3429000"/>
            <a:ext cx="989013" cy="1330325"/>
            <a:chOff x="4984" y="2160"/>
            <a:chExt cx="623" cy="838"/>
          </a:xfrm>
        </p:grpSpPr>
        <p:sp>
          <p:nvSpPr>
            <p:cNvPr id="223317" name="Rectangle 85">
              <a:extLst>
                <a:ext uri="{FF2B5EF4-FFF2-40B4-BE49-F238E27FC236}">
                  <a16:creationId xmlns:a16="http://schemas.microsoft.com/office/drawing/2014/main" id="{4EFAFFFA-E2D3-C04A-8A51-8BFAB9CE1927}"/>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18" name="Rectangle 86">
              <a:extLst>
                <a:ext uri="{FF2B5EF4-FFF2-40B4-BE49-F238E27FC236}">
                  <a16:creationId xmlns:a16="http://schemas.microsoft.com/office/drawing/2014/main" id="{9E16EBD5-2E2D-D944-8803-38A6F85591BF}"/>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23319" name="AutoShape 87">
              <a:extLst>
                <a:ext uri="{FF2B5EF4-FFF2-40B4-BE49-F238E27FC236}">
                  <a16:creationId xmlns:a16="http://schemas.microsoft.com/office/drawing/2014/main" id="{77BA81BE-9E2F-DE46-9DCC-8776A9D533C6}"/>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0" name="Rectangle 88">
              <a:extLst>
                <a:ext uri="{FF2B5EF4-FFF2-40B4-BE49-F238E27FC236}">
                  <a16:creationId xmlns:a16="http://schemas.microsoft.com/office/drawing/2014/main" id="{4261D356-23F7-AC4A-B9DA-D7C8840EC851}"/>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1" name="AutoShape 89">
              <a:extLst>
                <a:ext uri="{FF2B5EF4-FFF2-40B4-BE49-F238E27FC236}">
                  <a16:creationId xmlns:a16="http://schemas.microsoft.com/office/drawing/2014/main" id="{9B34E932-655D-754A-BA79-96B612FB0447}"/>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2" name="Line 90">
              <a:extLst>
                <a:ext uri="{FF2B5EF4-FFF2-40B4-BE49-F238E27FC236}">
                  <a16:creationId xmlns:a16="http://schemas.microsoft.com/office/drawing/2014/main" id="{5EE32110-535A-2E45-B409-EBE2D5348D1D}"/>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3" name="Line 91">
              <a:extLst>
                <a:ext uri="{FF2B5EF4-FFF2-40B4-BE49-F238E27FC236}">
                  <a16:creationId xmlns:a16="http://schemas.microsoft.com/office/drawing/2014/main" id="{7A90BD99-2A30-A445-8BA5-04E54ED569C1}"/>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4" name="Line 92">
              <a:extLst>
                <a:ext uri="{FF2B5EF4-FFF2-40B4-BE49-F238E27FC236}">
                  <a16:creationId xmlns:a16="http://schemas.microsoft.com/office/drawing/2014/main" id="{2E8AFB3D-9FF1-C540-A4B6-4E2ECB0215F2}"/>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5" name="Line 93">
              <a:extLst>
                <a:ext uri="{FF2B5EF4-FFF2-40B4-BE49-F238E27FC236}">
                  <a16:creationId xmlns:a16="http://schemas.microsoft.com/office/drawing/2014/main" id="{B3F5F08B-18F4-F841-B6B8-EFB5C3B396A6}"/>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6" name="Line 94">
              <a:extLst>
                <a:ext uri="{FF2B5EF4-FFF2-40B4-BE49-F238E27FC236}">
                  <a16:creationId xmlns:a16="http://schemas.microsoft.com/office/drawing/2014/main" id="{0FCC36F6-CE71-B744-86EE-AF924F345963}"/>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27" name="Rectangle 95">
              <a:extLst>
                <a:ext uri="{FF2B5EF4-FFF2-40B4-BE49-F238E27FC236}">
                  <a16:creationId xmlns:a16="http://schemas.microsoft.com/office/drawing/2014/main" id="{A0B628FD-5AF8-DD46-98B7-99CA7A1D0707}"/>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23328" name="Rectangle 96">
              <a:extLst>
                <a:ext uri="{FF2B5EF4-FFF2-40B4-BE49-F238E27FC236}">
                  <a16:creationId xmlns:a16="http://schemas.microsoft.com/office/drawing/2014/main" id="{1DDA8899-9208-AB49-8A86-ACBDA9CE0BAF}"/>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223329" name="Rectangle 97">
              <a:extLst>
                <a:ext uri="{FF2B5EF4-FFF2-40B4-BE49-F238E27FC236}">
                  <a16:creationId xmlns:a16="http://schemas.microsoft.com/office/drawing/2014/main" id="{22FB8B6F-9378-C44E-A041-DC5195C3761D}"/>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223330" name="Rectangle 98">
              <a:extLst>
                <a:ext uri="{FF2B5EF4-FFF2-40B4-BE49-F238E27FC236}">
                  <a16:creationId xmlns:a16="http://schemas.microsoft.com/office/drawing/2014/main" id="{7F325317-A9A9-E147-AFE2-FCF2EC848183}"/>
                </a:ext>
              </a:extLst>
            </p:cNvPr>
            <p:cNvSpPr>
              <a:spLocks noChangeArrowheads="1"/>
            </p:cNvSpPr>
            <p:nvPr/>
          </p:nvSpPr>
          <p:spPr bwMode="auto">
            <a:xfrm>
              <a:off x="4984" y="2644"/>
              <a:ext cx="5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223331" name="Line 99">
              <a:extLst>
                <a:ext uri="{FF2B5EF4-FFF2-40B4-BE49-F238E27FC236}">
                  <a16:creationId xmlns:a16="http://schemas.microsoft.com/office/drawing/2014/main" id="{F59D71BF-E74F-AF42-A951-6CB7BD3EB1D8}"/>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3332" name="Rectangle 100">
              <a:extLst>
                <a:ext uri="{FF2B5EF4-FFF2-40B4-BE49-F238E27FC236}">
                  <a16:creationId xmlns:a16="http://schemas.microsoft.com/office/drawing/2014/main" id="{0920E884-ECAB-FD4F-B778-29D8EB50C7B8}"/>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
                                        <p:tgtEl>
                                          <p:spTgt spid="223290"/>
                                        </p:tgtEl>
                                      </p:cBhvr>
                                    </p:animEffect>
                                  </p:childTnLst>
                                </p:cTn>
                              </p:par>
                            </p:childTnLst>
                          </p:cTn>
                        </p:par>
                        <p:par>
                          <p:cTn id="20" fill="hold" nodeType="afterGroup">
                            <p:stCondLst>
                              <p:cond delay="3500"/>
                            </p:stCondLst>
                            <p:childTnLst>
                              <p:par>
                                <p:cTn id="21" presetID="9"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dissolve">
                                      <p:cBhvr>
                                        <p:cTn id="23" dur="500"/>
                                        <p:tgtEl>
                                          <p:spTgt spid="223313"/>
                                        </p:tgtEl>
                                      </p:cBhvr>
                                    </p:animEffect>
                                  </p:childTnLst>
                                </p:cTn>
                              </p:par>
                            </p:childTnLst>
                          </p:cTn>
                        </p:par>
                        <p:par>
                          <p:cTn id="24" fill="hold" nodeType="afterGroup">
                            <p:stCondLst>
                              <p:cond delay="5000"/>
                            </p:stCondLst>
                            <p:childTnLst>
                              <p:par>
                                <p:cTn id="25" presetID="9"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dissolve">
                                      <p:cBhvr>
                                        <p:cTn id="27" dur="500"/>
                                        <p:tgtEl>
                                          <p:spTgt spid="223293"/>
                                        </p:tgtEl>
                                      </p:cBhvr>
                                    </p:animEffect>
                                  </p:childTnLst>
                                </p:cTn>
                              </p:par>
                            </p:childTnLst>
                          </p:cTn>
                        </p:par>
                        <p:par>
                          <p:cTn id="28" fill="hold" nodeType="afterGroup">
                            <p:stCondLst>
                              <p:cond delay="6500"/>
                            </p:stCondLst>
                            <p:childTnLst>
                              <p:par>
                                <p:cTn id="29" presetID="9" presetClass="entr" presetSubtype="0" fill="hold" nodeType="afterEffect">
                                  <p:stCondLst>
                                    <p:cond delay="1000"/>
                                  </p:stCondLst>
                                  <p:childTnLst>
                                    <p:set>
                                      <p:cBhvr>
                                        <p:cTn id="30" dur="1" fill="hold">
                                          <p:stCondLst>
                                            <p:cond delay="0"/>
                                          </p:stCondLst>
                                        </p:cTn>
                                        <p:tgtEl>
                                          <p:spTgt spid="223338"/>
                                        </p:tgtEl>
                                        <p:attrNameLst>
                                          <p:attrName>style.visibility</p:attrName>
                                        </p:attrNameLst>
                                      </p:cBhvr>
                                      <p:to>
                                        <p:strVal val="visible"/>
                                      </p:to>
                                    </p:set>
                                    <p:animEffect transition="in" filter="dissolve">
                                      <p:cBhvr>
                                        <p:cTn id="31" dur="500"/>
                                        <p:tgtEl>
                                          <p:spTgt spid="22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47" grpId="0" autoUpdateAnimBg="0"/>
      <p:bldP spid="2233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99883C25-C5C4-6C4C-B290-6B6A3E7218A4}"/>
              </a:ext>
            </a:extLst>
          </p:cNvPr>
          <p:cNvSpPr>
            <a:spLocks noChangeArrowheads="1"/>
          </p:cNvSpPr>
          <p:nvPr/>
        </p:nvSpPr>
        <p:spPr bwMode="auto">
          <a:xfrm>
            <a:off x="1589088" y="82708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67" name="Freeform 3">
            <a:extLst>
              <a:ext uri="{FF2B5EF4-FFF2-40B4-BE49-F238E27FC236}">
                <a16:creationId xmlns:a16="http://schemas.microsoft.com/office/drawing/2014/main" id="{98804C69-F08A-3A41-ABCF-146B6D1B6D5B}"/>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68" name="Rectangle 4">
            <a:extLst>
              <a:ext uri="{FF2B5EF4-FFF2-40B4-BE49-F238E27FC236}">
                <a16:creationId xmlns:a16="http://schemas.microsoft.com/office/drawing/2014/main" id="{1A9EC261-1746-D042-9B15-D1D9D78E7C4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41669" name="Rectangle 5">
            <a:extLst>
              <a:ext uri="{FF2B5EF4-FFF2-40B4-BE49-F238E27FC236}">
                <a16:creationId xmlns:a16="http://schemas.microsoft.com/office/drawing/2014/main" id="{20E47042-0BCF-1441-933E-212CD3CE7CF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70" name="Freeform 6">
            <a:extLst>
              <a:ext uri="{FF2B5EF4-FFF2-40B4-BE49-F238E27FC236}">
                <a16:creationId xmlns:a16="http://schemas.microsoft.com/office/drawing/2014/main" id="{D3186288-6487-5A48-ACB2-A238BAB74AEE}"/>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1" name="Freeform 7">
            <a:extLst>
              <a:ext uri="{FF2B5EF4-FFF2-40B4-BE49-F238E27FC236}">
                <a16:creationId xmlns:a16="http://schemas.microsoft.com/office/drawing/2014/main" id="{0D1F4934-BC52-8246-9C6A-74A1BF02D62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2" name="Rectangle 8">
            <a:extLst>
              <a:ext uri="{FF2B5EF4-FFF2-40B4-BE49-F238E27FC236}">
                <a16:creationId xmlns:a16="http://schemas.microsoft.com/office/drawing/2014/main" id="{F51A2CFE-0D2E-7148-92E4-2EBD213E5CB1}"/>
              </a:ext>
            </a:extLst>
          </p:cNvPr>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SE</a:t>
            </a:r>
          </a:p>
        </p:txBody>
      </p:sp>
      <p:sp>
        <p:nvSpPr>
          <p:cNvPr id="241673" name="Freeform 9">
            <a:extLst>
              <a:ext uri="{FF2B5EF4-FFF2-40B4-BE49-F238E27FC236}">
                <a16:creationId xmlns:a16="http://schemas.microsoft.com/office/drawing/2014/main" id="{B6BF6D3F-5A3D-D04D-8CA0-0F2DD7D7D94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5" name="Freeform 11">
            <a:extLst>
              <a:ext uri="{FF2B5EF4-FFF2-40B4-BE49-F238E27FC236}">
                <a16:creationId xmlns:a16="http://schemas.microsoft.com/office/drawing/2014/main" id="{F7A8A3F0-5CD9-B04F-A693-F6CB986708AD}"/>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6" name="Freeform 12">
            <a:extLst>
              <a:ext uri="{FF2B5EF4-FFF2-40B4-BE49-F238E27FC236}">
                <a16:creationId xmlns:a16="http://schemas.microsoft.com/office/drawing/2014/main" id="{A3FEF425-AA6E-494A-A4C3-EF03710C323E}"/>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7" name="Freeform 13">
            <a:extLst>
              <a:ext uri="{FF2B5EF4-FFF2-40B4-BE49-F238E27FC236}">
                <a16:creationId xmlns:a16="http://schemas.microsoft.com/office/drawing/2014/main" id="{AF68FAA6-EDB1-E44F-8FCB-0AC7A0E46973}"/>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78" name="Rectangle 14">
            <a:extLst>
              <a:ext uri="{FF2B5EF4-FFF2-40B4-BE49-F238E27FC236}">
                <a16:creationId xmlns:a16="http://schemas.microsoft.com/office/drawing/2014/main" id="{BCFA4F4D-DB79-F74F-9C19-B86DDCF0C00D}"/>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241679" name="Rectangle 15">
            <a:extLst>
              <a:ext uri="{FF2B5EF4-FFF2-40B4-BE49-F238E27FC236}">
                <a16:creationId xmlns:a16="http://schemas.microsoft.com/office/drawing/2014/main" id="{A37449B7-EEBA-BD4A-AA70-8D30310CE3F0}"/>
              </a:ext>
            </a:extLst>
          </p:cNvPr>
          <p:cNvSpPr>
            <a:spLocks noChangeArrowheads="1"/>
          </p:cNvSpPr>
          <p:nvPr/>
        </p:nvSpPr>
        <p:spPr bwMode="auto">
          <a:xfrm>
            <a:off x="2516188" y="5640388"/>
            <a:ext cx="10493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241680" name="Rectangle 16">
            <a:extLst>
              <a:ext uri="{FF2B5EF4-FFF2-40B4-BE49-F238E27FC236}">
                <a16:creationId xmlns:a16="http://schemas.microsoft.com/office/drawing/2014/main" id="{60BBD4D8-A54C-C444-BF5C-5F45AEC1A5F7}"/>
              </a:ext>
            </a:extLst>
          </p:cNvPr>
          <p:cNvSpPr>
            <a:spLocks noChangeArrowheads="1"/>
          </p:cNvSpPr>
          <p:nvPr/>
        </p:nvSpPr>
        <p:spPr bwMode="auto">
          <a:xfrm>
            <a:off x="1830388" y="992188"/>
            <a:ext cx="121126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241681" name="Rectangle 17">
            <a:extLst>
              <a:ext uri="{FF2B5EF4-FFF2-40B4-BE49-F238E27FC236}">
                <a16:creationId xmlns:a16="http://schemas.microsoft.com/office/drawing/2014/main" id="{195454E2-0419-834B-B407-B670624F636B}"/>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82" name="Line 18">
            <a:extLst>
              <a:ext uri="{FF2B5EF4-FFF2-40B4-BE49-F238E27FC236}">
                <a16:creationId xmlns:a16="http://schemas.microsoft.com/office/drawing/2014/main" id="{A58EB49C-EE85-9445-9A34-61E50811521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84" name="Rectangle 20">
            <a:extLst>
              <a:ext uri="{FF2B5EF4-FFF2-40B4-BE49-F238E27FC236}">
                <a16:creationId xmlns:a16="http://schemas.microsoft.com/office/drawing/2014/main" id="{A01C46D6-8CEA-EB46-9C90-80DE3270D571}"/>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241685" name="Rectangle 21">
            <a:extLst>
              <a:ext uri="{FF2B5EF4-FFF2-40B4-BE49-F238E27FC236}">
                <a16:creationId xmlns:a16="http://schemas.microsoft.com/office/drawing/2014/main" id="{503777F8-BCFA-7646-AB51-8F289FDFA73B}"/>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41686" name="Line 22">
            <a:extLst>
              <a:ext uri="{FF2B5EF4-FFF2-40B4-BE49-F238E27FC236}">
                <a16:creationId xmlns:a16="http://schemas.microsoft.com/office/drawing/2014/main" id="{AD9831BC-3130-B343-98D1-53427F508DA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41687" name="Oval 23">
            <a:extLst>
              <a:ext uri="{FF2B5EF4-FFF2-40B4-BE49-F238E27FC236}">
                <a16:creationId xmlns:a16="http://schemas.microsoft.com/office/drawing/2014/main" id="{D3F1BDC4-1122-D14B-A9B7-96E3FE8F9EF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88" name="Rectangle 24">
            <a:extLst>
              <a:ext uri="{FF2B5EF4-FFF2-40B4-BE49-F238E27FC236}">
                <a16:creationId xmlns:a16="http://schemas.microsoft.com/office/drawing/2014/main" id="{ECFF09A4-C32E-414F-A4B3-9D5DFB26F4E3}"/>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41689" name="Rectangle 25">
            <a:extLst>
              <a:ext uri="{FF2B5EF4-FFF2-40B4-BE49-F238E27FC236}">
                <a16:creationId xmlns:a16="http://schemas.microsoft.com/office/drawing/2014/main" id="{0F1387D9-2F1A-8C48-B578-6FDA4CA35EC8}"/>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241696" name="Oval 32">
            <a:extLst>
              <a:ext uri="{FF2B5EF4-FFF2-40B4-BE49-F238E27FC236}">
                <a16:creationId xmlns:a16="http://schemas.microsoft.com/office/drawing/2014/main" id="{F75EE2DE-DAC2-514D-B38E-420F0642FC51}"/>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97" name="Rectangle 33">
            <a:extLst>
              <a:ext uri="{FF2B5EF4-FFF2-40B4-BE49-F238E27FC236}">
                <a16:creationId xmlns:a16="http://schemas.microsoft.com/office/drawing/2014/main" id="{40E2EA07-0C72-0044-B73C-AF5E45A44799}"/>
              </a:ext>
            </a:extLst>
          </p:cNvPr>
          <p:cNvSpPr>
            <a:spLocks noChangeArrowheads="1"/>
          </p:cNvSpPr>
          <p:nvPr/>
        </p:nvSpPr>
        <p:spPr bwMode="auto">
          <a:xfrm>
            <a:off x="3082925" y="2568575"/>
            <a:ext cx="401638"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C</a:t>
            </a:r>
          </a:p>
        </p:txBody>
      </p:sp>
      <p:sp>
        <p:nvSpPr>
          <p:cNvPr id="241698" name="Oval 34">
            <a:extLst>
              <a:ext uri="{FF2B5EF4-FFF2-40B4-BE49-F238E27FC236}">
                <a16:creationId xmlns:a16="http://schemas.microsoft.com/office/drawing/2014/main" id="{9D3B5F7D-AE2D-344F-AB0C-97D4EADB7036}"/>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699" name="Rectangle 35">
            <a:extLst>
              <a:ext uri="{FF2B5EF4-FFF2-40B4-BE49-F238E27FC236}">
                <a16:creationId xmlns:a16="http://schemas.microsoft.com/office/drawing/2014/main" id="{238D4894-C271-1B4A-9504-C4C2365F0B24}"/>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241700" name="Oval 36">
            <a:extLst>
              <a:ext uri="{FF2B5EF4-FFF2-40B4-BE49-F238E27FC236}">
                <a16:creationId xmlns:a16="http://schemas.microsoft.com/office/drawing/2014/main" id="{D318515B-4A78-9A42-99D4-A25BF6EA070E}"/>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01" name="Oval 37">
            <a:extLst>
              <a:ext uri="{FF2B5EF4-FFF2-40B4-BE49-F238E27FC236}">
                <a16:creationId xmlns:a16="http://schemas.microsoft.com/office/drawing/2014/main" id="{CD90AE9A-FB2B-D345-8AD1-20FF2B633001}"/>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02" name="Rectangle 38">
            <a:extLst>
              <a:ext uri="{FF2B5EF4-FFF2-40B4-BE49-F238E27FC236}">
                <a16:creationId xmlns:a16="http://schemas.microsoft.com/office/drawing/2014/main" id="{76DF9043-E518-F44B-BB40-6B87AFC14591}"/>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241703" name="Oval 39">
            <a:extLst>
              <a:ext uri="{FF2B5EF4-FFF2-40B4-BE49-F238E27FC236}">
                <a16:creationId xmlns:a16="http://schemas.microsoft.com/office/drawing/2014/main" id="{68B7817A-B4C5-3342-9A4B-5558B003103C}"/>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04" name="Rectangle 40">
            <a:extLst>
              <a:ext uri="{FF2B5EF4-FFF2-40B4-BE49-F238E27FC236}">
                <a16:creationId xmlns:a16="http://schemas.microsoft.com/office/drawing/2014/main" id="{52C07EEE-F461-534A-893F-BC827D1B33A3}"/>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241705" name="Oval 41">
            <a:extLst>
              <a:ext uri="{FF2B5EF4-FFF2-40B4-BE49-F238E27FC236}">
                <a16:creationId xmlns:a16="http://schemas.microsoft.com/office/drawing/2014/main" id="{8B91E732-09A0-2D40-8B08-56B3D24A3355}"/>
              </a:ext>
            </a:extLst>
          </p:cNvPr>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06" name="Rectangle 42">
            <a:extLst>
              <a:ext uri="{FF2B5EF4-FFF2-40B4-BE49-F238E27FC236}">
                <a16:creationId xmlns:a16="http://schemas.microsoft.com/office/drawing/2014/main" id="{61021D93-2D52-FF4E-9E41-B0A69D9EED8F}"/>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241707" name="Rectangle 43">
            <a:extLst>
              <a:ext uri="{FF2B5EF4-FFF2-40B4-BE49-F238E27FC236}">
                <a16:creationId xmlns:a16="http://schemas.microsoft.com/office/drawing/2014/main" id="{F4DCFDA6-1E72-F147-8C5B-547389C8766B}"/>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241711" name="Oval 47">
            <a:extLst>
              <a:ext uri="{FF2B5EF4-FFF2-40B4-BE49-F238E27FC236}">
                <a16:creationId xmlns:a16="http://schemas.microsoft.com/office/drawing/2014/main" id="{A20424FD-06D1-4C4D-BCD2-9169542944CC}"/>
              </a:ext>
            </a:extLst>
          </p:cNvPr>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1712" name="Freeform 48">
            <a:extLst>
              <a:ext uri="{FF2B5EF4-FFF2-40B4-BE49-F238E27FC236}">
                <a16:creationId xmlns:a16="http://schemas.microsoft.com/office/drawing/2014/main" id="{14BA9C95-E298-E645-BAF9-8A617C7338A7}"/>
              </a:ext>
            </a:extLst>
          </p:cNvPr>
          <p:cNvSpPr>
            <a:spLocks/>
          </p:cNvSpPr>
          <p:nvPr/>
        </p:nvSpPr>
        <p:spPr bwMode="auto">
          <a:xfrm>
            <a:off x="2805113" y="1266825"/>
            <a:ext cx="912812" cy="336550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1714" name="Freeform 50">
            <a:extLst>
              <a:ext uri="{FF2B5EF4-FFF2-40B4-BE49-F238E27FC236}">
                <a16:creationId xmlns:a16="http://schemas.microsoft.com/office/drawing/2014/main" id="{DFA05B38-EB10-4945-9DF7-E89EF1D5B3A9}"/>
              </a:ext>
            </a:extLst>
          </p:cNvPr>
          <p:cNvSpPr>
            <a:spLocks/>
          </p:cNvSpPr>
          <p:nvPr/>
        </p:nvSpPr>
        <p:spPr bwMode="auto">
          <a:xfrm>
            <a:off x="2387600" y="1270000"/>
            <a:ext cx="1160463" cy="3498850"/>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1715" name="Rectangle 51">
            <a:extLst>
              <a:ext uri="{FF2B5EF4-FFF2-40B4-BE49-F238E27FC236}">
                <a16:creationId xmlns:a16="http://schemas.microsoft.com/office/drawing/2014/main" id="{8D41AE5A-2C86-7144-B5BD-73AB34AD98B6}"/>
              </a:ext>
            </a:extLst>
          </p:cNvPr>
          <p:cNvSpPr>
            <a:spLocks noChangeArrowheads="1"/>
          </p:cNvSpPr>
          <p:nvPr/>
        </p:nvSpPr>
        <p:spPr bwMode="auto">
          <a:xfrm>
            <a:off x="5830888" y="2884488"/>
            <a:ext cx="835025" cy="454025"/>
          </a:xfrm>
          <a:prstGeom prst="rect">
            <a:avLst/>
          </a:prstGeom>
          <a:noFill/>
          <a:ln>
            <a:noFill/>
          </a:ln>
          <a:effectLst/>
          <a:extLst>
            <a:ext uri="{909E8E84-426E-40DD-AFC4-6F175D3DCCD1}">
              <a14:hiddenFill xmlns:a14="http://schemas.microsoft.com/office/drawing/2010/main">
                <a:solidFill>
                  <a:srgbClr val="4729B7"/>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B</a:t>
            </a:r>
          </a:p>
        </p:txBody>
      </p:sp>
      <p:sp>
        <p:nvSpPr>
          <p:cNvPr id="241716" name="Oval 52">
            <a:extLst>
              <a:ext uri="{FF2B5EF4-FFF2-40B4-BE49-F238E27FC236}">
                <a16:creationId xmlns:a16="http://schemas.microsoft.com/office/drawing/2014/main" id="{D0F5AD85-808D-7743-876B-9378FCE9EE0B}"/>
              </a:ext>
            </a:extLst>
          </p:cNvPr>
          <p:cNvSpPr>
            <a:spLocks noChangeArrowheads="1"/>
          </p:cNvSpPr>
          <p:nvPr/>
        </p:nvSpPr>
        <p:spPr bwMode="auto">
          <a:xfrm>
            <a:off x="5702300" y="3033713"/>
            <a:ext cx="193675" cy="187325"/>
          </a:xfrm>
          <a:prstGeom prst="ellipse">
            <a:avLst/>
          </a:prstGeom>
          <a:solidFill>
            <a:schemeClr val="accent1"/>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17" name="Rectangle 53">
            <a:extLst>
              <a:ext uri="{FF2B5EF4-FFF2-40B4-BE49-F238E27FC236}">
                <a16:creationId xmlns:a16="http://schemas.microsoft.com/office/drawing/2014/main" id="{8ED0EC04-7F36-D24F-B9BA-4285AB775322}"/>
              </a:ext>
            </a:extLst>
          </p:cNvPr>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H</a:t>
            </a:r>
          </a:p>
        </p:txBody>
      </p:sp>
      <p:sp>
        <p:nvSpPr>
          <p:cNvPr id="241718" name="Oval 54">
            <a:extLst>
              <a:ext uri="{FF2B5EF4-FFF2-40B4-BE49-F238E27FC236}">
                <a16:creationId xmlns:a16="http://schemas.microsoft.com/office/drawing/2014/main" id="{451EFB0B-0948-BC42-8565-7A1DF0E2383B}"/>
              </a:ext>
            </a:extLst>
          </p:cNvPr>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19" name="Rectangle 55">
            <a:extLst>
              <a:ext uri="{FF2B5EF4-FFF2-40B4-BE49-F238E27FC236}">
                <a16:creationId xmlns:a16="http://schemas.microsoft.com/office/drawing/2014/main" id="{0801AB35-39F6-E447-B80F-DAE82E303525}"/>
              </a:ext>
            </a:extLst>
          </p:cNvPr>
          <p:cNvSpPr>
            <a:spLocks noChangeArrowheads="1"/>
          </p:cNvSpPr>
          <p:nvPr/>
        </p:nvSpPr>
        <p:spPr bwMode="auto">
          <a:xfrm>
            <a:off x="7088188" y="1525588"/>
            <a:ext cx="1292225" cy="454025"/>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N(A)</a:t>
            </a:r>
          </a:p>
        </p:txBody>
      </p:sp>
      <p:sp>
        <p:nvSpPr>
          <p:cNvPr id="241720" name="Oval 56">
            <a:extLst>
              <a:ext uri="{FF2B5EF4-FFF2-40B4-BE49-F238E27FC236}">
                <a16:creationId xmlns:a16="http://schemas.microsoft.com/office/drawing/2014/main" id="{8D2C7C5A-E32E-9641-BA2D-303114B0E1A8}"/>
              </a:ext>
            </a:extLst>
          </p:cNvPr>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45" name="Text Box 81">
            <a:extLst>
              <a:ext uri="{FF2B5EF4-FFF2-40B4-BE49-F238E27FC236}">
                <a16:creationId xmlns:a16="http://schemas.microsoft.com/office/drawing/2014/main" id="{F3299879-FF06-BE4A-85D8-D5A461D537AE}"/>
              </a:ext>
            </a:extLst>
          </p:cNvPr>
          <p:cNvSpPr txBox="1">
            <a:spLocks noChangeArrowheads="1"/>
          </p:cNvSpPr>
          <p:nvPr/>
        </p:nvSpPr>
        <p:spPr bwMode="auto">
          <a:xfrm>
            <a:off x="1774825" y="46038"/>
            <a:ext cx="1993900" cy="2746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a:t>
            </a:r>
            <a:endParaRPr lang="en-US" altLang="en-US" sz="800" u="sng">
              <a:solidFill>
                <a:srgbClr val="000000"/>
              </a:solidFill>
              <a:latin typeface="Geneva" panose="020B0503030404040204" pitchFamily="34" charset="0"/>
            </a:endParaRPr>
          </a:p>
        </p:txBody>
      </p:sp>
      <p:sp>
        <p:nvSpPr>
          <p:cNvPr id="241762" name="Text Box 98">
            <a:extLst>
              <a:ext uri="{FF2B5EF4-FFF2-40B4-BE49-F238E27FC236}">
                <a16:creationId xmlns:a16="http://schemas.microsoft.com/office/drawing/2014/main" id="{29E618F5-1CC3-9341-8372-146629B9F035}"/>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41746" name="Rectangle 82">
            <a:extLst>
              <a:ext uri="{FF2B5EF4-FFF2-40B4-BE49-F238E27FC236}">
                <a16:creationId xmlns:a16="http://schemas.microsoft.com/office/drawing/2014/main" id="{D7ADF99F-6822-B444-A173-07559B998EFE}"/>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47" name="Rectangle 83">
            <a:extLst>
              <a:ext uri="{FF2B5EF4-FFF2-40B4-BE49-F238E27FC236}">
                <a16:creationId xmlns:a16="http://schemas.microsoft.com/office/drawing/2014/main" id="{06EA5632-09D5-334F-9B8F-3BDF8307C831}"/>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41748" name="AutoShape 84">
            <a:extLst>
              <a:ext uri="{FF2B5EF4-FFF2-40B4-BE49-F238E27FC236}">
                <a16:creationId xmlns:a16="http://schemas.microsoft.com/office/drawing/2014/main" id="{8F27168E-6D8C-6445-BAF1-13B835367263}"/>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49" name="Rectangle 85">
            <a:extLst>
              <a:ext uri="{FF2B5EF4-FFF2-40B4-BE49-F238E27FC236}">
                <a16:creationId xmlns:a16="http://schemas.microsoft.com/office/drawing/2014/main" id="{11280BBF-31A4-F543-A4A3-34E09FFA9C97}"/>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0" name="AutoShape 86">
            <a:extLst>
              <a:ext uri="{FF2B5EF4-FFF2-40B4-BE49-F238E27FC236}">
                <a16:creationId xmlns:a16="http://schemas.microsoft.com/office/drawing/2014/main" id="{ACCD81FF-E9A3-7341-BEC8-6A0BC513A772}"/>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1" name="Line 87">
            <a:extLst>
              <a:ext uri="{FF2B5EF4-FFF2-40B4-BE49-F238E27FC236}">
                <a16:creationId xmlns:a16="http://schemas.microsoft.com/office/drawing/2014/main" id="{4884B4BF-80A6-0546-B067-5E77E7EF3D02}"/>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2" name="Line 88">
            <a:extLst>
              <a:ext uri="{FF2B5EF4-FFF2-40B4-BE49-F238E27FC236}">
                <a16:creationId xmlns:a16="http://schemas.microsoft.com/office/drawing/2014/main" id="{CEE7B61B-747B-4644-A4DE-E58CCCD03C99}"/>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3" name="Line 89">
            <a:extLst>
              <a:ext uri="{FF2B5EF4-FFF2-40B4-BE49-F238E27FC236}">
                <a16:creationId xmlns:a16="http://schemas.microsoft.com/office/drawing/2014/main" id="{67FACAF2-AE3E-6C43-948C-F6CEFC871955}"/>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4" name="Line 90">
            <a:extLst>
              <a:ext uri="{FF2B5EF4-FFF2-40B4-BE49-F238E27FC236}">
                <a16:creationId xmlns:a16="http://schemas.microsoft.com/office/drawing/2014/main" id="{86AFA0A3-4710-6B4A-A6E7-1B97AF0F6FD2}"/>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5" name="Line 91">
            <a:extLst>
              <a:ext uri="{FF2B5EF4-FFF2-40B4-BE49-F238E27FC236}">
                <a16:creationId xmlns:a16="http://schemas.microsoft.com/office/drawing/2014/main" id="{5C83F72D-70B4-1D45-AFE0-710D58E28A81}"/>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56" name="Rectangle 92">
            <a:extLst>
              <a:ext uri="{FF2B5EF4-FFF2-40B4-BE49-F238E27FC236}">
                <a16:creationId xmlns:a16="http://schemas.microsoft.com/office/drawing/2014/main" id="{241F4945-4D24-F742-B97B-E9B915BF224D}"/>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41757" name="Rectangle 93">
            <a:extLst>
              <a:ext uri="{FF2B5EF4-FFF2-40B4-BE49-F238E27FC236}">
                <a16:creationId xmlns:a16="http://schemas.microsoft.com/office/drawing/2014/main" id="{D62F16E5-3611-2A42-9CDA-C2F230DD3B86}"/>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241758" name="Rectangle 94">
            <a:extLst>
              <a:ext uri="{FF2B5EF4-FFF2-40B4-BE49-F238E27FC236}">
                <a16:creationId xmlns:a16="http://schemas.microsoft.com/office/drawing/2014/main" id="{CA141FF6-65BB-6540-94CF-C10EB7693EB2}"/>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241759" name="Rectangle 95">
            <a:extLst>
              <a:ext uri="{FF2B5EF4-FFF2-40B4-BE49-F238E27FC236}">
                <a16:creationId xmlns:a16="http://schemas.microsoft.com/office/drawing/2014/main" id="{4960E198-3425-7848-AED3-477FA3C1D545}"/>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241760" name="Line 96">
            <a:extLst>
              <a:ext uri="{FF2B5EF4-FFF2-40B4-BE49-F238E27FC236}">
                <a16:creationId xmlns:a16="http://schemas.microsoft.com/office/drawing/2014/main" id="{BC97A375-4F2E-5849-94B0-EFF52F33C87A}"/>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1761" name="Rectangle 97">
            <a:extLst>
              <a:ext uri="{FF2B5EF4-FFF2-40B4-BE49-F238E27FC236}">
                <a16:creationId xmlns:a16="http://schemas.microsoft.com/office/drawing/2014/main" id="{75BA96FF-3A44-B147-976C-FEC40767F472}"/>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pic>
        <p:nvPicPr>
          <p:cNvPr id="241769" name="Picture 105">
            <a:extLst>
              <a:ext uri="{FF2B5EF4-FFF2-40B4-BE49-F238E27FC236}">
                <a16:creationId xmlns:a16="http://schemas.microsoft.com/office/drawing/2014/main" id="{35012B56-591F-7248-9EC1-2D4066FAE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51" t="4893" r="5470" b="8031"/>
          <a:stretch>
            <a:fillRect/>
          </a:stretch>
        </p:blipFill>
        <p:spPr bwMode="auto">
          <a:xfrm>
            <a:off x="5681663" y="541338"/>
            <a:ext cx="2851150" cy="186372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241770" name="Rectangle 106">
            <a:extLst>
              <a:ext uri="{FF2B5EF4-FFF2-40B4-BE49-F238E27FC236}">
                <a16:creationId xmlns:a16="http://schemas.microsoft.com/office/drawing/2014/main" id="{2E459D4E-E9FD-8C4E-B524-E8D8FA4D429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19</a:t>
            </a:r>
          </a:p>
        </p:txBody>
      </p:sp>
      <p:sp>
        <p:nvSpPr>
          <p:cNvPr id="241773" name="Text Box 109">
            <a:extLst>
              <a:ext uri="{FF2B5EF4-FFF2-40B4-BE49-F238E27FC236}">
                <a16:creationId xmlns:a16="http://schemas.microsoft.com/office/drawing/2014/main" id="{4EDEEAB6-7560-8140-A116-F3AAA51DB925}"/>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241774" name="Picture 110" descr="Nahal Zin, tb n062400 sr">
            <a:extLst>
              <a:ext uri="{FF2B5EF4-FFF2-40B4-BE49-F238E27FC236}">
                <a16:creationId xmlns:a16="http://schemas.microsoft.com/office/drawing/2014/main" id="{2586D57A-3724-4E41-816D-A9C161FAE95C}"/>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859338" y="3640138"/>
            <a:ext cx="3009900" cy="2257425"/>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Lst>
        </p:spPr>
      </p:pic>
      <p:sp>
        <p:nvSpPr>
          <p:cNvPr id="241779" name="Text Box 115">
            <a:extLst>
              <a:ext uri="{FF2B5EF4-FFF2-40B4-BE49-F238E27FC236}">
                <a16:creationId xmlns:a16="http://schemas.microsoft.com/office/drawing/2014/main" id="{ACD4B55D-8C34-604E-9CE5-A0635BF6DC6D}"/>
              </a:ext>
            </a:extLst>
          </p:cNvPr>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241781" name="Text Box 117">
            <a:extLst>
              <a:ext uri="{FF2B5EF4-FFF2-40B4-BE49-F238E27FC236}">
                <a16:creationId xmlns:a16="http://schemas.microsoft.com/office/drawing/2014/main" id="{89F35D7E-4DDA-A946-A4F8-C72A7E1D3870}"/>
              </a:ext>
            </a:extLst>
          </p:cNvPr>
          <p:cNvSpPr txBox="1">
            <a:spLocks noChangeArrowheads="1"/>
          </p:cNvSpPr>
          <p:nvPr/>
        </p:nvSpPr>
        <p:spPr bwMode="auto">
          <a:xfrm>
            <a:off x="180975" y="2314575"/>
            <a:ext cx="2784475" cy="35036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3200">
                <a:solidFill>
                  <a:srgbClr val="FFEA18"/>
                </a:solidFill>
              </a:rPr>
              <a:t>…KEMUDIAN TURUN KE ARAH SELATAN SAMPAI KE KADES BARNEA.</a:t>
            </a:r>
          </a:p>
        </p:txBody>
      </p:sp>
      <p:sp>
        <p:nvSpPr>
          <p:cNvPr id="241782" name="Text Box 118">
            <a:extLst>
              <a:ext uri="{FF2B5EF4-FFF2-40B4-BE49-F238E27FC236}">
                <a16:creationId xmlns:a16="http://schemas.microsoft.com/office/drawing/2014/main" id="{6A2CC151-5050-5643-891D-D431A582BEA4}"/>
              </a:ext>
            </a:extLst>
          </p:cNvPr>
          <p:cNvSpPr txBox="1">
            <a:spLocks noChangeArrowheads="1"/>
          </p:cNvSpPr>
          <p:nvPr/>
        </p:nvSpPr>
        <p:spPr bwMode="auto">
          <a:xfrm>
            <a:off x="6067425" y="2449513"/>
            <a:ext cx="3006725" cy="9461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a:solidFill>
                  <a:srgbClr val="FFEA18"/>
                </a:solidFill>
              </a:rPr>
              <a:t>RUTE PARA PENGINTAI</a:t>
            </a:r>
          </a:p>
        </p:txBody>
      </p:sp>
      <p:pic>
        <p:nvPicPr>
          <p:cNvPr id="241767" name="Picture 103">
            <a:extLst>
              <a:ext uri="{FF2B5EF4-FFF2-40B4-BE49-F238E27FC236}">
                <a16:creationId xmlns:a16="http://schemas.microsoft.com/office/drawing/2014/main" id="{FB621CA1-14FD-6E48-85BD-01BD2796BC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415" t="2951" r="6853" b="4250"/>
          <a:stretch>
            <a:fillRect/>
          </a:stretch>
        </p:blipFill>
        <p:spPr bwMode="auto">
          <a:xfrm>
            <a:off x="4176713" y="1485900"/>
            <a:ext cx="1819275" cy="2711450"/>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
                                        <p:tgtEl>
                                          <p:spTgt spid="241714"/>
                                        </p:tgtEl>
                                      </p:cBhvr>
                                    </p:animEffect>
                                  </p:childTnLst>
                                </p:cTn>
                              </p:par>
                            </p:childTnLst>
                          </p:cTn>
                        </p:par>
                        <p:par>
                          <p:cTn id="13" fill="hold" nodeType="afterGroup">
                            <p:stCondLst>
                              <p:cond delay="1000"/>
                            </p:stCondLst>
                            <p:childTnLst>
                              <p:par>
                                <p:cTn id="14" presetID="9"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dissolve">
                                      <p:cBhvr>
                                        <p:cTn id="16" dur="500"/>
                                        <p:tgtEl>
                                          <p:spTgt spid="241769"/>
                                        </p:tgtEl>
                                      </p:cBhvr>
                                    </p:animEffect>
                                  </p:childTnLst>
                                </p:cTn>
                              </p:par>
                            </p:childTnLst>
                          </p:cTn>
                        </p:par>
                        <p:par>
                          <p:cTn id="17" fill="hold" nodeType="afterGroup">
                            <p:stCondLst>
                              <p:cond delay="2500"/>
                            </p:stCondLst>
                            <p:childTnLst>
                              <p:par>
                                <p:cTn id="18" presetID="9" presetClass="entr" presetSubtype="0" fill="hold" grpId="0" nodeType="afterEffect">
                                  <p:stCondLst>
                                    <p:cond delay="1000"/>
                                  </p:stCondLst>
                                  <p:childTnLst>
                                    <p:set>
                                      <p:cBhvr>
                                        <p:cTn id="19" dur="1" fill="hold">
                                          <p:stCondLst>
                                            <p:cond delay="0"/>
                                          </p:stCondLst>
                                        </p:cTn>
                                        <p:tgtEl>
                                          <p:spTgt spid="241774"/>
                                        </p:tgtEl>
                                        <p:attrNameLst>
                                          <p:attrName>style.visibility</p:attrName>
                                        </p:attrNameLst>
                                      </p:cBhvr>
                                      <p:to>
                                        <p:strVal val="visible"/>
                                      </p:to>
                                    </p:set>
                                    <p:animEffect transition="in" filter="dissolve">
                                      <p:cBhvr>
                                        <p:cTn id="20" dur="500"/>
                                        <p:tgtEl>
                                          <p:spTgt spid="241774"/>
                                        </p:tgtEl>
                                      </p:cBhvr>
                                    </p:animEffect>
                                  </p:childTnLst>
                                </p:cTn>
                              </p:par>
                            </p:childTnLst>
                          </p:cTn>
                        </p:par>
                        <p:par>
                          <p:cTn id="21" fill="hold" nodeType="afterGroup">
                            <p:stCondLst>
                              <p:cond delay="4000"/>
                            </p:stCondLst>
                            <p:childTnLst>
                              <p:par>
                                <p:cTn id="22" presetID="9" presetClass="entr" presetSubtype="0" fill="hold" nodeType="afterEffect">
                                  <p:stCondLst>
                                    <p:cond delay="1000"/>
                                  </p:stCondLst>
                                  <p:childTnLst>
                                    <p:set>
                                      <p:cBhvr>
                                        <p:cTn id="23" dur="1" fill="hold">
                                          <p:stCondLst>
                                            <p:cond delay="0"/>
                                          </p:stCondLst>
                                        </p:cTn>
                                        <p:tgtEl>
                                          <p:spTgt spid="241767"/>
                                        </p:tgtEl>
                                        <p:attrNameLst>
                                          <p:attrName>style.visibility</p:attrName>
                                        </p:attrNameLst>
                                      </p:cBhvr>
                                      <p:to>
                                        <p:strVal val="visible"/>
                                      </p:to>
                                    </p:set>
                                    <p:animEffect transition="in" filter="dissolve">
                                      <p:cBhvr>
                                        <p:cTn id="24" dur="500"/>
                                        <p:tgtEl>
                                          <p:spTgt spid="241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74" grpId="0" animBg="1" autoUpdateAnimBg="0"/>
      <p:bldP spid="24178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84" name="Rectangle 4">
            <a:extLst>
              <a:ext uri="{FF2B5EF4-FFF2-40B4-BE49-F238E27FC236}">
                <a16:creationId xmlns:a16="http://schemas.microsoft.com/office/drawing/2014/main" id="{3004A223-855F-0B45-B239-06B79EF6DC09}"/>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685" name="Rectangle 5">
            <a:extLst>
              <a:ext uri="{FF2B5EF4-FFF2-40B4-BE49-F238E27FC236}">
                <a16:creationId xmlns:a16="http://schemas.microsoft.com/office/drawing/2014/main" id="{EC28163D-12F6-C641-8968-3454A51D22D0}"/>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00" name="Rectangle 20">
            <a:extLst>
              <a:ext uri="{FF2B5EF4-FFF2-40B4-BE49-F238E27FC236}">
                <a16:creationId xmlns:a16="http://schemas.microsoft.com/office/drawing/2014/main" id="{41DF25B4-E18B-7A42-AB11-8B0B2BBFB867}"/>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583702" name="Line 22">
            <a:extLst>
              <a:ext uri="{FF2B5EF4-FFF2-40B4-BE49-F238E27FC236}">
                <a16:creationId xmlns:a16="http://schemas.microsoft.com/office/drawing/2014/main" id="{42D60303-2A12-CC4A-B679-48B2F55474F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83725" name="Text Box 45">
            <a:extLst>
              <a:ext uri="{FF2B5EF4-FFF2-40B4-BE49-F238E27FC236}">
                <a16:creationId xmlns:a16="http://schemas.microsoft.com/office/drawing/2014/main" id="{64BBEA13-6166-5D4B-9C5A-30BF3F2377B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583726" name="Text Box 46">
            <a:extLst>
              <a:ext uri="{FF2B5EF4-FFF2-40B4-BE49-F238E27FC236}">
                <a16:creationId xmlns:a16="http://schemas.microsoft.com/office/drawing/2014/main" id="{6506C211-C321-B24E-BD0A-6E7E92E31817}"/>
              </a:ext>
            </a:extLst>
          </p:cNvPr>
          <p:cNvSpPr txBox="1">
            <a:spLocks noChangeArrowheads="1"/>
          </p:cNvSpPr>
          <p:nvPr/>
        </p:nvSpPr>
        <p:spPr bwMode="auto">
          <a:xfrm>
            <a:off x="1768475" y="44450"/>
            <a:ext cx="4160838"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13:26-14:9</a:t>
            </a:r>
            <a:endParaRPr lang="en-US" altLang="en-US" sz="800" u="sng">
              <a:solidFill>
                <a:srgbClr val="000000"/>
              </a:solidFill>
              <a:latin typeface="Geneva" panose="020B0503030404040204" pitchFamily="34" charset="0"/>
            </a:endParaRPr>
          </a:p>
        </p:txBody>
      </p:sp>
      <p:grpSp>
        <p:nvGrpSpPr>
          <p:cNvPr id="583757" name="Group 77">
            <a:extLst>
              <a:ext uri="{FF2B5EF4-FFF2-40B4-BE49-F238E27FC236}">
                <a16:creationId xmlns:a16="http://schemas.microsoft.com/office/drawing/2014/main" id="{BE11B266-F18A-2746-AB03-A0842575F514}"/>
              </a:ext>
            </a:extLst>
          </p:cNvPr>
          <p:cNvGrpSpPr>
            <a:grpSpLocks/>
          </p:cNvGrpSpPr>
          <p:nvPr/>
        </p:nvGrpSpPr>
        <p:grpSpPr bwMode="auto">
          <a:xfrm>
            <a:off x="1614488" y="68263"/>
            <a:ext cx="7381875" cy="6027737"/>
            <a:chOff x="1008" y="42"/>
            <a:chExt cx="4650" cy="3797"/>
          </a:xfrm>
        </p:grpSpPr>
        <p:sp>
          <p:nvSpPr>
            <p:cNvPr id="583758" name="Freeform 78">
              <a:extLst>
                <a:ext uri="{FF2B5EF4-FFF2-40B4-BE49-F238E27FC236}">
                  <a16:creationId xmlns:a16="http://schemas.microsoft.com/office/drawing/2014/main" id="{448F61EE-97ED-3447-9370-0E5D85E59534}"/>
                </a:ext>
              </a:extLst>
            </p:cNvPr>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59" name="Rectangle 79">
              <a:extLst>
                <a:ext uri="{FF2B5EF4-FFF2-40B4-BE49-F238E27FC236}">
                  <a16:creationId xmlns:a16="http://schemas.microsoft.com/office/drawing/2014/main" id="{3FC0A7CB-C647-364D-B3B5-C870AED25549}"/>
                </a:ext>
              </a:extLst>
            </p:cNvPr>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FF0000"/>
                </a:solidFill>
              </a:endParaRPr>
            </a:p>
          </p:txBody>
        </p:sp>
        <p:sp>
          <p:nvSpPr>
            <p:cNvPr id="583760" name="Freeform 80">
              <a:extLst>
                <a:ext uri="{FF2B5EF4-FFF2-40B4-BE49-F238E27FC236}">
                  <a16:creationId xmlns:a16="http://schemas.microsoft.com/office/drawing/2014/main" id="{7D742E8C-E77E-DD48-BA68-8C635468DB86}"/>
                </a:ext>
              </a:extLst>
            </p:cNvPr>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1" name="Freeform 81">
              <a:extLst>
                <a:ext uri="{FF2B5EF4-FFF2-40B4-BE49-F238E27FC236}">
                  <a16:creationId xmlns:a16="http://schemas.microsoft.com/office/drawing/2014/main" id="{DAAC1BEA-1D64-0844-938C-E54B7DDF1E66}"/>
                </a:ext>
              </a:extLst>
            </p:cNvPr>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2" name="Freeform 82">
              <a:extLst>
                <a:ext uri="{FF2B5EF4-FFF2-40B4-BE49-F238E27FC236}">
                  <a16:creationId xmlns:a16="http://schemas.microsoft.com/office/drawing/2014/main" id="{A7F20A01-8AE1-3A42-A61B-BB39A5C10D6C}"/>
                </a:ext>
              </a:extLst>
            </p:cNvPr>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3" name="Rectangle 83">
              <a:extLst>
                <a:ext uri="{FF2B5EF4-FFF2-40B4-BE49-F238E27FC236}">
                  <a16:creationId xmlns:a16="http://schemas.microsoft.com/office/drawing/2014/main" id="{EF6BD17B-8F3D-3C45-BF25-CFA0ABD977B4}"/>
                </a:ext>
              </a:extLst>
            </p:cNvPr>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SE</a:t>
              </a:r>
            </a:p>
          </p:txBody>
        </p:sp>
        <p:sp>
          <p:nvSpPr>
            <p:cNvPr id="583764" name="Freeform 84">
              <a:extLst>
                <a:ext uri="{FF2B5EF4-FFF2-40B4-BE49-F238E27FC236}">
                  <a16:creationId xmlns:a16="http://schemas.microsoft.com/office/drawing/2014/main" id="{BF1044DC-85D8-174B-8DEB-27C819F6DAEC}"/>
                </a:ext>
              </a:extLst>
            </p:cNvPr>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5" name="Rectangle 85">
              <a:extLst>
                <a:ext uri="{FF2B5EF4-FFF2-40B4-BE49-F238E27FC236}">
                  <a16:creationId xmlns:a16="http://schemas.microsoft.com/office/drawing/2014/main" id="{B08CE1F8-1708-7F45-9D13-8D745596A036}"/>
                </a:ext>
              </a:extLst>
            </p:cNvPr>
            <p:cNvSpPr>
              <a:spLocks noChangeArrowheads="1"/>
            </p:cNvSpPr>
            <p:nvPr/>
          </p:nvSpPr>
          <p:spPr bwMode="auto">
            <a:xfrm>
              <a:off x="4573" y="3313"/>
              <a:ext cx="826"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TP</a:t>
              </a:r>
            </a:p>
          </p:txBody>
        </p:sp>
        <p:sp>
          <p:nvSpPr>
            <p:cNvPr id="583766" name="Freeform 86">
              <a:extLst>
                <a:ext uri="{FF2B5EF4-FFF2-40B4-BE49-F238E27FC236}">
                  <a16:creationId xmlns:a16="http://schemas.microsoft.com/office/drawing/2014/main" id="{BD6A31DD-DD40-C84A-BE43-EBC3B7CB7BAA}"/>
                </a:ext>
              </a:extLst>
            </p:cNvPr>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7" name="Freeform 87">
              <a:extLst>
                <a:ext uri="{FF2B5EF4-FFF2-40B4-BE49-F238E27FC236}">
                  <a16:creationId xmlns:a16="http://schemas.microsoft.com/office/drawing/2014/main" id="{D45CC2D4-EBB3-314E-B7C3-0E82BF30AB30}"/>
                </a:ext>
              </a:extLst>
            </p:cNvPr>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8" name="Freeform 88">
              <a:extLst>
                <a:ext uri="{FF2B5EF4-FFF2-40B4-BE49-F238E27FC236}">
                  <a16:creationId xmlns:a16="http://schemas.microsoft.com/office/drawing/2014/main" id="{74E6046D-2D6E-B24E-93EE-BD8610755324}"/>
                </a:ext>
              </a:extLst>
            </p:cNvPr>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69" name="Rectangle 89">
              <a:extLst>
                <a:ext uri="{FF2B5EF4-FFF2-40B4-BE49-F238E27FC236}">
                  <a16:creationId xmlns:a16="http://schemas.microsoft.com/office/drawing/2014/main" id="{95BAE287-47F6-6546-B8A8-BFEE7E8EFB98}"/>
                </a:ext>
              </a:extLst>
            </p:cNvPr>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22380"/>
                  </a:solidFill>
                  <a:latin typeface="Times" pitchFamily="2" charset="0"/>
                </a:rPr>
                <a:t>DG</a:t>
              </a:r>
            </a:p>
          </p:txBody>
        </p:sp>
        <p:sp>
          <p:nvSpPr>
            <p:cNvPr id="583770" name="Rectangle 90">
              <a:extLst>
                <a:ext uri="{FF2B5EF4-FFF2-40B4-BE49-F238E27FC236}">
                  <a16:creationId xmlns:a16="http://schemas.microsoft.com/office/drawing/2014/main" id="{2DA6265E-829F-C14C-832D-FA1227C7757D}"/>
                </a:ext>
              </a:extLst>
            </p:cNvPr>
            <p:cNvSpPr>
              <a:spLocks noChangeArrowheads="1"/>
            </p:cNvSpPr>
            <p:nvPr/>
          </p:nvSpPr>
          <p:spPr bwMode="auto">
            <a:xfrm>
              <a:off x="1585" y="3553"/>
              <a:ext cx="442"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3771" name="Rectangle 91">
              <a:extLst>
                <a:ext uri="{FF2B5EF4-FFF2-40B4-BE49-F238E27FC236}">
                  <a16:creationId xmlns:a16="http://schemas.microsoft.com/office/drawing/2014/main" id="{F854A1E4-75A2-4A4A-BB2E-19C2DB5A6CFE}"/>
                </a:ext>
              </a:extLst>
            </p:cNvPr>
            <p:cNvSpPr>
              <a:spLocks noChangeArrowheads="1"/>
            </p:cNvSpPr>
            <p:nvPr/>
          </p:nvSpPr>
          <p:spPr bwMode="auto">
            <a:xfrm>
              <a:off x="1273" y="625"/>
              <a:ext cx="526"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3772" name="Rectangle 92">
              <a:extLst>
                <a:ext uri="{FF2B5EF4-FFF2-40B4-BE49-F238E27FC236}">
                  <a16:creationId xmlns:a16="http://schemas.microsoft.com/office/drawing/2014/main" id="{F0B994B4-AD2E-0441-808D-E5BAB69F6044}"/>
                </a:ext>
              </a:extLst>
            </p:cNvPr>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3" name="Line 93">
              <a:extLst>
                <a:ext uri="{FF2B5EF4-FFF2-40B4-BE49-F238E27FC236}">
                  <a16:creationId xmlns:a16="http://schemas.microsoft.com/office/drawing/2014/main" id="{68DBA04F-1380-EE49-8D3F-D3DEFE2C4D84}"/>
                </a:ext>
              </a:extLst>
            </p:cNvPr>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4" name="Line 94">
              <a:extLst>
                <a:ext uri="{FF2B5EF4-FFF2-40B4-BE49-F238E27FC236}">
                  <a16:creationId xmlns:a16="http://schemas.microsoft.com/office/drawing/2014/main" id="{38F9871C-2FC7-BA4F-91F1-340AB816DE19}"/>
                </a:ext>
              </a:extLst>
            </p:cNvPr>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5" name="Rectangle 95">
              <a:extLst>
                <a:ext uri="{FF2B5EF4-FFF2-40B4-BE49-F238E27FC236}">
                  <a16:creationId xmlns:a16="http://schemas.microsoft.com/office/drawing/2014/main" id="{2978B8F9-174B-0344-9E19-277A43C4386C}"/>
                </a:ext>
              </a:extLst>
            </p:cNvPr>
            <p:cNvSpPr>
              <a:spLocks noChangeArrowheads="1"/>
            </p:cNvSpPr>
            <p:nvPr/>
          </p:nvSpPr>
          <p:spPr bwMode="auto">
            <a:xfrm>
              <a:off x="1646" y="2276"/>
              <a:ext cx="109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3776" name="Oval 96">
              <a:extLst>
                <a:ext uri="{FF2B5EF4-FFF2-40B4-BE49-F238E27FC236}">
                  <a16:creationId xmlns:a16="http://schemas.microsoft.com/office/drawing/2014/main" id="{4FBB9B74-BA91-EC45-8601-5C2A20FA0804}"/>
                </a:ext>
              </a:extLst>
            </p:cNvPr>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7" name="Rectangle 97">
              <a:extLst>
                <a:ext uri="{FF2B5EF4-FFF2-40B4-BE49-F238E27FC236}">
                  <a16:creationId xmlns:a16="http://schemas.microsoft.com/office/drawing/2014/main" id="{E0AF79F4-950F-184E-AE72-D87B663DEAB1}"/>
                </a:ext>
              </a:extLst>
            </p:cNvPr>
            <p:cNvSpPr>
              <a:spLocks noChangeArrowheads="1"/>
            </p:cNvSpPr>
            <p:nvPr/>
          </p:nvSpPr>
          <p:spPr bwMode="auto">
            <a:xfrm>
              <a:off x="2571" y="709"/>
              <a:ext cx="512"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3778" name="Rectangle 98">
              <a:extLst>
                <a:ext uri="{FF2B5EF4-FFF2-40B4-BE49-F238E27FC236}">
                  <a16:creationId xmlns:a16="http://schemas.microsoft.com/office/drawing/2014/main" id="{FEEBDCBE-A298-674A-A563-0543FF167D37}"/>
                </a:ext>
              </a:extLst>
            </p:cNvPr>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U</a:t>
              </a:r>
              <a:endParaRPr lang="en-US" altLang="en-US" sz="2400">
                <a:solidFill>
                  <a:srgbClr val="008000"/>
                </a:solidFill>
                <a:latin typeface="Times" pitchFamily="2" charset="0"/>
              </a:endParaRPr>
            </a:p>
          </p:txBody>
        </p:sp>
        <p:sp>
          <p:nvSpPr>
            <p:cNvPr id="583779" name="Rectangle 99">
              <a:extLst>
                <a:ext uri="{FF2B5EF4-FFF2-40B4-BE49-F238E27FC236}">
                  <a16:creationId xmlns:a16="http://schemas.microsoft.com/office/drawing/2014/main" id="{320E3A07-7E89-6746-8C07-82E263801A60}"/>
                </a:ext>
              </a:extLst>
            </p:cNvPr>
            <p:cNvSpPr>
              <a:spLocks noChangeArrowheads="1"/>
            </p:cNvSpPr>
            <p:nvPr/>
          </p:nvSpPr>
          <p:spPr bwMode="auto">
            <a:xfrm>
              <a:off x="1937" y="1618"/>
              <a:ext cx="263"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K</a:t>
              </a:r>
            </a:p>
          </p:txBody>
        </p:sp>
        <p:sp>
          <p:nvSpPr>
            <p:cNvPr id="583780" name="Oval 100">
              <a:extLst>
                <a:ext uri="{FF2B5EF4-FFF2-40B4-BE49-F238E27FC236}">
                  <a16:creationId xmlns:a16="http://schemas.microsoft.com/office/drawing/2014/main" id="{BFB4126E-48B1-BD4D-A2AF-2557E42A8A10}"/>
                </a:ext>
              </a:extLst>
            </p:cNvPr>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1" name="Rectangle 101">
              <a:extLst>
                <a:ext uri="{FF2B5EF4-FFF2-40B4-BE49-F238E27FC236}">
                  <a16:creationId xmlns:a16="http://schemas.microsoft.com/office/drawing/2014/main" id="{D5F82A4D-1BBC-B04D-A3D1-7D74A2ADA9F6}"/>
                </a:ext>
              </a:extLst>
            </p:cNvPr>
            <p:cNvSpPr>
              <a:spLocks noChangeArrowheads="1"/>
            </p:cNvSpPr>
            <p:nvPr/>
          </p:nvSpPr>
          <p:spPr bwMode="auto">
            <a:xfrm>
              <a:off x="1697" y="1939"/>
              <a:ext cx="253"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Y</a:t>
              </a:r>
            </a:p>
          </p:txBody>
        </p:sp>
        <p:sp>
          <p:nvSpPr>
            <p:cNvPr id="583782" name="Oval 102">
              <a:extLst>
                <a:ext uri="{FF2B5EF4-FFF2-40B4-BE49-F238E27FC236}">
                  <a16:creationId xmlns:a16="http://schemas.microsoft.com/office/drawing/2014/main" id="{CE918983-0435-7C42-8E86-AF9DE90D47B9}"/>
                </a:ext>
              </a:extLst>
            </p:cNvPr>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3" name="Oval 103">
              <a:extLst>
                <a:ext uri="{FF2B5EF4-FFF2-40B4-BE49-F238E27FC236}">
                  <a16:creationId xmlns:a16="http://schemas.microsoft.com/office/drawing/2014/main" id="{5BA5C670-E082-4548-9A82-7D4AD0631F1C}"/>
                </a:ext>
              </a:extLst>
            </p:cNvPr>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4" name="Rectangle 104">
              <a:extLst>
                <a:ext uri="{FF2B5EF4-FFF2-40B4-BE49-F238E27FC236}">
                  <a16:creationId xmlns:a16="http://schemas.microsoft.com/office/drawing/2014/main" id="{D649BC62-15CE-6F4D-924E-BE7B6B650D8A}"/>
                </a:ext>
              </a:extLst>
            </p:cNvPr>
            <p:cNvSpPr>
              <a:spLocks noChangeArrowheads="1"/>
            </p:cNvSpPr>
            <p:nvPr/>
          </p:nvSpPr>
          <p:spPr bwMode="auto">
            <a:xfrm>
              <a:off x="1932" y="2804"/>
              <a:ext cx="391"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KB</a:t>
              </a:r>
            </a:p>
          </p:txBody>
        </p:sp>
        <p:sp>
          <p:nvSpPr>
            <p:cNvPr id="583785" name="Oval 105">
              <a:extLst>
                <a:ext uri="{FF2B5EF4-FFF2-40B4-BE49-F238E27FC236}">
                  <a16:creationId xmlns:a16="http://schemas.microsoft.com/office/drawing/2014/main" id="{219CD4C0-84AC-0D42-881E-E1BB715F1E8B}"/>
                </a:ext>
              </a:extLst>
            </p:cNvPr>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6" name="Rectangle 106">
              <a:extLst>
                <a:ext uri="{FF2B5EF4-FFF2-40B4-BE49-F238E27FC236}">
                  <a16:creationId xmlns:a16="http://schemas.microsoft.com/office/drawing/2014/main" id="{157D6E34-8C05-024C-BD7E-2E975DA14404}"/>
                </a:ext>
              </a:extLst>
            </p:cNvPr>
            <p:cNvSpPr>
              <a:spLocks noChangeArrowheads="1"/>
            </p:cNvSpPr>
            <p:nvPr/>
          </p:nvSpPr>
          <p:spPr bwMode="auto">
            <a:xfrm>
              <a:off x="2019" y="3253"/>
              <a:ext cx="37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GS</a:t>
              </a:r>
            </a:p>
          </p:txBody>
        </p:sp>
        <p:sp>
          <p:nvSpPr>
            <p:cNvPr id="583787" name="Oval 107">
              <a:extLst>
                <a:ext uri="{FF2B5EF4-FFF2-40B4-BE49-F238E27FC236}">
                  <a16:creationId xmlns:a16="http://schemas.microsoft.com/office/drawing/2014/main" id="{B0F864E7-29B9-7447-9FB8-16DB9BA6558F}"/>
                </a:ext>
              </a:extLst>
            </p:cNvPr>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8" name="Rectangle 108">
              <a:extLst>
                <a:ext uri="{FF2B5EF4-FFF2-40B4-BE49-F238E27FC236}">
                  <a16:creationId xmlns:a16="http://schemas.microsoft.com/office/drawing/2014/main" id="{2D400C96-ED05-E143-98BF-A427EEBCC274}"/>
                </a:ext>
              </a:extLst>
            </p:cNvPr>
            <p:cNvSpPr>
              <a:spLocks noChangeArrowheads="1"/>
            </p:cNvSpPr>
            <p:nvPr/>
          </p:nvSpPr>
          <p:spPr bwMode="auto">
            <a:xfrm>
              <a:off x="1114" y="2571"/>
              <a:ext cx="295"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M</a:t>
              </a:r>
            </a:p>
          </p:txBody>
        </p:sp>
        <p:sp>
          <p:nvSpPr>
            <p:cNvPr id="583789" name="Rectangle 109">
              <a:extLst>
                <a:ext uri="{FF2B5EF4-FFF2-40B4-BE49-F238E27FC236}">
                  <a16:creationId xmlns:a16="http://schemas.microsoft.com/office/drawing/2014/main" id="{3990E941-E68E-1746-9BA7-FC4018E96D75}"/>
                </a:ext>
              </a:extLst>
            </p:cNvPr>
            <p:cNvSpPr>
              <a:spLocks noChangeArrowheads="1"/>
            </p:cNvSpPr>
            <p:nvPr/>
          </p:nvSpPr>
          <p:spPr bwMode="auto">
            <a:xfrm>
              <a:off x="2379" y="1939"/>
              <a:ext cx="4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lgn="ctr">
                <a:spcBef>
                  <a:spcPct val="50000"/>
                </a:spcBef>
              </a:pPr>
              <a:r>
                <a:rPr lang="en-US" altLang="en-US" sz="2400">
                  <a:solidFill>
                    <a:srgbClr val="022380"/>
                  </a:solidFill>
                  <a:latin typeface="Times" pitchFamily="2" charset="0"/>
                </a:rPr>
                <a:t>GN</a:t>
              </a:r>
            </a:p>
          </p:txBody>
        </p:sp>
        <p:sp>
          <p:nvSpPr>
            <p:cNvPr id="583790" name="Oval 110">
              <a:extLst>
                <a:ext uri="{FF2B5EF4-FFF2-40B4-BE49-F238E27FC236}">
                  <a16:creationId xmlns:a16="http://schemas.microsoft.com/office/drawing/2014/main" id="{B6F85FF6-CA25-0C47-AD19-89D190E5890E}"/>
                </a:ext>
              </a:extLst>
            </p:cNvPr>
            <p:cNvSpPr>
              <a:spLocks noChangeArrowheads="1"/>
            </p:cNvSpPr>
            <p:nvPr/>
          </p:nvSpPr>
          <p:spPr bwMode="auto">
            <a:xfrm>
              <a:off x="1776" y="2640"/>
              <a:ext cx="672" cy="624"/>
            </a:xfrm>
            <a:prstGeom prst="ellipse">
              <a:avLst/>
            </a:prstGeom>
            <a:noFill/>
            <a:ln w="57150">
              <a:solidFill>
                <a:srgbClr val="008000"/>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91" name="Rectangle 111">
              <a:extLst>
                <a:ext uri="{FF2B5EF4-FFF2-40B4-BE49-F238E27FC236}">
                  <a16:creationId xmlns:a16="http://schemas.microsoft.com/office/drawing/2014/main" id="{EDA87C89-1FF4-3C48-B8FF-12A5E957CC64}"/>
                </a:ext>
              </a:extLst>
            </p:cNvPr>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a:solidFill>
                    <a:srgbClr val="4729B7"/>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B</a:t>
              </a:r>
            </a:p>
          </p:txBody>
        </p:sp>
        <p:sp>
          <p:nvSpPr>
            <p:cNvPr id="583792" name="Oval 112">
              <a:extLst>
                <a:ext uri="{FF2B5EF4-FFF2-40B4-BE49-F238E27FC236}">
                  <a16:creationId xmlns:a16="http://schemas.microsoft.com/office/drawing/2014/main" id="{68ACF66C-6C75-4D46-A655-504E302FFC79}"/>
                </a:ext>
              </a:extLst>
            </p:cNvPr>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3" name="Rectangle 113">
              <a:extLst>
                <a:ext uri="{FF2B5EF4-FFF2-40B4-BE49-F238E27FC236}">
                  <a16:creationId xmlns:a16="http://schemas.microsoft.com/office/drawing/2014/main" id="{E1F9C64A-2A22-084D-ACF5-74DFB00826B4}"/>
                </a:ext>
              </a:extLst>
            </p:cNvPr>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H</a:t>
              </a:r>
            </a:p>
          </p:txBody>
        </p:sp>
        <p:sp>
          <p:nvSpPr>
            <p:cNvPr id="583794" name="Oval 114">
              <a:extLst>
                <a:ext uri="{FF2B5EF4-FFF2-40B4-BE49-F238E27FC236}">
                  <a16:creationId xmlns:a16="http://schemas.microsoft.com/office/drawing/2014/main" id="{DB07E348-4DF0-4C48-B8A4-D232C6C32A66}"/>
                </a:ext>
              </a:extLst>
            </p:cNvPr>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5" name="Rectangle 115">
              <a:extLst>
                <a:ext uri="{FF2B5EF4-FFF2-40B4-BE49-F238E27FC236}">
                  <a16:creationId xmlns:a16="http://schemas.microsoft.com/office/drawing/2014/main" id="{A8D36088-E206-5448-97D4-CCD6D681ADF9}"/>
                </a:ext>
              </a:extLst>
            </p:cNvPr>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N(A)</a:t>
              </a:r>
            </a:p>
          </p:txBody>
        </p:sp>
        <p:sp>
          <p:nvSpPr>
            <p:cNvPr id="583796" name="Oval 116">
              <a:extLst>
                <a:ext uri="{FF2B5EF4-FFF2-40B4-BE49-F238E27FC236}">
                  <a16:creationId xmlns:a16="http://schemas.microsoft.com/office/drawing/2014/main" id="{E3CB48FC-F3E1-0B4B-A6BB-DB4FE1EE9F47}"/>
                </a:ext>
              </a:extLst>
            </p:cNvPr>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7" name="Oval 117">
              <a:extLst>
                <a:ext uri="{FF2B5EF4-FFF2-40B4-BE49-F238E27FC236}">
                  <a16:creationId xmlns:a16="http://schemas.microsoft.com/office/drawing/2014/main" id="{B9223DD8-94A6-1B49-8310-C47422822BFE}"/>
                </a:ext>
              </a:extLst>
            </p:cNvPr>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8" name="Freeform 118">
              <a:extLst>
                <a:ext uri="{FF2B5EF4-FFF2-40B4-BE49-F238E27FC236}">
                  <a16:creationId xmlns:a16="http://schemas.microsoft.com/office/drawing/2014/main" id="{A86C32DC-4302-7D42-AF2B-0B1247CB3B11}"/>
                </a:ext>
              </a:extLst>
            </p:cNvPr>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99" name="Freeform 119">
              <a:extLst>
                <a:ext uri="{FF2B5EF4-FFF2-40B4-BE49-F238E27FC236}">
                  <a16:creationId xmlns:a16="http://schemas.microsoft.com/office/drawing/2014/main" id="{90A88730-AECF-F94C-A45D-180C4E375657}"/>
                </a:ext>
              </a:extLst>
            </p:cNvPr>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800" name="Freeform 120">
              <a:extLst>
                <a:ext uri="{FF2B5EF4-FFF2-40B4-BE49-F238E27FC236}">
                  <a16:creationId xmlns:a16="http://schemas.microsoft.com/office/drawing/2014/main" id="{907B5B0D-C6E6-824B-9B1C-AD3B3DC4FC35}"/>
                </a:ext>
              </a:extLst>
            </p:cNvPr>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01" name="Text Box 121">
              <a:extLst>
                <a:ext uri="{FF2B5EF4-FFF2-40B4-BE49-F238E27FC236}">
                  <a16:creationId xmlns:a16="http://schemas.microsoft.com/office/drawing/2014/main" id="{11C91EB1-D44A-524A-A512-FE5833D8DF83}"/>
                </a:ext>
              </a:extLst>
            </p:cNvPr>
            <p:cNvSpPr txBox="1">
              <a:spLocks noChangeArrowheads="1"/>
            </p:cNvSpPr>
            <p:nvPr/>
          </p:nvSpPr>
          <p:spPr bwMode="auto">
            <a:xfrm>
              <a:off x="5494" y="42"/>
              <a:ext cx="16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sp>
        <p:nvSpPr>
          <p:cNvPr id="583737" name="Rectangle 57">
            <a:extLst>
              <a:ext uri="{FF2B5EF4-FFF2-40B4-BE49-F238E27FC236}">
                <a16:creationId xmlns:a16="http://schemas.microsoft.com/office/drawing/2014/main" id="{E826FFFC-6AAA-A94B-8C4C-6471776EF4FB}"/>
              </a:ext>
            </a:extLst>
          </p:cNvPr>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31" name="Text Box 51">
            <a:extLst>
              <a:ext uri="{FF2B5EF4-FFF2-40B4-BE49-F238E27FC236}">
                <a16:creationId xmlns:a16="http://schemas.microsoft.com/office/drawing/2014/main" id="{7D4F92E3-A54B-8844-B2C6-F0331AA8BFC5}"/>
              </a:ext>
            </a:extLst>
          </p:cNvPr>
          <p:cNvSpPr txBox="1">
            <a:spLocks noChangeArrowheads="1"/>
          </p:cNvSpPr>
          <p:nvPr/>
        </p:nvSpPr>
        <p:spPr bwMode="auto">
          <a:xfrm>
            <a:off x="2389188" y="1262063"/>
            <a:ext cx="5626100" cy="36988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Lst>
        </p:spPr>
        <p:txBody>
          <a:bodyPr>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spcBef>
                <a:spcPct val="50000"/>
              </a:spcBef>
            </a:pPr>
            <a:r>
              <a:rPr lang="en-US" altLang="en-US" sz="2000">
                <a:solidFill>
                  <a:schemeClr val="tx2"/>
                </a:solidFill>
                <a:latin typeface="Comic Sans MS" panose="030F0902030302020204" pitchFamily="66" charset="0"/>
              </a:rPr>
              <a:t>DUA BELAS PENGINTAI: </a:t>
            </a:r>
            <a:r>
              <a:rPr lang="en-US" altLang="en-US" sz="2000" i="1" u="sng">
                <a:solidFill>
                  <a:srgbClr val="66FF66"/>
                </a:solidFill>
                <a:latin typeface="Comic Sans MS" panose="030F0902030302020204" pitchFamily="66" charset="0"/>
              </a:rPr>
              <a:t>DUA</a:t>
            </a:r>
            <a:r>
              <a:rPr lang="en-US" altLang="en-US" sz="2000">
                <a:solidFill>
                  <a:schemeClr val="tx2"/>
                </a:solidFill>
                <a:latin typeface="Comic Sans MS" panose="030F0902030302020204" pitchFamily="66" charset="0"/>
              </a:rPr>
              <a:t> LAPORAN</a:t>
            </a:r>
            <a:endParaRPr lang="en-US" altLang="en-US" sz="1800">
              <a:solidFill>
                <a:srgbClr val="33CC33"/>
              </a:solidFill>
              <a:latin typeface="Comic Sans MS" panose="030F0902030302020204" pitchFamily="66" charset="0"/>
            </a:endParaRPr>
          </a:p>
          <a:p>
            <a:pPr>
              <a:spcBef>
                <a:spcPct val="50000"/>
              </a:spcBef>
            </a:pPr>
            <a:r>
              <a:rPr lang="en-US" altLang="en-US" sz="1800">
                <a:solidFill>
                  <a:schemeClr val="hlink"/>
                </a:solidFill>
                <a:latin typeface="Comic Sans MS" panose="030F0902030302020204" pitchFamily="66" charset="0"/>
              </a:rPr>
              <a:t>10 PENGINTAI: PENDAPAT </a:t>
            </a:r>
            <a:r>
              <a:rPr lang="en-US" altLang="en-US" sz="1800" i="1">
                <a:solidFill>
                  <a:srgbClr val="FFFF00"/>
                </a:solidFill>
                <a:latin typeface="Comic Sans MS" panose="030F0902030302020204" pitchFamily="66" charset="0"/>
              </a:rPr>
              <a:t>MAYORITAS</a:t>
            </a:r>
            <a:endParaRPr lang="en-US" altLang="en-US" sz="1800">
              <a:solidFill>
                <a:srgbClr val="33CC33"/>
              </a:solidFill>
              <a:latin typeface="Comic Sans MS" panose="030F0902030302020204" pitchFamily="66" charset="0"/>
            </a:endParaRPr>
          </a:p>
          <a:p>
            <a:pPr>
              <a:spcBef>
                <a:spcPct val="50000"/>
              </a:spcBef>
            </a:pPr>
            <a:r>
              <a:rPr lang="en-US" altLang="en-US" sz="1800">
                <a:solidFill>
                  <a:srgbClr val="33CC33"/>
                </a:solidFill>
                <a:latin typeface="Comic Sans MS" panose="030F0902030302020204" pitchFamily="66" charset="0"/>
              </a:rPr>
              <a:t>	</a:t>
            </a:r>
            <a:r>
              <a:rPr lang="en-US" altLang="en-US" sz="1800">
                <a:solidFill>
                  <a:schemeClr val="tx2"/>
                </a:solidFill>
                <a:latin typeface="Comic Sans MS" panose="030F0902030302020204" pitchFamily="66" charset="0"/>
              </a:rPr>
              <a:t>NEGERI SUSU DAN MADU!</a:t>
            </a:r>
          </a:p>
          <a:p>
            <a:pPr>
              <a:spcBef>
                <a:spcPct val="50000"/>
              </a:spcBef>
            </a:pPr>
            <a:r>
              <a:rPr lang="en-US" altLang="en-US" sz="1800">
                <a:solidFill>
                  <a:schemeClr val="tx2"/>
                </a:solidFill>
                <a:latin typeface="Comic Sans MS" panose="030F0902030302020204" pitchFamily="66" charset="0"/>
              </a:rPr>
              <a:t>	DIDIAMI ORANG-ORANG RAKSASA!</a:t>
            </a:r>
          </a:p>
          <a:p>
            <a:pPr>
              <a:spcBef>
                <a:spcPct val="50000"/>
              </a:spcBef>
            </a:pPr>
            <a:r>
              <a:rPr lang="en-US" altLang="en-US" sz="1800">
                <a:solidFill>
                  <a:schemeClr val="tx2"/>
                </a:solidFill>
                <a:latin typeface="Comic Sans MS" panose="030F0902030302020204" pitchFamily="66" charset="0"/>
              </a:rPr>
              <a:t>	</a:t>
            </a:r>
            <a:r>
              <a:rPr lang="en-US" altLang="en-US" sz="1800">
                <a:solidFill>
                  <a:srgbClr val="FF0000"/>
                </a:solidFill>
                <a:latin typeface="Comic Sans MS" panose="030F0902030302020204" pitchFamily="66" charset="0"/>
              </a:rPr>
              <a:t>KEMBALI KE MESIR!</a:t>
            </a:r>
            <a:endParaRPr lang="en-US" altLang="en-US" sz="1800">
              <a:solidFill>
                <a:srgbClr val="33CC33"/>
              </a:solidFill>
              <a:latin typeface="Comic Sans MS" panose="030F0902030302020204" pitchFamily="66" charset="0"/>
            </a:endParaRPr>
          </a:p>
          <a:p>
            <a:pPr>
              <a:spcBef>
                <a:spcPct val="50000"/>
              </a:spcBef>
            </a:pPr>
            <a:r>
              <a:rPr lang="en-US" altLang="en-US" sz="1800">
                <a:solidFill>
                  <a:schemeClr val="hlink"/>
                </a:solidFill>
                <a:latin typeface="Comic Sans MS" panose="030F0902030302020204" pitchFamily="66" charset="0"/>
              </a:rPr>
              <a:t>2 PENGINTAI: PENDAPAT </a:t>
            </a:r>
            <a:r>
              <a:rPr lang="en-US" altLang="en-US" sz="1800" i="1">
                <a:solidFill>
                  <a:srgbClr val="FFFF00"/>
                </a:solidFill>
                <a:latin typeface="Comic Sans MS" panose="030F0902030302020204" pitchFamily="66" charset="0"/>
              </a:rPr>
              <a:t>MINORITAS</a:t>
            </a:r>
            <a:endParaRPr lang="en-US" altLang="en-US" sz="1800">
              <a:solidFill>
                <a:srgbClr val="33CC33"/>
              </a:solidFill>
              <a:latin typeface="Comic Sans MS" panose="030F0902030302020204" pitchFamily="66" charset="0"/>
            </a:endParaRPr>
          </a:p>
          <a:p>
            <a:pPr>
              <a:spcBef>
                <a:spcPct val="50000"/>
              </a:spcBef>
            </a:pPr>
            <a:r>
              <a:rPr lang="en-US" altLang="en-US" sz="1800">
                <a:solidFill>
                  <a:srgbClr val="33CC33"/>
                </a:solidFill>
                <a:latin typeface="Comic Sans MS" panose="030F0902030302020204" pitchFamily="66" charset="0"/>
              </a:rPr>
              <a:t>	</a:t>
            </a:r>
            <a:r>
              <a:rPr lang="en-US" altLang="en-US" sz="1800">
                <a:solidFill>
                  <a:schemeClr val="tx2"/>
                </a:solidFill>
                <a:latin typeface="Comic Sans MS" panose="030F0902030302020204" pitchFamily="66" charset="0"/>
              </a:rPr>
              <a:t>NEGERI SUSU DAN MADU!</a:t>
            </a:r>
          </a:p>
          <a:p>
            <a:pPr>
              <a:spcBef>
                <a:spcPct val="50000"/>
              </a:spcBef>
            </a:pPr>
            <a:r>
              <a:rPr lang="en-US" altLang="en-US" sz="1800">
                <a:solidFill>
                  <a:schemeClr val="tx2"/>
                </a:solidFill>
                <a:latin typeface="Comic Sans MS" panose="030F0902030302020204" pitchFamily="66" charset="0"/>
              </a:rPr>
              <a:t>	DIDIAMI ORANG-ORANG RAKSASA!</a:t>
            </a:r>
          </a:p>
          <a:p>
            <a:pPr>
              <a:spcBef>
                <a:spcPct val="50000"/>
              </a:spcBef>
            </a:pPr>
            <a:r>
              <a:rPr lang="en-US" altLang="en-US" sz="1800">
                <a:solidFill>
                  <a:schemeClr val="tx2"/>
                </a:solidFill>
                <a:latin typeface="Comic Sans MS" panose="030F0902030302020204" pitchFamily="66" charset="0"/>
              </a:rPr>
              <a:t>	</a:t>
            </a:r>
            <a:r>
              <a:rPr lang="en-US" altLang="en-US" sz="1800">
                <a:solidFill>
                  <a:srgbClr val="FF0000"/>
                </a:solidFill>
                <a:latin typeface="Comic Sans MS" panose="030F0902030302020204" pitchFamily="66" charset="0"/>
              </a:rPr>
              <a:t>TUHAN BERSERTA KITA!</a:t>
            </a:r>
            <a:endParaRPr lang="en-US" altLang="en-US" sz="1800">
              <a:solidFill>
                <a:srgbClr val="33CC33"/>
              </a:solidFill>
              <a:latin typeface="Comic Sans MS" panose="030F0902030302020204" pitchFamily="66" charset="0"/>
            </a:endParaRPr>
          </a:p>
        </p:txBody>
      </p:sp>
      <p:sp>
        <p:nvSpPr>
          <p:cNvPr id="583733" name="Oval 53">
            <a:extLst>
              <a:ext uri="{FF2B5EF4-FFF2-40B4-BE49-F238E27FC236}">
                <a16:creationId xmlns:a16="http://schemas.microsoft.com/office/drawing/2014/main" id="{8E5B2C9A-633A-3348-8701-9A0E3CA255E5}"/>
              </a:ext>
            </a:extLst>
          </p:cNvPr>
          <p:cNvSpPr>
            <a:spLocks noChangeArrowheads="1"/>
          </p:cNvSpPr>
          <p:nvPr/>
        </p:nvSpPr>
        <p:spPr bwMode="auto">
          <a:xfrm>
            <a:off x="2286000" y="1609725"/>
            <a:ext cx="5257800" cy="5080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34" name="Oval 54">
            <a:extLst>
              <a:ext uri="{FF2B5EF4-FFF2-40B4-BE49-F238E27FC236}">
                <a16:creationId xmlns:a16="http://schemas.microsoft.com/office/drawing/2014/main" id="{2CD1186D-7235-934A-AF1D-7B58B8F08D32}"/>
              </a:ext>
            </a:extLst>
          </p:cNvPr>
          <p:cNvSpPr>
            <a:spLocks noChangeArrowheads="1"/>
          </p:cNvSpPr>
          <p:nvPr/>
        </p:nvSpPr>
        <p:spPr bwMode="auto">
          <a:xfrm>
            <a:off x="2286000" y="3254375"/>
            <a:ext cx="5257800" cy="5080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35" name="Oval 55">
            <a:extLst>
              <a:ext uri="{FF2B5EF4-FFF2-40B4-BE49-F238E27FC236}">
                <a16:creationId xmlns:a16="http://schemas.microsoft.com/office/drawing/2014/main" id="{B2AD6A7F-53DE-314F-8BB1-04966BF0EB27}"/>
              </a:ext>
            </a:extLst>
          </p:cNvPr>
          <p:cNvSpPr>
            <a:spLocks noChangeArrowheads="1"/>
          </p:cNvSpPr>
          <p:nvPr/>
        </p:nvSpPr>
        <p:spPr bwMode="auto">
          <a:xfrm>
            <a:off x="1754188" y="1446213"/>
            <a:ext cx="6197600" cy="863600"/>
          </a:xfrm>
          <a:prstGeom prst="ellipse">
            <a:avLst/>
          </a:prstGeom>
          <a:noFill/>
          <a:ln w="7620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3736" name="Text Box 56">
            <a:extLst>
              <a:ext uri="{FF2B5EF4-FFF2-40B4-BE49-F238E27FC236}">
                <a16:creationId xmlns:a16="http://schemas.microsoft.com/office/drawing/2014/main" id="{0B726D60-B35C-A343-8C43-61648D607682}"/>
              </a:ext>
            </a:extLst>
          </p:cNvPr>
          <p:cNvSpPr txBox="1">
            <a:spLocks noChangeArrowheads="1"/>
          </p:cNvSpPr>
          <p:nvPr/>
        </p:nvSpPr>
        <p:spPr bwMode="auto">
          <a:xfrm>
            <a:off x="2403475" y="5389563"/>
            <a:ext cx="5489575" cy="6413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54C8F6"/>
                </a:solidFill>
              </a:rPr>
              <a:t>JADI…AYO MAJU!!!!!</a:t>
            </a:r>
            <a:endParaRPr lang="en-US" altLang="en-US" sz="3600">
              <a:solidFill>
                <a:schemeClr val="tx2"/>
              </a:solidFill>
            </a:endParaRPr>
          </a:p>
        </p:txBody>
      </p:sp>
      <p:sp>
        <p:nvSpPr>
          <p:cNvPr id="583739" name="Rectangle 59">
            <a:extLst>
              <a:ext uri="{FF2B5EF4-FFF2-40B4-BE49-F238E27FC236}">
                <a16:creationId xmlns:a16="http://schemas.microsoft.com/office/drawing/2014/main" id="{9BCB5CBA-CC16-7643-A1F6-73587AC1AA8B}"/>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0" name="Rectangle 60">
            <a:extLst>
              <a:ext uri="{FF2B5EF4-FFF2-40B4-BE49-F238E27FC236}">
                <a16:creationId xmlns:a16="http://schemas.microsoft.com/office/drawing/2014/main" id="{1827576D-FAF2-CE42-8B03-BEFFB5403DAD}"/>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83741" name="AutoShape 61">
            <a:extLst>
              <a:ext uri="{FF2B5EF4-FFF2-40B4-BE49-F238E27FC236}">
                <a16:creationId xmlns:a16="http://schemas.microsoft.com/office/drawing/2014/main" id="{D3820AAC-BA29-2840-A5B3-110DC4E143A5}"/>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2" name="Rectangle 62">
            <a:extLst>
              <a:ext uri="{FF2B5EF4-FFF2-40B4-BE49-F238E27FC236}">
                <a16:creationId xmlns:a16="http://schemas.microsoft.com/office/drawing/2014/main" id="{1909E288-714C-E14F-89B7-648E1A0B3FC9}"/>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3" name="AutoShape 63">
            <a:extLst>
              <a:ext uri="{FF2B5EF4-FFF2-40B4-BE49-F238E27FC236}">
                <a16:creationId xmlns:a16="http://schemas.microsoft.com/office/drawing/2014/main" id="{770E7671-27B8-F64E-91A6-5B47FB08B991}"/>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4" name="Line 64">
            <a:extLst>
              <a:ext uri="{FF2B5EF4-FFF2-40B4-BE49-F238E27FC236}">
                <a16:creationId xmlns:a16="http://schemas.microsoft.com/office/drawing/2014/main" id="{1793F1E1-8705-6540-B907-D1FC27AB352F}"/>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5" name="Line 65">
            <a:extLst>
              <a:ext uri="{FF2B5EF4-FFF2-40B4-BE49-F238E27FC236}">
                <a16:creationId xmlns:a16="http://schemas.microsoft.com/office/drawing/2014/main" id="{EF51465F-834A-8F43-B832-8A0D12302304}"/>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6" name="Line 66">
            <a:extLst>
              <a:ext uri="{FF2B5EF4-FFF2-40B4-BE49-F238E27FC236}">
                <a16:creationId xmlns:a16="http://schemas.microsoft.com/office/drawing/2014/main" id="{2B1E128D-1F8B-C542-BB93-3B9AA6EE6529}"/>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7" name="Line 67">
            <a:extLst>
              <a:ext uri="{FF2B5EF4-FFF2-40B4-BE49-F238E27FC236}">
                <a16:creationId xmlns:a16="http://schemas.microsoft.com/office/drawing/2014/main" id="{66EF4CA3-FD10-7E41-91F5-5A6CD1950185}"/>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8" name="Line 68">
            <a:extLst>
              <a:ext uri="{FF2B5EF4-FFF2-40B4-BE49-F238E27FC236}">
                <a16:creationId xmlns:a16="http://schemas.microsoft.com/office/drawing/2014/main" id="{9E57203C-85EE-8049-8911-3CDB94DA7C7F}"/>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49" name="Rectangle 69">
            <a:extLst>
              <a:ext uri="{FF2B5EF4-FFF2-40B4-BE49-F238E27FC236}">
                <a16:creationId xmlns:a16="http://schemas.microsoft.com/office/drawing/2014/main" id="{09CA4D2E-1F5B-984F-A7E1-7E161908DF8B}"/>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83750" name="Rectangle 70">
            <a:extLst>
              <a:ext uri="{FF2B5EF4-FFF2-40B4-BE49-F238E27FC236}">
                <a16:creationId xmlns:a16="http://schemas.microsoft.com/office/drawing/2014/main" id="{FA4F6905-D529-3D45-A4E4-97E45D595308}"/>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83751" name="Rectangle 71">
            <a:extLst>
              <a:ext uri="{FF2B5EF4-FFF2-40B4-BE49-F238E27FC236}">
                <a16:creationId xmlns:a16="http://schemas.microsoft.com/office/drawing/2014/main" id="{8A56EA3C-43FD-454C-AB42-2E4D0DED82C1}"/>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83752" name="Rectangle 72">
            <a:extLst>
              <a:ext uri="{FF2B5EF4-FFF2-40B4-BE49-F238E27FC236}">
                <a16:creationId xmlns:a16="http://schemas.microsoft.com/office/drawing/2014/main" id="{0ED4F67F-AC82-1D4D-878A-F54366F21C7A}"/>
              </a:ext>
            </a:extLst>
          </p:cNvPr>
          <p:cNvSpPr>
            <a:spLocks noChangeArrowheads="1"/>
          </p:cNvSpPr>
          <p:nvPr/>
        </p:nvSpPr>
        <p:spPr bwMode="auto">
          <a:xfrm>
            <a:off x="79375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83753" name="Line 73">
            <a:extLst>
              <a:ext uri="{FF2B5EF4-FFF2-40B4-BE49-F238E27FC236}">
                <a16:creationId xmlns:a16="http://schemas.microsoft.com/office/drawing/2014/main" id="{FACACB44-FA71-8A43-B9E6-C3F76F75FB92}"/>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54" name="Rectangle 74">
            <a:extLst>
              <a:ext uri="{FF2B5EF4-FFF2-40B4-BE49-F238E27FC236}">
                <a16:creationId xmlns:a16="http://schemas.microsoft.com/office/drawing/2014/main" id="{EC155680-03FB-224B-8CE1-5616B2F68661}"/>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83805" name="Text Box 125">
            <a:extLst>
              <a:ext uri="{FF2B5EF4-FFF2-40B4-BE49-F238E27FC236}">
                <a16:creationId xmlns:a16="http://schemas.microsoft.com/office/drawing/2014/main" id="{0BD41CA0-ED91-0341-BDEE-4A1E738FBB70}"/>
              </a:ext>
            </a:extLst>
          </p:cNvPr>
          <p:cNvSpPr txBox="1">
            <a:spLocks noChangeArrowheads="1"/>
          </p:cNvSpPr>
          <p:nvPr/>
        </p:nvSpPr>
        <p:spPr bwMode="auto">
          <a:xfrm>
            <a:off x="8515350" y="6407150"/>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12</a:t>
            </a:r>
          </a:p>
        </p:txBody>
      </p:sp>
      <p:sp>
        <p:nvSpPr>
          <p:cNvPr id="583806" name="Text Box 126">
            <a:extLst>
              <a:ext uri="{FF2B5EF4-FFF2-40B4-BE49-F238E27FC236}">
                <a16:creationId xmlns:a16="http://schemas.microsoft.com/office/drawing/2014/main" id="{BD9C228F-752B-CD45-942B-E7619371E97D}"/>
              </a:ext>
            </a:extLst>
          </p:cNvPr>
          <p:cNvSpPr txBox="1">
            <a:spLocks noChangeArrowheads="1"/>
          </p:cNvSpPr>
          <p:nvPr/>
        </p:nvSpPr>
        <p:spPr bwMode="auto">
          <a:xfrm rot="-26776">
            <a:off x="2749550" y="596900"/>
            <a:ext cx="4930775"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66FFCC"/>
                </a:solidFill>
              </a:rPr>
              <a:t>Inilah situasinya:</a:t>
            </a:r>
          </a:p>
        </p:txBody>
      </p:sp>
      <p:sp>
        <p:nvSpPr>
          <p:cNvPr id="583809" name="Rectangle 129">
            <a:extLst>
              <a:ext uri="{FF2B5EF4-FFF2-40B4-BE49-F238E27FC236}">
                <a16:creationId xmlns:a16="http://schemas.microsoft.com/office/drawing/2014/main" id="{DE72640B-F6B3-3F47-9831-D472AC1FDA2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20</a:t>
            </a:r>
          </a:p>
        </p:txBody>
      </p:sp>
      <p:sp>
        <p:nvSpPr>
          <p:cNvPr id="583810" name="Text Box 130">
            <a:extLst>
              <a:ext uri="{FF2B5EF4-FFF2-40B4-BE49-F238E27FC236}">
                <a16:creationId xmlns:a16="http://schemas.microsoft.com/office/drawing/2014/main" id="{9580090A-3E9E-A54A-8A28-B8AA7B39C2C2}"/>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0" fill="hold" nodeType="clickEffect">
                                  <p:stCondLst>
                                    <p:cond delay="0"/>
                                  </p:stCondLst>
                                  <p:childTnLst>
                                    <p:set>
                                      <p:cBhvr>
                                        <p:cTn id="56" dur="1" fill="hold">
                                          <p:stCondLst>
                                            <p:cond delay="0"/>
                                          </p:stCondLst>
                                        </p:cTn>
                                        <p:tgtEl>
                                          <p:spTgt spid="583733"/>
                                        </p:tgtEl>
                                        <p:attrNameLst>
                                          <p:attrName>style.visibility</p:attrName>
                                        </p:attrNameLst>
                                      </p:cBhvr>
                                      <p:to>
                                        <p:strVal val="visible"/>
                                      </p:to>
                                    </p:set>
                                    <p:anim calcmode="lin" valueType="num">
                                      <p:cBhvr>
                                        <p:cTn id="57" dur="500" fill="hold"/>
                                        <p:tgtEl>
                                          <p:spTgt spid="583733"/>
                                        </p:tgtEl>
                                        <p:attrNameLst>
                                          <p:attrName>ppt_w</p:attrName>
                                        </p:attrNameLst>
                                      </p:cBhvr>
                                      <p:tavLst>
                                        <p:tav tm="0">
                                          <p:val>
                                            <p:fltVal val="0"/>
                                          </p:val>
                                        </p:tav>
                                        <p:tav tm="100000">
                                          <p:val>
                                            <p:strVal val="#ppt_w"/>
                                          </p:val>
                                        </p:tav>
                                      </p:tavLst>
                                    </p:anim>
                                    <p:anim calcmode="lin" valueType="num">
                                      <p:cBhvr>
                                        <p:cTn id="58" dur="500" fill="hold"/>
                                        <p:tgtEl>
                                          <p:spTgt spid="583733"/>
                                        </p:tgtEl>
                                        <p:attrNameLst>
                                          <p:attrName>ppt_h</p:attrName>
                                        </p:attrNameLst>
                                      </p:cBhvr>
                                      <p:tavLst>
                                        <p:tav tm="0">
                                          <p:val>
                                            <p:fltVal val="0"/>
                                          </p:val>
                                        </p:tav>
                                        <p:tav tm="100000">
                                          <p:val>
                                            <p:strVal val="#ppt_h"/>
                                          </p:val>
                                        </p:tav>
                                      </p:tavLst>
                                    </p:anim>
                                    <p:animEffect transition="in" filter="fade">
                                      <p:cBhvr>
                                        <p:cTn id="59" dur="500"/>
                                        <p:tgtEl>
                                          <p:spTgt spid="583733"/>
                                        </p:tgtEl>
                                      </p:cBhvr>
                                    </p:animEffect>
                                  </p:childTnLst>
                                </p:cTn>
                              </p:par>
                              <p:par>
                                <p:cTn id="60" presetID="53" presetClass="entr" presetSubtype="0" fill="hold" nodeType="withEffect">
                                  <p:stCondLst>
                                    <p:cond delay="0"/>
                                  </p:stCondLst>
                                  <p:childTnLst>
                                    <p:set>
                                      <p:cBhvr>
                                        <p:cTn id="61" dur="1" fill="hold">
                                          <p:stCondLst>
                                            <p:cond delay="0"/>
                                          </p:stCondLst>
                                        </p:cTn>
                                        <p:tgtEl>
                                          <p:spTgt spid="583734"/>
                                        </p:tgtEl>
                                        <p:attrNameLst>
                                          <p:attrName>style.visibility</p:attrName>
                                        </p:attrNameLst>
                                      </p:cBhvr>
                                      <p:to>
                                        <p:strVal val="visible"/>
                                      </p:to>
                                    </p:set>
                                    <p:anim calcmode="lin" valueType="num">
                                      <p:cBhvr>
                                        <p:cTn id="62" dur="500" fill="hold"/>
                                        <p:tgtEl>
                                          <p:spTgt spid="583734"/>
                                        </p:tgtEl>
                                        <p:attrNameLst>
                                          <p:attrName>ppt_w</p:attrName>
                                        </p:attrNameLst>
                                      </p:cBhvr>
                                      <p:tavLst>
                                        <p:tav tm="0">
                                          <p:val>
                                            <p:fltVal val="0"/>
                                          </p:val>
                                        </p:tav>
                                        <p:tav tm="100000">
                                          <p:val>
                                            <p:strVal val="#ppt_w"/>
                                          </p:val>
                                        </p:tav>
                                      </p:tavLst>
                                    </p:anim>
                                    <p:anim calcmode="lin" valueType="num">
                                      <p:cBhvr>
                                        <p:cTn id="63" dur="500" fill="hold"/>
                                        <p:tgtEl>
                                          <p:spTgt spid="583734"/>
                                        </p:tgtEl>
                                        <p:attrNameLst>
                                          <p:attrName>ppt_h</p:attrName>
                                        </p:attrNameLst>
                                      </p:cBhvr>
                                      <p:tavLst>
                                        <p:tav tm="0">
                                          <p:val>
                                            <p:fltVal val="0"/>
                                          </p:val>
                                        </p:tav>
                                        <p:tav tm="100000">
                                          <p:val>
                                            <p:strVal val="#ppt_h"/>
                                          </p:val>
                                        </p:tav>
                                      </p:tavLst>
                                    </p:anim>
                                    <p:animEffect transition="in" filter="fade">
                                      <p:cBhvr>
                                        <p:cTn id="64" dur="500"/>
                                        <p:tgtEl>
                                          <p:spTgt spid="58373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583735"/>
                                        </p:tgtEl>
                                        <p:attrNameLst>
                                          <p:attrName>style.visibility</p:attrName>
                                        </p:attrNameLst>
                                      </p:cBhvr>
                                      <p:to>
                                        <p:strVal val="visible"/>
                                      </p:to>
                                    </p:set>
                                    <p:animEffect transition="in" filter="dissolve">
                                      <p:cBhvr>
                                        <p:cTn id="69" dur="5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8802" name="Rectangle 2">
            <a:extLst>
              <a:ext uri="{FF2B5EF4-FFF2-40B4-BE49-F238E27FC236}">
                <a16:creationId xmlns:a16="http://schemas.microsoft.com/office/drawing/2014/main" id="{168B4525-B5DB-4F46-9B4E-5E9F3876CDB3}"/>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8803" name="Rectangle 3">
            <a:extLst>
              <a:ext uri="{FF2B5EF4-FFF2-40B4-BE49-F238E27FC236}">
                <a16:creationId xmlns:a16="http://schemas.microsoft.com/office/drawing/2014/main" id="{0DFA191B-9813-C240-9667-493C109FA9ED}"/>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04" name="Rectangle 4">
            <a:extLst>
              <a:ext uri="{FF2B5EF4-FFF2-40B4-BE49-F238E27FC236}">
                <a16:creationId xmlns:a16="http://schemas.microsoft.com/office/drawing/2014/main" id="{EDCD700F-1B8C-3840-9608-7D4580AB82BA}"/>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588805" name="Line 5">
            <a:extLst>
              <a:ext uri="{FF2B5EF4-FFF2-40B4-BE49-F238E27FC236}">
                <a16:creationId xmlns:a16="http://schemas.microsoft.com/office/drawing/2014/main" id="{EBCB9F9F-314E-F743-A6D2-45320081D450}"/>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88806" name="Text Box 6">
            <a:extLst>
              <a:ext uri="{FF2B5EF4-FFF2-40B4-BE49-F238E27FC236}">
                <a16:creationId xmlns:a16="http://schemas.microsoft.com/office/drawing/2014/main" id="{CE68E28B-ED0E-BD4C-A438-2ACA1F629FD3}"/>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588807" name="Text Box 7">
            <a:extLst>
              <a:ext uri="{FF2B5EF4-FFF2-40B4-BE49-F238E27FC236}">
                <a16:creationId xmlns:a16="http://schemas.microsoft.com/office/drawing/2014/main" id="{43B22CA7-36C0-FF42-81B6-28A7D99444E5}"/>
              </a:ext>
            </a:extLst>
          </p:cNvPr>
          <p:cNvSpPr txBox="1">
            <a:spLocks noChangeArrowheads="1"/>
          </p:cNvSpPr>
          <p:nvPr/>
        </p:nvSpPr>
        <p:spPr bwMode="auto">
          <a:xfrm>
            <a:off x="1765300" y="42863"/>
            <a:ext cx="4160838" cy="274637"/>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13:26-14:9</a:t>
            </a:r>
            <a:endParaRPr lang="en-US" altLang="en-US" sz="800" u="sng">
              <a:solidFill>
                <a:srgbClr val="000000"/>
              </a:solidFill>
              <a:latin typeface="Geneva" panose="020B0503030404040204" pitchFamily="34" charset="0"/>
            </a:endParaRPr>
          </a:p>
        </p:txBody>
      </p:sp>
      <p:grpSp>
        <p:nvGrpSpPr>
          <p:cNvPr id="588808" name="Group 8">
            <a:extLst>
              <a:ext uri="{FF2B5EF4-FFF2-40B4-BE49-F238E27FC236}">
                <a16:creationId xmlns:a16="http://schemas.microsoft.com/office/drawing/2014/main" id="{2050E93F-1EB0-2841-95F6-0ACF755E666E}"/>
              </a:ext>
            </a:extLst>
          </p:cNvPr>
          <p:cNvGrpSpPr>
            <a:grpSpLocks/>
          </p:cNvGrpSpPr>
          <p:nvPr/>
        </p:nvGrpSpPr>
        <p:grpSpPr bwMode="auto">
          <a:xfrm>
            <a:off x="1614488" y="68263"/>
            <a:ext cx="7381875" cy="6027737"/>
            <a:chOff x="1008" y="42"/>
            <a:chExt cx="4650" cy="3797"/>
          </a:xfrm>
        </p:grpSpPr>
        <p:sp>
          <p:nvSpPr>
            <p:cNvPr id="588809" name="Freeform 9">
              <a:extLst>
                <a:ext uri="{FF2B5EF4-FFF2-40B4-BE49-F238E27FC236}">
                  <a16:creationId xmlns:a16="http://schemas.microsoft.com/office/drawing/2014/main" id="{D8AE7B3F-355D-F74F-9124-6976E137E9CC}"/>
                </a:ext>
              </a:extLst>
            </p:cNvPr>
            <p:cNvSpPr>
              <a:spLocks/>
            </p:cNvSpPr>
            <p:nvPr/>
          </p:nvSpPr>
          <p:spPr bwMode="auto">
            <a:xfrm>
              <a:off x="1504" y="800"/>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10" name="Rectangle 10">
              <a:extLst>
                <a:ext uri="{FF2B5EF4-FFF2-40B4-BE49-F238E27FC236}">
                  <a16:creationId xmlns:a16="http://schemas.microsoft.com/office/drawing/2014/main" id="{8F4E1D6E-9E03-1549-B7D4-DCD0AF6205A9}"/>
                </a:ext>
              </a:extLst>
            </p:cNvPr>
            <p:cNvSpPr>
              <a:spLocks noChangeArrowheads="1"/>
            </p:cNvSpPr>
            <p:nvPr/>
          </p:nvSpPr>
          <p:spPr bwMode="auto">
            <a:xfrm>
              <a:off x="1008" y="500"/>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0">
                <a:solidFill>
                  <a:srgbClr val="FF0000"/>
                </a:solidFill>
              </a:endParaRPr>
            </a:p>
          </p:txBody>
        </p:sp>
        <p:sp>
          <p:nvSpPr>
            <p:cNvPr id="588811" name="Freeform 11">
              <a:extLst>
                <a:ext uri="{FF2B5EF4-FFF2-40B4-BE49-F238E27FC236}">
                  <a16:creationId xmlns:a16="http://schemas.microsoft.com/office/drawing/2014/main" id="{BBC7CAF9-8FE0-3F42-A5A1-9EA8ED82F345}"/>
                </a:ext>
              </a:extLst>
            </p:cNvPr>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2" name="Freeform 12">
              <a:extLst>
                <a:ext uri="{FF2B5EF4-FFF2-40B4-BE49-F238E27FC236}">
                  <a16:creationId xmlns:a16="http://schemas.microsoft.com/office/drawing/2014/main" id="{B14A74E4-89CE-3747-B3A8-3DD8D1B0CF3D}"/>
                </a:ext>
              </a:extLst>
            </p:cNvPr>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3" name="Freeform 13">
              <a:extLst>
                <a:ext uri="{FF2B5EF4-FFF2-40B4-BE49-F238E27FC236}">
                  <a16:creationId xmlns:a16="http://schemas.microsoft.com/office/drawing/2014/main" id="{7AC0FB9C-1B44-C142-A96F-E8B7AC26CA64}"/>
                </a:ext>
              </a:extLst>
            </p:cNvPr>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4" name="Rectangle 14">
              <a:extLst>
                <a:ext uri="{FF2B5EF4-FFF2-40B4-BE49-F238E27FC236}">
                  <a16:creationId xmlns:a16="http://schemas.microsoft.com/office/drawing/2014/main" id="{8A111401-DD90-FC4A-BC74-0BB5B50D3D74}"/>
                </a:ext>
              </a:extLst>
            </p:cNvPr>
            <p:cNvSpPr>
              <a:spLocks noChangeArrowheads="1"/>
            </p:cNvSpPr>
            <p:nvPr/>
          </p:nvSpPr>
          <p:spPr bwMode="auto">
            <a:xfrm>
              <a:off x="2917" y="1669"/>
              <a:ext cx="958"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SE</a:t>
              </a:r>
            </a:p>
          </p:txBody>
        </p:sp>
        <p:sp>
          <p:nvSpPr>
            <p:cNvPr id="588815" name="Freeform 15">
              <a:extLst>
                <a:ext uri="{FF2B5EF4-FFF2-40B4-BE49-F238E27FC236}">
                  <a16:creationId xmlns:a16="http://schemas.microsoft.com/office/drawing/2014/main" id="{05F85C1D-0A70-DE41-B8DA-63D13D2B3782}"/>
                </a:ext>
              </a:extLst>
            </p:cNvPr>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6" name="Rectangle 16">
              <a:extLst>
                <a:ext uri="{FF2B5EF4-FFF2-40B4-BE49-F238E27FC236}">
                  <a16:creationId xmlns:a16="http://schemas.microsoft.com/office/drawing/2014/main" id="{8897A044-8D8B-5048-AA92-87FACF5CE22E}"/>
                </a:ext>
              </a:extLst>
            </p:cNvPr>
            <p:cNvSpPr>
              <a:spLocks noChangeArrowheads="1"/>
            </p:cNvSpPr>
            <p:nvPr/>
          </p:nvSpPr>
          <p:spPr bwMode="auto">
            <a:xfrm>
              <a:off x="4573" y="3313"/>
              <a:ext cx="826"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TP</a:t>
              </a:r>
            </a:p>
          </p:txBody>
        </p:sp>
        <p:sp>
          <p:nvSpPr>
            <p:cNvPr id="588817" name="Freeform 17">
              <a:extLst>
                <a:ext uri="{FF2B5EF4-FFF2-40B4-BE49-F238E27FC236}">
                  <a16:creationId xmlns:a16="http://schemas.microsoft.com/office/drawing/2014/main" id="{15186BBD-F680-624F-9C1E-4D79DD5FE1F5}"/>
                </a:ext>
              </a:extLst>
            </p:cNvPr>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8" name="Freeform 18">
              <a:extLst>
                <a:ext uri="{FF2B5EF4-FFF2-40B4-BE49-F238E27FC236}">
                  <a16:creationId xmlns:a16="http://schemas.microsoft.com/office/drawing/2014/main" id="{DF9A1B75-E5B1-C043-89A7-30EDB2AD36D7}"/>
                </a:ext>
              </a:extLst>
            </p:cNvPr>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19" name="Freeform 19">
              <a:extLst>
                <a:ext uri="{FF2B5EF4-FFF2-40B4-BE49-F238E27FC236}">
                  <a16:creationId xmlns:a16="http://schemas.microsoft.com/office/drawing/2014/main" id="{C3D1C124-8FC8-5141-A285-1EDFD9013618}"/>
                </a:ext>
              </a:extLst>
            </p:cNvPr>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20" name="Rectangle 20">
              <a:extLst>
                <a:ext uri="{FF2B5EF4-FFF2-40B4-BE49-F238E27FC236}">
                  <a16:creationId xmlns:a16="http://schemas.microsoft.com/office/drawing/2014/main" id="{B3DDC809-69EC-1F40-8407-E8800FDB4ABA}"/>
                </a:ext>
              </a:extLst>
            </p:cNvPr>
            <p:cNvSpPr>
              <a:spLocks noChangeArrowheads="1"/>
            </p:cNvSpPr>
            <p:nvPr/>
          </p:nvSpPr>
          <p:spPr bwMode="auto">
            <a:xfrm>
              <a:off x="2173" y="1501"/>
              <a:ext cx="8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22380"/>
                  </a:solidFill>
                  <a:latin typeface="Times" pitchFamily="2" charset="0"/>
                </a:rPr>
                <a:t>DG</a:t>
              </a:r>
            </a:p>
          </p:txBody>
        </p:sp>
        <p:sp>
          <p:nvSpPr>
            <p:cNvPr id="588821" name="Rectangle 21">
              <a:extLst>
                <a:ext uri="{FF2B5EF4-FFF2-40B4-BE49-F238E27FC236}">
                  <a16:creationId xmlns:a16="http://schemas.microsoft.com/office/drawing/2014/main" id="{632EC1A0-BE1E-434B-B8B6-95665681F17D}"/>
                </a:ext>
              </a:extLst>
            </p:cNvPr>
            <p:cNvSpPr>
              <a:spLocks noChangeArrowheads="1"/>
            </p:cNvSpPr>
            <p:nvPr/>
          </p:nvSpPr>
          <p:spPr bwMode="auto">
            <a:xfrm>
              <a:off x="1585" y="3553"/>
              <a:ext cx="442"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8822" name="Rectangle 22">
              <a:extLst>
                <a:ext uri="{FF2B5EF4-FFF2-40B4-BE49-F238E27FC236}">
                  <a16:creationId xmlns:a16="http://schemas.microsoft.com/office/drawing/2014/main" id="{056EE48C-EF7C-834A-8640-3ECC74FDB19A}"/>
                </a:ext>
              </a:extLst>
            </p:cNvPr>
            <p:cNvSpPr>
              <a:spLocks noChangeArrowheads="1"/>
            </p:cNvSpPr>
            <p:nvPr/>
          </p:nvSpPr>
          <p:spPr bwMode="auto">
            <a:xfrm>
              <a:off x="1273" y="625"/>
              <a:ext cx="526"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8823" name="Rectangle 23">
              <a:extLst>
                <a:ext uri="{FF2B5EF4-FFF2-40B4-BE49-F238E27FC236}">
                  <a16:creationId xmlns:a16="http://schemas.microsoft.com/office/drawing/2014/main" id="{C8440C5B-414A-CF4D-807F-AE34E94589CF}"/>
                </a:ext>
              </a:extLst>
            </p:cNvPr>
            <p:cNvSpPr>
              <a:spLocks noChangeArrowheads="1"/>
            </p:cNvSpPr>
            <p:nvPr/>
          </p:nvSpPr>
          <p:spPr bwMode="auto">
            <a:xfrm>
              <a:off x="1944" y="276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4" name="Line 24">
              <a:extLst>
                <a:ext uri="{FF2B5EF4-FFF2-40B4-BE49-F238E27FC236}">
                  <a16:creationId xmlns:a16="http://schemas.microsoft.com/office/drawing/2014/main" id="{A8415B2C-36B2-2B4F-BE8D-57D3117EAC40}"/>
                </a:ext>
              </a:extLst>
            </p:cNvPr>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5" name="Line 25">
              <a:extLst>
                <a:ext uri="{FF2B5EF4-FFF2-40B4-BE49-F238E27FC236}">
                  <a16:creationId xmlns:a16="http://schemas.microsoft.com/office/drawing/2014/main" id="{BCC99AEB-3D0F-D14F-86FF-3079AAFAB923}"/>
                </a:ext>
              </a:extLst>
            </p:cNvPr>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6" name="Rectangle 26">
              <a:extLst>
                <a:ext uri="{FF2B5EF4-FFF2-40B4-BE49-F238E27FC236}">
                  <a16:creationId xmlns:a16="http://schemas.microsoft.com/office/drawing/2014/main" id="{5630B394-0E31-CB4D-B5DB-003001F92BD6}"/>
                </a:ext>
              </a:extLst>
            </p:cNvPr>
            <p:cNvSpPr>
              <a:spLocks noChangeArrowheads="1"/>
            </p:cNvSpPr>
            <p:nvPr/>
          </p:nvSpPr>
          <p:spPr bwMode="auto">
            <a:xfrm>
              <a:off x="1646" y="2276"/>
              <a:ext cx="109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8000"/>
                  </a:solidFill>
                  <a:latin typeface="Times" pitchFamily="2" charset="0"/>
                </a:rPr>
                <a:t>LM</a:t>
              </a:r>
            </a:p>
          </p:txBody>
        </p:sp>
        <p:sp>
          <p:nvSpPr>
            <p:cNvPr id="588827" name="Oval 27">
              <a:extLst>
                <a:ext uri="{FF2B5EF4-FFF2-40B4-BE49-F238E27FC236}">
                  <a16:creationId xmlns:a16="http://schemas.microsoft.com/office/drawing/2014/main" id="{5D799CB5-8A45-D04D-84EF-670AC3A32CDA}"/>
                </a:ext>
              </a:extLst>
            </p:cNvPr>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28" name="Rectangle 28">
              <a:extLst>
                <a:ext uri="{FF2B5EF4-FFF2-40B4-BE49-F238E27FC236}">
                  <a16:creationId xmlns:a16="http://schemas.microsoft.com/office/drawing/2014/main" id="{D293C96F-840B-3643-9351-C8FE75E5457D}"/>
                </a:ext>
              </a:extLst>
            </p:cNvPr>
            <p:cNvSpPr>
              <a:spLocks noChangeArrowheads="1"/>
            </p:cNvSpPr>
            <p:nvPr/>
          </p:nvSpPr>
          <p:spPr bwMode="auto">
            <a:xfrm>
              <a:off x="2571" y="709"/>
              <a:ext cx="512" cy="32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8829" name="Rectangle 29">
              <a:extLst>
                <a:ext uri="{FF2B5EF4-FFF2-40B4-BE49-F238E27FC236}">
                  <a16:creationId xmlns:a16="http://schemas.microsoft.com/office/drawing/2014/main" id="{929F5790-958C-8A43-A5D8-9B7725F95863}"/>
                </a:ext>
              </a:extLst>
            </p:cNvPr>
            <p:cNvSpPr>
              <a:spLocks noChangeArrowheads="1"/>
            </p:cNvSpPr>
            <p:nvPr/>
          </p:nvSpPr>
          <p:spPr bwMode="auto">
            <a:xfrm>
              <a:off x="4344" y="2769"/>
              <a:ext cx="526"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U</a:t>
              </a:r>
              <a:endParaRPr lang="en-US" altLang="en-US" sz="2400">
                <a:solidFill>
                  <a:srgbClr val="008000"/>
                </a:solidFill>
                <a:latin typeface="Times" pitchFamily="2" charset="0"/>
              </a:endParaRPr>
            </a:p>
          </p:txBody>
        </p:sp>
        <p:sp>
          <p:nvSpPr>
            <p:cNvPr id="588830" name="Rectangle 30">
              <a:extLst>
                <a:ext uri="{FF2B5EF4-FFF2-40B4-BE49-F238E27FC236}">
                  <a16:creationId xmlns:a16="http://schemas.microsoft.com/office/drawing/2014/main" id="{18AE074B-8DBE-D54B-BA3C-6D8BED26622E}"/>
                </a:ext>
              </a:extLst>
            </p:cNvPr>
            <p:cNvSpPr>
              <a:spLocks noChangeArrowheads="1"/>
            </p:cNvSpPr>
            <p:nvPr/>
          </p:nvSpPr>
          <p:spPr bwMode="auto">
            <a:xfrm>
              <a:off x="1937" y="1618"/>
              <a:ext cx="263"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K</a:t>
              </a:r>
            </a:p>
          </p:txBody>
        </p:sp>
        <p:sp>
          <p:nvSpPr>
            <p:cNvPr id="588831" name="Oval 31">
              <a:extLst>
                <a:ext uri="{FF2B5EF4-FFF2-40B4-BE49-F238E27FC236}">
                  <a16:creationId xmlns:a16="http://schemas.microsoft.com/office/drawing/2014/main" id="{4F05878C-09D0-2A4F-AE8E-63E78B8DBE4E}"/>
                </a:ext>
              </a:extLst>
            </p:cNvPr>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32" name="Rectangle 32">
              <a:extLst>
                <a:ext uri="{FF2B5EF4-FFF2-40B4-BE49-F238E27FC236}">
                  <a16:creationId xmlns:a16="http://schemas.microsoft.com/office/drawing/2014/main" id="{E89EA780-3216-3F46-B641-0C88787C708C}"/>
                </a:ext>
              </a:extLst>
            </p:cNvPr>
            <p:cNvSpPr>
              <a:spLocks noChangeArrowheads="1"/>
            </p:cNvSpPr>
            <p:nvPr/>
          </p:nvSpPr>
          <p:spPr bwMode="auto">
            <a:xfrm>
              <a:off x="1697" y="1939"/>
              <a:ext cx="253"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Y</a:t>
              </a:r>
            </a:p>
          </p:txBody>
        </p:sp>
        <p:sp>
          <p:nvSpPr>
            <p:cNvPr id="588833" name="Oval 33">
              <a:extLst>
                <a:ext uri="{FF2B5EF4-FFF2-40B4-BE49-F238E27FC236}">
                  <a16:creationId xmlns:a16="http://schemas.microsoft.com/office/drawing/2014/main" id="{91FE9593-544A-E342-94C2-AF87ACBDD4B2}"/>
                </a:ext>
              </a:extLst>
            </p:cNvPr>
            <p:cNvSpPr>
              <a:spLocks noChangeArrowheads="1"/>
            </p:cNvSpPr>
            <p:nvPr/>
          </p:nvSpPr>
          <p:spPr bwMode="auto">
            <a:xfrm>
              <a:off x="2215" y="2017"/>
              <a:ext cx="122" cy="118"/>
            </a:xfrm>
            <a:prstGeom prst="ellipse">
              <a:avLst/>
            </a:prstGeom>
            <a:noFill/>
            <a:ln w="25400">
              <a:solidFill>
                <a:srgbClr val="008000"/>
              </a:solidFill>
              <a:round/>
              <a:headEnd/>
              <a:tailEnd/>
            </a:ln>
            <a:effectLst/>
            <a:extLst>
              <a:ext uri="{909E8E84-426E-40DD-AFC4-6F175D3DCCD1}">
                <a14:hiddenFill xmlns:a14="http://schemas.microsoft.com/office/drawing/2010/main">
                  <a:solidFill>
                    <a:srgbClr val="008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34" name="Oval 34">
              <a:extLst>
                <a:ext uri="{FF2B5EF4-FFF2-40B4-BE49-F238E27FC236}">
                  <a16:creationId xmlns:a16="http://schemas.microsoft.com/office/drawing/2014/main" id="{C2193A6A-6923-8C4C-AD95-D2C749B8BE7C}"/>
                </a:ext>
              </a:extLst>
            </p:cNvPr>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35" name="Rectangle 35">
              <a:extLst>
                <a:ext uri="{FF2B5EF4-FFF2-40B4-BE49-F238E27FC236}">
                  <a16:creationId xmlns:a16="http://schemas.microsoft.com/office/drawing/2014/main" id="{72FB7CD1-406C-124E-A14C-F376145CC6EF}"/>
                </a:ext>
              </a:extLst>
            </p:cNvPr>
            <p:cNvSpPr>
              <a:spLocks noChangeArrowheads="1"/>
            </p:cNvSpPr>
            <p:nvPr/>
          </p:nvSpPr>
          <p:spPr bwMode="auto">
            <a:xfrm>
              <a:off x="1932" y="2804"/>
              <a:ext cx="391"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KB</a:t>
              </a:r>
            </a:p>
          </p:txBody>
        </p:sp>
        <p:sp>
          <p:nvSpPr>
            <p:cNvPr id="588836" name="Oval 36">
              <a:extLst>
                <a:ext uri="{FF2B5EF4-FFF2-40B4-BE49-F238E27FC236}">
                  <a16:creationId xmlns:a16="http://schemas.microsoft.com/office/drawing/2014/main" id="{1A19A367-3C65-0348-BE00-AADD4771D840}"/>
                </a:ext>
              </a:extLst>
            </p:cNvPr>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37" name="Rectangle 37">
              <a:extLst>
                <a:ext uri="{FF2B5EF4-FFF2-40B4-BE49-F238E27FC236}">
                  <a16:creationId xmlns:a16="http://schemas.microsoft.com/office/drawing/2014/main" id="{0EFCADDA-7DC3-5D45-84B9-8C5A4F2EC2F5}"/>
                </a:ext>
              </a:extLst>
            </p:cNvPr>
            <p:cNvSpPr>
              <a:spLocks noChangeArrowheads="1"/>
            </p:cNvSpPr>
            <p:nvPr/>
          </p:nvSpPr>
          <p:spPr bwMode="auto">
            <a:xfrm>
              <a:off x="2019" y="3253"/>
              <a:ext cx="370"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GS</a:t>
              </a:r>
            </a:p>
          </p:txBody>
        </p:sp>
        <p:sp>
          <p:nvSpPr>
            <p:cNvPr id="588838" name="Oval 38">
              <a:extLst>
                <a:ext uri="{FF2B5EF4-FFF2-40B4-BE49-F238E27FC236}">
                  <a16:creationId xmlns:a16="http://schemas.microsoft.com/office/drawing/2014/main" id="{B57A1020-9350-6F43-874D-12D6309DE938}"/>
                </a:ext>
              </a:extLst>
            </p:cNvPr>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39" name="Rectangle 39">
              <a:extLst>
                <a:ext uri="{FF2B5EF4-FFF2-40B4-BE49-F238E27FC236}">
                  <a16:creationId xmlns:a16="http://schemas.microsoft.com/office/drawing/2014/main" id="{F75954B8-BAED-4A42-96C0-6A70B594C709}"/>
                </a:ext>
              </a:extLst>
            </p:cNvPr>
            <p:cNvSpPr>
              <a:spLocks noChangeArrowheads="1"/>
            </p:cNvSpPr>
            <p:nvPr/>
          </p:nvSpPr>
          <p:spPr bwMode="auto">
            <a:xfrm>
              <a:off x="1114" y="2571"/>
              <a:ext cx="295" cy="286"/>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8000"/>
                  </a:solidFill>
                  <a:latin typeface="Times" pitchFamily="2" charset="0"/>
                </a:rPr>
                <a:t>M</a:t>
              </a:r>
            </a:p>
          </p:txBody>
        </p:sp>
        <p:sp>
          <p:nvSpPr>
            <p:cNvPr id="588840" name="Rectangle 40">
              <a:extLst>
                <a:ext uri="{FF2B5EF4-FFF2-40B4-BE49-F238E27FC236}">
                  <a16:creationId xmlns:a16="http://schemas.microsoft.com/office/drawing/2014/main" id="{DD1ADF05-CC18-404B-A2B0-484236C6DC3D}"/>
                </a:ext>
              </a:extLst>
            </p:cNvPr>
            <p:cNvSpPr>
              <a:spLocks noChangeArrowheads="1"/>
            </p:cNvSpPr>
            <p:nvPr/>
          </p:nvSpPr>
          <p:spPr bwMode="auto">
            <a:xfrm>
              <a:off x="2379" y="1939"/>
              <a:ext cx="402" cy="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0487" tIns="44450" rIns="90487" bIns="44450">
              <a:spAutoFit/>
            </a:bodyPr>
            <a:lstStyle/>
            <a:p>
              <a:pPr algn="ctr">
                <a:spcBef>
                  <a:spcPct val="50000"/>
                </a:spcBef>
              </a:pPr>
              <a:r>
                <a:rPr lang="en-US" altLang="en-US" sz="2400">
                  <a:solidFill>
                    <a:srgbClr val="022380"/>
                  </a:solidFill>
                  <a:latin typeface="Times" pitchFamily="2" charset="0"/>
                </a:rPr>
                <a:t>GN</a:t>
              </a:r>
            </a:p>
          </p:txBody>
        </p:sp>
        <p:sp>
          <p:nvSpPr>
            <p:cNvPr id="588841" name="Oval 41">
              <a:extLst>
                <a:ext uri="{FF2B5EF4-FFF2-40B4-BE49-F238E27FC236}">
                  <a16:creationId xmlns:a16="http://schemas.microsoft.com/office/drawing/2014/main" id="{3ED5B645-CD4A-964E-BC48-BBC187E578F8}"/>
                </a:ext>
              </a:extLst>
            </p:cNvPr>
            <p:cNvSpPr>
              <a:spLocks noChangeArrowheads="1"/>
            </p:cNvSpPr>
            <p:nvPr/>
          </p:nvSpPr>
          <p:spPr bwMode="auto">
            <a:xfrm>
              <a:off x="1776" y="2640"/>
              <a:ext cx="672" cy="624"/>
            </a:xfrm>
            <a:prstGeom prst="ellipse">
              <a:avLst/>
            </a:prstGeom>
            <a:noFill/>
            <a:ln w="57150">
              <a:solidFill>
                <a:srgbClr val="008000"/>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42" name="Rectangle 42">
              <a:extLst>
                <a:ext uri="{FF2B5EF4-FFF2-40B4-BE49-F238E27FC236}">
                  <a16:creationId xmlns:a16="http://schemas.microsoft.com/office/drawing/2014/main" id="{BD558034-8D60-D04D-9F0C-314EBCE98AE8}"/>
                </a:ext>
              </a:extLst>
            </p:cNvPr>
            <p:cNvSpPr>
              <a:spLocks noChangeArrowheads="1"/>
            </p:cNvSpPr>
            <p:nvPr/>
          </p:nvSpPr>
          <p:spPr bwMode="auto">
            <a:xfrm>
              <a:off x="3673" y="1817"/>
              <a:ext cx="526" cy="286"/>
            </a:xfrm>
            <a:prstGeom prst="rect">
              <a:avLst/>
            </a:prstGeom>
            <a:noFill/>
            <a:ln>
              <a:noFill/>
            </a:ln>
            <a:effectLst/>
            <a:extLst>
              <a:ext uri="{909E8E84-426E-40DD-AFC4-6F175D3DCCD1}">
                <a14:hiddenFill xmlns:a14="http://schemas.microsoft.com/office/drawing/2010/main">
                  <a:solidFill>
                    <a:srgbClr val="4729B7"/>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B</a:t>
              </a:r>
            </a:p>
          </p:txBody>
        </p:sp>
        <p:sp>
          <p:nvSpPr>
            <p:cNvPr id="588843" name="Oval 43">
              <a:extLst>
                <a:ext uri="{FF2B5EF4-FFF2-40B4-BE49-F238E27FC236}">
                  <a16:creationId xmlns:a16="http://schemas.microsoft.com/office/drawing/2014/main" id="{04A982AA-0BFA-9B44-9750-5244B64FD2E3}"/>
                </a:ext>
              </a:extLst>
            </p:cNvPr>
            <p:cNvSpPr>
              <a:spLocks noChangeArrowheads="1"/>
            </p:cNvSpPr>
            <p:nvPr/>
          </p:nvSpPr>
          <p:spPr bwMode="auto">
            <a:xfrm>
              <a:off x="3592" y="1911"/>
              <a:ext cx="122" cy="118"/>
            </a:xfrm>
            <a:prstGeom prst="ellipse">
              <a:avLst/>
            </a:prstGeom>
            <a:solidFill>
              <a:schemeClr val="accent1"/>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44" name="Rectangle 44">
              <a:extLst>
                <a:ext uri="{FF2B5EF4-FFF2-40B4-BE49-F238E27FC236}">
                  <a16:creationId xmlns:a16="http://schemas.microsoft.com/office/drawing/2014/main" id="{D5267D4E-8FCE-B548-9850-206E479CA862}"/>
                </a:ext>
              </a:extLst>
            </p:cNvPr>
            <p:cNvSpPr>
              <a:spLocks noChangeArrowheads="1"/>
            </p:cNvSpPr>
            <p:nvPr/>
          </p:nvSpPr>
          <p:spPr bwMode="auto">
            <a:xfrm>
              <a:off x="3457" y="1141"/>
              <a:ext cx="526"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H</a:t>
              </a:r>
            </a:p>
          </p:txBody>
        </p:sp>
        <p:sp>
          <p:nvSpPr>
            <p:cNvPr id="588845" name="Oval 45">
              <a:extLst>
                <a:ext uri="{FF2B5EF4-FFF2-40B4-BE49-F238E27FC236}">
                  <a16:creationId xmlns:a16="http://schemas.microsoft.com/office/drawing/2014/main" id="{74048609-7660-3D49-8464-EC805794C6C6}"/>
                </a:ext>
              </a:extLst>
            </p:cNvPr>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46" name="Rectangle 46">
              <a:extLst>
                <a:ext uri="{FF2B5EF4-FFF2-40B4-BE49-F238E27FC236}">
                  <a16:creationId xmlns:a16="http://schemas.microsoft.com/office/drawing/2014/main" id="{D56F5B58-C34F-B349-A35F-0E8F585D5308}"/>
                </a:ext>
              </a:extLst>
            </p:cNvPr>
            <p:cNvSpPr>
              <a:spLocks noChangeArrowheads="1"/>
            </p:cNvSpPr>
            <p:nvPr/>
          </p:nvSpPr>
          <p:spPr bwMode="auto">
            <a:xfrm>
              <a:off x="4465" y="961"/>
              <a:ext cx="814" cy="286"/>
            </a:xfrm>
            <a:prstGeom prst="rect">
              <a:avLst/>
            </a:prstGeom>
            <a:noFill/>
            <a:ln>
              <a:noFill/>
            </a:ln>
            <a:effectLst/>
            <a:extLst>
              <a:ext uri="{909E8E84-426E-40DD-AFC4-6F175D3DCCD1}">
                <a14:hiddenFill xmlns:a14="http://schemas.microsoft.com/office/drawing/2010/main">
                  <a:solidFill>
                    <a:srgbClr val="0331B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0331B3"/>
                  </a:solidFill>
                  <a:latin typeface="Times" pitchFamily="2" charset="0"/>
                </a:rPr>
                <a:t>N(A)</a:t>
              </a:r>
            </a:p>
          </p:txBody>
        </p:sp>
        <p:sp>
          <p:nvSpPr>
            <p:cNvPr id="588847" name="Oval 47">
              <a:extLst>
                <a:ext uri="{FF2B5EF4-FFF2-40B4-BE49-F238E27FC236}">
                  <a16:creationId xmlns:a16="http://schemas.microsoft.com/office/drawing/2014/main" id="{F5925E32-302A-E945-98DA-ADCF6F57DDBD}"/>
                </a:ext>
              </a:extLst>
            </p:cNvPr>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48" name="Oval 48">
              <a:extLst>
                <a:ext uri="{FF2B5EF4-FFF2-40B4-BE49-F238E27FC236}">
                  <a16:creationId xmlns:a16="http://schemas.microsoft.com/office/drawing/2014/main" id="{5AD55F92-132F-2544-9437-034BCB22959C}"/>
                </a:ext>
              </a:extLst>
            </p:cNvPr>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49" name="Freeform 49">
              <a:extLst>
                <a:ext uri="{FF2B5EF4-FFF2-40B4-BE49-F238E27FC236}">
                  <a16:creationId xmlns:a16="http://schemas.microsoft.com/office/drawing/2014/main" id="{56BE3F39-A299-1940-9906-727DD6393C5A}"/>
                </a:ext>
              </a:extLst>
            </p:cNvPr>
            <p:cNvSpPr>
              <a:spLocks/>
            </p:cNvSpPr>
            <p:nvPr/>
          </p:nvSpPr>
          <p:spPr bwMode="auto">
            <a:xfrm>
              <a:off x="1767" y="798"/>
              <a:ext cx="575" cy="2120"/>
            </a:xfrm>
            <a:custGeom>
              <a:avLst/>
              <a:gdLst>
                <a:gd name="T0" fmla="*/ 147 w 575"/>
                <a:gd name="T1" fmla="*/ 2120 h 2120"/>
                <a:gd name="T2" fmla="*/ 100 w 575"/>
                <a:gd name="T3" fmla="*/ 2049 h 2120"/>
                <a:gd name="T4" fmla="*/ 84 w 575"/>
                <a:gd name="T5" fmla="*/ 2002 h 2120"/>
                <a:gd name="T6" fmla="*/ 68 w 575"/>
                <a:gd name="T7" fmla="*/ 1971 h 2120"/>
                <a:gd name="T8" fmla="*/ 53 w 575"/>
                <a:gd name="T9" fmla="*/ 1908 h 2120"/>
                <a:gd name="T10" fmla="*/ 45 w 575"/>
                <a:gd name="T11" fmla="*/ 1877 h 2120"/>
                <a:gd name="T12" fmla="*/ 92 w 575"/>
                <a:gd name="T13" fmla="*/ 1257 h 2120"/>
                <a:gd name="T14" fmla="*/ 162 w 575"/>
                <a:gd name="T15" fmla="*/ 1069 h 2120"/>
                <a:gd name="T16" fmla="*/ 257 w 575"/>
                <a:gd name="T17" fmla="*/ 888 h 2120"/>
                <a:gd name="T18" fmla="*/ 312 w 575"/>
                <a:gd name="T19" fmla="*/ 818 h 2120"/>
                <a:gd name="T20" fmla="*/ 390 w 575"/>
                <a:gd name="T21" fmla="*/ 669 h 2120"/>
                <a:gd name="T22" fmla="*/ 437 w 575"/>
                <a:gd name="T23" fmla="*/ 575 h 2120"/>
                <a:gd name="T24" fmla="*/ 500 w 575"/>
                <a:gd name="T25" fmla="*/ 410 h 2120"/>
                <a:gd name="T26" fmla="*/ 531 w 575"/>
                <a:gd name="T27" fmla="*/ 300 h 2120"/>
                <a:gd name="T28" fmla="*/ 555 w 575"/>
                <a:gd name="T29" fmla="*/ 182 h 2120"/>
                <a:gd name="T30" fmla="*/ 492 w 575"/>
                <a:gd name="T31" fmla="*/ 2 h 2120"/>
                <a:gd name="T32" fmla="*/ 437 w 575"/>
                <a:gd name="T33" fmla="*/ 2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50" name="Freeform 50">
              <a:extLst>
                <a:ext uri="{FF2B5EF4-FFF2-40B4-BE49-F238E27FC236}">
                  <a16:creationId xmlns:a16="http://schemas.microsoft.com/office/drawing/2014/main" id="{F5286834-7C32-FA42-9F56-BEA033F71B32}"/>
                </a:ext>
              </a:extLst>
            </p:cNvPr>
            <p:cNvSpPr>
              <a:spLocks/>
            </p:cNvSpPr>
            <p:nvPr/>
          </p:nvSpPr>
          <p:spPr bwMode="auto">
            <a:xfrm>
              <a:off x="1446" y="786"/>
              <a:ext cx="731" cy="2204"/>
            </a:xfrm>
            <a:custGeom>
              <a:avLst/>
              <a:gdLst>
                <a:gd name="T0" fmla="*/ 731 w 731"/>
                <a:gd name="T1" fmla="*/ 0 h 2204"/>
                <a:gd name="T2" fmla="*/ 606 w 731"/>
                <a:gd name="T3" fmla="*/ 71 h 2204"/>
                <a:gd name="T4" fmla="*/ 590 w 731"/>
                <a:gd name="T5" fmla="*/ 479 h 2204"/>
                <a:gd name="T6" fmla="*/ 504 w 731"/>
                <a:gd name="T7" fmla="*/ 698 h 2204"/>
                <a:gd name="T8" fmla="*/ 339 w 731"/>
                <a:gd name="T9" fmla="*/ 1012 h 2204"/>
                <a:gd name="T10" fmla="*/ 229 w 731"/>
                <a:gd name="T11" fmla="*/ 1184 h 2204"/>
                <a:gd name="T12" fmla="*/ 80 w 731"/>
                <a:gd name="T13" fmla="*/ 1475 h 2204"/>
                <a:gd name="T14" fmla="*/ 25 w 731"/>
                <a:gd name="T15" fmla="*/ 1679 h 2204"/>
                <a:gd name="T16" fmla="*/ 190 w 731"/>
                <a:gd name="T17" fmla="*/ 2157 h 2204"/>
                <a:gd name="T18" fmla="*/ 308 w 731"/>
                <a:gd name="T19" fmla="*/ 220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51" name="Freeform 51">
              <a:extLst>
                <a:ext uri="{FF2B5EF4-FFF2-40B4-BE49-F238E27FC236}">
                  <a16:creationId xmlns:a16="http://schemas.microsoft.com/office/drawing/2014/main" id="{1247DA8B-85F8-E241-B7D2-81644352D687}"/>
                </a:ext>
              </a:extLst>
            </p:cNvPr>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852" name="Text Box 52">
              <a:extLst>
                <a:ext uri="{FF2B5EF4-FFF2-40B4-BE49-F238E27FC236}">
                  <a16:creationId xmlns:a16="http://schemas.microsoft.com/office/drawing/2014/main" id="{70E05A3A-6977-CD48-9CFF-A4EB2F543789}"/>
                </a:ext>
              </a:extLst>
            </p:cNvPr>
            <p:cNvSpPr txBox="1">
              <a:spLocks noChangeArrowheads="1"/>
            </p:cNvSpPr>
            <p:nvPr/>
          </p:nvSpPr>
          <p:spPr bwMode="auto">
            <a:xfrm>
              <a:off x="5494" y="42"/>
              <a:ext cx="16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grpSp>
      <p:sp>
        <p:nvSpPr>
          <p:cNvPr id="588884" name="Text Box 84">
            <a:extLst>
              <a:ext uri="{FF2B5EF4-FFF2-40B4-BE49-F238E27FC236}">
                <a16:creationId xmlns:a16="http://schemas.microsoft.com/office/drawing/2014/main" id="{B356E22A-87FC-B142-872C-93771F2A0FAF}"/>
              </a:ext>
            </a:extLst>
          </p:cNvPr>
          <p:cNvSpPr txBox="1">
            <a:spLocks noChangeArrowheads="1"/>
          </p:cNvSpPr>
          <p:nvPr/>
        </p:nvSpPr>
        <p:spPr bwMode="auto">
          <a:xfrm rot="-26776">
            <a:off x="2749550" y="596900"/>
            <a:ext cx="4930775"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66FFCC"/>
                </a:solidFill>
              </a:rPr>
              <a:t>Inilah situasinya:</a:t>
            </a:r>
          </a:p>
        </p:txBody>
      </p:sp>
      <p:sp>
        <p:nvSpPr>
          <p:cNvPr id="588853" name="Rectangle 53">
            <a:extLst>
              <a:ext uri="{FF2B5EF4-FFF2-40B4-BE49-F238E27FC236}">
                <a16:creationId xmlns:a16="http://schemas.microsoft.com/office/drawing/2014/main" id="{AB2BF0E6-5C3D-264B-A31B-411267CE3FF8}"/>
              </a:ext>
            </a:extLst>
          </p:cNvPr>
          <p:cNvSpPr>
            <a:spLocks noChangeArrowheads="1"/>
          </p:cNvSpPr>
          <p:nvPr/>
        </p:nvSpPr>
        <p:spPr bwMode="auto">
          <a:xfrm>
            <a:off x="1633538" y="792163"/>
            <a:ext cx="6804025" cy="5218112"/>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54" name="Text Box 54">
            <a:extLst>
              <a:ext uri="{FF2B5EF4-FFF2-40B4-BE49-F238E27FC236}">
                <a16:creationId xmlns:a16="http://schemas.microsoft.com/office/drawing/2014/main" id="{49350AF4-2F7E-1C40-BE07-0572408FAD1B}"/>
              </a:ext>
            </a:extLst>
          </p:cNvPr>
          <p:cNvSpPr txBox="1">
            <a:spLocks noChangeArrowheads="1"/>
          </p:cNvSpPr>
          <p:nvPr/>
        </p:nvSpPr>
        <p:spPr bwMode="auto">
          <a:xfrm>
            <a:off x="2255838" y="1262063"/>
            <a:ext cx="5607050" cy="36988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Lst>
        </p:spPr>
        <p:txBody>
          <a:bodyPr>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spcBef>
                <a:spcPct val="50000"/>
              </a:spcBef>
            </a:pPr>
            <a:r>
              <a:rPr lang="en-US" altLang="en-US" sz="2000">
                <a:solidFill>
                  <a:schemeClr val="tx2"/>
                </a:solidFill>
                <a:latin typeface="Comic Sans MS" panose="030F0902030302020204" pitchFamily="66" charset="0"/>
              </a:rPr>
              <a:t>DUA BELAS PENGINTAI: DUA LAPORAN</a:t>
            </a:r>
            <a:endParaRPr lang="en-US" altLang="en-US" sz="1800">
              <a:solidFill>
                <a:srgbClr val="33CC33"/>
              </a:solidFill>
              <a:latin typeface="Comic Sans MS" panose="030F0902030302020204" pitchFamily="66" charset="0"/>
            </a:endParaRPr>
          </a:p>
          <a:p>
            <a:pPr>
              <a:spcBef>
                <a:spcPct val="50000"/>
              </a:spcBef>
            </a:pPr>
            <a:r>
              <a:rPr lang="en-US" altLang="en-US" sz="1800">
                <a:solidFill>
                  <a:schemeClr val="hlink"/>
                </a:solidFill>
                <a:latin typeface="Comic Sans MS" panose="030F0902030302020204" pitchFamily="66" charset="0"/>
              </a:rPr>
              <a:t>10 PENGINTAI: PENDAPAT MAYORITAS</a:t>
            </a:r>
            <a:endParaRPr lang="en-US" altLang="en-US" sz="1800">
              <a:solidFill>
                <a:srgbClr val="33CC33"/>
              </a:solidFill>
              <a:latin typeface="Comic Sans MS" panose="030F0902030302020204" pitchFamily="66" charset="0"/>
            </a:endParaRPr>
          </a:p>
          <a:p>
            <a:pPr>
              <a:spcBef>
                <a:spcPct val="50000"/>
              </a:spcBef>
            </a:pPr>
            <a:r>
              <a:rPr lang="en-US" altLang="en-US" sz="1800">
                <a:solidFill>
                  <a:srgbClr val="33CC33"/>
                </a:solidFill>
                <a:latin typeface="Comic Sans MS" panose="030F0902030302020204" pitchFamily="66" charset="0"/>
              </a:rPr>
              <a:t>	</a:t>
            </a:r>
            <a:r>
              <a:rPr lang="en-US" altLang="en-US" sz="1800">
                <a:solidFill>
                  <a:schemeClr val="tx2"/>
                </a:solidFill>
                <a:latin typeface="Comic Sans MS" panose="030F0902030302020204" pitchFamily="66" charset="0"/>
              </a:rPr>
              <a:t>NEGERI SUSU DAN MADU!</a:t>
            </a:r>
          </a:p>
          <a:p>
            <a:pPr>
              <a:spcBef>
                <a:spcPct val="50000"/>
              </a:spcBef>
            </a:pPr>
            <a:r>
              <a:rPr lang="en-US" altLang="en-US" sz="1800">
                <a:solidFill>
                  <a:schemeClr val="tx2"/>
                </a:solidFill>
                <a:latin typeface="Comic Sans MS" panose="030F0902030302020204" pitchFamily="66" charset="0"/>
              </a:rPr>
              <a:t>	DIDIAMI ORANG-ORANG RAKSASA!</a:t>
            </a:r>
          </a:p>
          <a:p>
            <a:pPr>
              <a:spcBef>
                <a:spcPct val="50000"/>
              </a:spcBef>
            </a:pPr>
            <a:r>
              <a:rPr lang="en-US" altLang="en-US" sz="1800">
                <a:solidFill>
                  <a:schemeClr val="tx2"/>
                </a:solidFill>
                <a:latin typeface="Comic Sans MS" panose="030F0902030302020204" pitchFamily="66" charset="0"/>
              </a:rPr>
              <a:t>	</a:t>
            </a:r>
            <a:r>
              <a:rPr lang="en-US" altLang="en-US" sz="1800">
                <a:solidFill>
                  <a:srgbClr val="FF0000"/>
                </a:solidFill>
                <a:latin typeface="Comic Sans MS" panose="030F0902030302020204" pitchFamily="66" charset="0"/>
              </a:rPr>
              <a:t>KEMBALI KE MESIR!</a:t>
            </a:r>
            <a:endParaRPr lang="en-US" altLang="en-US" sz="1800">
              <a:solidFill>
                <a:srgbClr val="33CC33"/>
              </a:solidFill>
              <a:latin typeface="Comic Sans MS" panose="030F0902030302020204" pitchFamily="66" charset="0"/>
            </a:endParaRPr>
          </a:p>
          <a:p>
            <a:pPr>
              <a:spcBef>
                <a:spcPct val="50000"/>
              </a:spcBef>
            </a:pPr>
            <a:r>
              <a:rPr lang="en-US" altLang="en-US" sz="1800">
                <a:solidFill>
                  <a:schemeClr val="hlink"/>
                </a:solidFill>
                <a:latin typeface="Comic Sans MS" panose="030F0902030302020204" pitchFamily="66" charset="0"/>
              </a:rPr>
              <a:t>2 PENGINTAI: PENDAPAT MINORITAS</a:t>
            </a:r>
            <a:endParaRPr lang="en-US" altLang="en-US" sz="1800">
              <a:solidFill>
                <a:srgbClr val="33CC33"/>
              </a:solidFill>
              <a:latin typeface="Comic Sans MS" panose="030F0902030302020204" pitchFamily="66" charset="0"/>
            </a:endParaRPr>
          </a:p>
          <a:p>
            <a:pPr>
              <a:spcBef>
                <a:spcPct val="50000"/>
              </a:spcBef>
            </a:pPr>
            <a:r>
              <a:rPr lang="en-US" altLang="en-US" sz="1800">
                <a:solidFill>
                  <a:srgbClr val="33CC33"/>
                </a:solidFill>
                <a:latin typeface="Comic Sans MS" panose="030F0902030302020204" pitchFamily="66" charset="0"/>
              </a:rPr>
              <a:t>	</a:t>
            </a:r>
            <a:r>
              <a:rPr lang="en-US" altLang="en-US" sz="1800">
                <a:solidFill>
                  <a:schemeClr val="tx2"/>
                </a:solidFill>
                <a:latin typeface="Comic Sans MS" panose="030F0902030302020204" pitchFamily="66" charset="0"/>
              </a:rPr>
              <a:t>NEGERI SUSU DAN MADU!</a:t>
            </a:r>
          </a:p>
          <a:p>
            <a:pPr>
              <a:spcBef>
                <a:spcPct val="50000"/>
              </a:spcBef>
            </a:pPr>
            <a:r>
              <a:rPr lang="en-US" altLang="en-US" sz="1800">
                <a:solidFill>
                  <a:schemeClr val="tx2"/>
                </a:solidFill>
                <a:latin typeface="Comic Sans MS" panose="030F0902030302020204" pitchFamily="66" charset="0"/>
              </a:rPr>
              <a:t>	DIDIAMI ORANG-ORANG RAKSASA!</a:t>
            </a:r>
          </a:p>
          <a:p>
            <a:pPr>
              <a:spcBef>
                <a:spcPct val="50000"/>
              </a:spcBef>
            </a:pPr>
            <a:r>
              <a:rPr lang="en-US" altLang="en-US" sz="1800">
                <a:solidFill>
                  <a:schemeClr val="tx2"/>
                </a:solidFill>
                <a:latin typeface="Comic Sans MS" panose="030F0902030302020204" pitchFamily="66" charset="0"/>
              </a:rPr>
              <a:t>	</a:t>
            </a:r>
            <a:r>
              <a:rPr lang="en-US" altLang="en-US" sz="1800">
                <a:solidFill>
                  <a:srgbClr val="FF0000"/>
                </a:solidFill>
                <a:latin typeface="Comic Sans MS" panose="030F0902030302020204" pitchFamily="66" charset="0"/>
              </a:rPr>
              <a:t>TUHAN BESERTA KITA</a:t>
            </a:r>
            <a:endParaRPr lang="en-US" altLang="en-US" sz="1800">
              <a:solidFill>
                <a:srgbClr val="33CC33"/>
              </a:solidFill>
              <a:latin typeface="Comic Sans MS" panose="030F0902030302020204" pitchFamily="66" charset="0"/>
            </a:endParaRPr>
          </a:p>
        </p:txBody>
      </p:sp>
      <p:grpSp>
        <p:nvGrpSpPr>
          <p:cNvPr id="588855" name="Group 55">
            <a:extLst>
              <a:ext uri="{FF2B5EF4-FFF2-40B4-BE49-F238E27FC236}">
                <a16:creationId xmlns:a16="http://schemas.microsoft.com/office/drawing/2014/main" id="{943E1A33-D252-3F4D-B54C-A83314A11F1B}"/>
              </a:ext>
            </a:extLst>
          </p:cNvPr>
          <p:cNvGrpSpPr>
            <a:grpSpLocks/>
          </p:cNvGrpSpPr>
          <p:nvPr/>
        </p:nvGrpSpPr>
        <p:grpSpPr bwMode="auto">
          <a:xfrm>
            <a:off x="2286000" y="1762125"/>
            <a:ext cx="5257800" cy="2400300"/>
            <a:chOff x="1440" y="1110"/>
            <a:chExt cx="3312" cy="1512"/>
          </a:xfrm>
        </p:grpSpPr>
        <p:sp>
          <p:nvSpPr>
            <p:cNvPr id="588856" name="Oval 56">
              <a:extLst>
                <a:ext uri="{FF2B5EF4-FFF2-40B4-BE49-F238E27FC236}">
                  <a16:creationId xmlns:a16="http://schemas.microsoft.com/office/drawing/2014/main" id="{7B745692-6C07-8F40-8537-27EAE5D0A5EF}"/>
                </a:ext>
              </a:extLst>
            </p:cNvPr>
            <p:cNvSpPr>
              <a:spLocks noChangeArrowheads="1"/>
            </p:cNvSpPr>
            <p:nvPr/>
          </p:nvSpPr>
          <p:spPr bwMode="auto">
            <a:xfrm>
              <a:off x="1440" y="1110"/>
              <a:ext cx="3312" cy="32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57" name="Oval 57">
              <a:extLst>
                <a:ext uri="{FF2B5EF4-FFF2-40B4-BE49-F238E27FC236}">
                  <a16:creationId xmlns:a16="http://schemas.microsoft.com/office/drawing/2014/main" id="{577A2B63-F442-1D47-A995-87A51AD447C0}"/>
                </a:ext>
              </a:extLst>
            </p:cNvPr>
            <p:cNvSpPr>
              <a:spLocks noChangeArrowheads="1"/>
            </p:cNvSpPr>
            <p:nvPr/>
          </p:nvSpPr>
          <p:spPr bwMode="auto">
            <a:xfrm>
              <a:off x="1440" y="2302"/>
              <a:ext cx="3312" cy="32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88858" name="Oval 58">
            <a:extLst>
              <a:ext uri="{FF2B5EF4-FFF2-40B4-BE49-F238E27FC236}">
                <a16:creationId xmlns:a16="http://schemas.microsoft.com/office/drawing/2014/main" id="{A152A2B1-C4A1-0348-B956-5293909F6F1D}"/>
              </a:ext>
            </a:extLst>
          </p:cNvPr>
          <p:cNvSpPr>
            <a:spLocks noChangeArrowheads="1"/>
          </p:cNvSpPr>
          <p:nvPr/>
        </p:nvSpPr>
        <p:spPr bwMode="auto">
          <a:xfrm>
            <a:off x="1754188" y="1579563"/>
            <a:ext cx="6197600" cy="863600"/>
          </a:xfrm>
          <a:prstGeom prst="ellipse">
            <a:avLst/>
          </a:prstGeom>
          <a:noFill/>
          <a:ln w="76200">
            <a:solidFill>
              <a:srgbClr val="FFFF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8860" name="Text Box 60">
            <a:extLst>
              <a:ext uri="{FF2B5EF4-FFF2-40B4-BE49-F238E27FC236}">
                <a16:creationId xmlns:a16="http://schemas.microsoft.com/office/drawing/2014/main" id="{34B6CFBB-15BC-5142-861D-B2AE3C4FEF22}"/>
              </a:ext>
            </a:extLst>
          </p:cNvPr>
          <p:cNvSpPr txBox="1">
            <a:spLocks noChangeArrowheads="1"/>
          </p:cNvSpPr>
          <p:nvPr/>
        </p:nvSpPr>
        <p:spPr bwMode="auto">
          <a:xfrm>
            <a:off x="2441575" y="5389563"/>
            <a:ext cx="5413375" cy="6413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54C8F6"/>
                </a:solidFill>
              </a:rPr>
              <a:t>JADI…AYO MAJU!!!!!</a:t>
            </a:r>
            <a:endParaRPr lang="en-US" altLang="en-US" sz="3600">
              <a:solidFill>
                <a:schemeClr val="tx2"/>
              </a:solidFill>
            </a:endParaRPr>
          </a:p>
        </p:txBody>
      </p:sp>
      <p:sp>
        <p:nvSpPr>
          <p:cNvPr id="588881" name="Rectangle 81">
            <a:extLst>
              <a:ext uri="{FF2B5EF4-FFF2-40B4-BE49-F238E27FC236}">
                <a16:creationId xmlns:a16="http://schemas.microsoft.com/office/drawing/2014/main" id="{11582B12-17D1-5E46-9223-168A119A74B5}"/>
              </a:ext>
            </a:extLst>
          </p:cNvPr>
          <p:cNvSpPr>
            <a:spLocks noChangeArrowheads="1"/>
          </p:cNvSpPr>
          <p:nvPr/>
        </p:nvSpPr>
        <p:spPr bwMode="auto">
          <a:xfrm>
            <a:off x="1646238" y="820738"/>
            <a:ext cx="6804025" cy="5202237"/>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80" name="AutoShape 80">
            <a:extLst>
              <a:ext uri="{FF2B5EF4-FFF2-40B4-BE49-F238E27FC236}">
                <a16:creationId xmlns:a16="http://schemas.microsoft.com/office/drawing/2014/main" id="{1579D604-ACFD-6F4E-A9C7-AA938FF190E9}"/>
              </a:ext>
            </a:extLst>
          </p:cNvPr>
          <p:cNvSpPr>
            <a:spLocks noChangeArrowheads="1"/>
          </p:cNvSpPr>
          <p:nvPr/>
        </p:nvSpPr>
        <p:spPr bwMode="auto">
          <a:xfrm>
            <a:off x="2273300" y="774700"/>
            <a:ext cx="5575300" cy="5275263"/>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59" name="Text Box 59">
            <a:extLst>
              <a:ext uri="{FF2B5EF4-FFF2-40B4-BE49-F238E27FC236}">
                <a16:creationId xmlns:a16="http://schemas.microsoft.com/office/drawing/2014/main" id="{284E9D19-9FCB-2846-BC27-9BA071CD0EF3}"/>
              </a:ext>
            </a:extLst>
          </p:cNvPr>
          <p:cNvSpPr txBox="1">
            <a:spLocks noChangeArrowheads="1"/>
          </p:cNvSpPr>
          <p:nvPr/>
        </p:nvSpPr>
        <p:spPr bwMode="auto">
          <a:xfrm rot="-2066509">
            <a:off x="561975" y="1746250"/>
            <a:ext cx="8074025" cy="2774950"/>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8800">
                <a:solidFill>
                  <a:srgbClr val="FFFF00"/>
                </a:solidFill>
              </a:rPr>
              <a:t>PERJALANAN BATAL!</a:t>
            </a:r>
          </a:p>
        </p:txBody>
      </p:sp>
      <p:sp>
        <p:nvSpPr>
          <p:cNvPr id="588861" name="Rectangle 61">
            <a:extLst>
              <a:ext uri="{FF2B5EF4-FFF2-40B4-BE49-F238E27FC236}">
                <a16:creationId xmlns:a16="http://schemas.microsoft.com/office/drawing/2014/main" id="{8EFD7936-E0A5-134A-A4C6-6A3D13734A2F}"/>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2" name="Rectangle 62">
            <a:extLst>
              <a:ext uri="{FF2B5EF4-FFF2-40B4-BE49-F238E27FC236}">
                <a16:creationId xmlns:a16="http://schemas.microsoft.com/office/drawing/2014/main" id="{2E82675A-227B-6641-8C7B-5EFC6F668075}"/>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88863" name="AutoShape 63">
            <a:extLst>
              <a:ext uri="{FF2B5EF4-FFF2-40B4-BE49-F238E27FC236}">
                <a16:creationId xmlns:a16="http://schemas.microsoft.com/office/drawing/2014/main" id="{0C047D03-0AD2-0740-A6BC-78BF9E515231}"/>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4" name="Rectangle 64">
            <a:extLst>
              <a:ext uri="{FF2B5EF4-FFF2-40B4-BE49-F238E27FC236}">
                <a16:creationId xmlns:a16="http://schemas.microsoft.com/office/drawing/2014/main" id="{97C83B70-F4F6-C24D-A772-E622BA889CD6}"/>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5" name="AutoShape 65">
            <a:extLst>
              <a:ext uri="{FF2B5EF4-FFF2-40B4-BE49-F238E27FC236}">
                <a16:creationId xmlns:a16="http://schemas.microsoft.com/office/drawing/2014/main" id="{681F1F46-C467-804F-93D7-5EF3AF399269}"/>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6" name="Line 66">
            <a:extLst>
              <a:ext uri="{FF2B5EF4-FFF2-40B4-BE49-F238E27FC236}">
                <a16:creationId xmlns:a16="http://schemas.microsoft.com/office/drawing/2014/main" id="{1E3AC7D8-C416-9549-A3FE-EA1D07D6BF22}"/>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7" name="Line 67">
            <a:extLst>
              <a:ext uri="{FF2B5EF4-FFF2-40B4-BE49-F238E27FC236}">
                <a16:creationId xmlns:a16="http://schemas.microsoft.com/office/drawing/2014/main" id="{886E0608-C98B-E14C-82E2-E8DC8977A105}"/>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8" name="Line 68">
            <a:extLst>
              <a:ext uri="{FF2B5EF4-FFF2-40B4-BE49-F238E27FC236}">
                <a16:creationId xmlns:a16="http://schemas.microsoft.com/office/drawing/2014/main" id="{B5D7B811-037B-5E42-B044-CD6CA271F305}"/>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69" name="Line 69">
            <a:extLst>
              <a:ext uri="{FF2B5EF4-FFF2-40B4-BE49-F238E27FC236}">
                <a16:creationId xmlns:a16="http://schemas.microsoft.com/office/drawing/2014/main" id="{5D211A4E-9313-7A44-A7C1-AAA34017D236}"/>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70" name="Line 70">
            <a:extLst>
              <a:ext uri="{FF2B5EF4-FFF2-40B4-BE49-F238E27FC236}">
                <a16:creationId xmlns:a16="http://schemas.microsoft.com/office/drawing/2014/main" id="{5AEBD5B2-31AB-F84E-9E1F-C32E7CC84ED9}"/>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71" name="Rectangle 71">
            <a:extLst>
              <a:ext uri="{FF2B5EF4-FFF2-40B4-BE49-F238E27FC236}">
                <a16:creationId xmlns:a16="http://schemas.microsoft.com/office/drawing/2014/main" id="{A0B2FFE3-8DB8-A546-9E26-23641D58507D}"/>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88872" name="Rectangle 72">
            <a:extLst>
              <a:ext uri="{FF2B5EF4-FFF2-40B4-BE49-F238E27FC236}">
                <a16:creationId xmlns:a16="http://schemas.microsoft.com/office/drawing/2014/main" id="{07F37EED-514B-2D4A-977A-5721C341615D}"/>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88873" name="Rectangle 73">
            <a:extLst>
              <a:ext uri="{FF2B5EF4-FFF2-40B4-BE49-F238E27FC236}">
                <a16:creationId xmlns:a16="http://schemas.microsoft.com/office/drawing/2014/main" id="{BF2B7D6D-2DA0-2040-9F79-D7A0BCD2C7F4}"/>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88874" name="Rectangle 74">
            <a:extLst>
              <a:ext uri="{FF2B5EF4-FFF2-40B4-BE49-F238E27FC236}">
                <a16:creationId xmlns:a16="http://schemas.microsoft.com/office/drawing/2014/main" id="{D8218FEB-EA1B-A642-99DA-3C8E644A95C7}"/>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88875" name="Line 75">
            <a:extLst>
              <a:ext uri="{FF2B5EF4-FFF2-40B4-BE49-F238E27FC236}">
                <a16:creationId xmlns:a16="http://schemas.microsoft.com/office/drawing/2014/main" id="{8D74B79A-4720-4B42-A326-4E6B5979F5B7}"/>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8876" name="Rectangle 76">
            <a:extLst>
              <a:ext uri="{FF2B5EF4-FFF2-40B4-BE49-F238E27FC236}">
                <a16:creationId xmlns:a16="http://schemas.microsoft.com/office/drawing/2014/main" id="{940F594D-71F4-7A40-8B5B-CD24E630A779}"/>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88882" name="Rectangle 82">
            <a:extLst>
              <a:ext uri="{FF2B5EF4-FFF2-40B4-BE49-F238E27FC236}">
                <a16:creationId xmlns:a16="http://schemas.microsoft.com/office/drawing/2014/main" id="{6D4CA2C1-A49E-C84F-9785-89C13C187787}"/>
              </a:ext>
            </a:extLst>
          </p:cNvPr>
          <p:cNvSpPr>
            <a:spLocks noChangeArrowheads="1"/>
          </p:cNvSpPr>
          <p:nvPr/>
        </p:nvSpPr>
        <p:spPr bwMode="auto">
          <a:xfrm>
            <a:off x="8093075"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21</a:t>
            </a:r>
          </a:p>
        </p:txBody>
      </p:sp>
      <p:sp>
        <p:nvSpPr>
          <p:cNvPr id="588883" name="Text Box 83">
            <a:extLst>
              <a:ext uri="{FF2B5EF4-FFF2-40B4-BE49-F238E27FC236}">
                <a16:creationId xmlns:a16="http://schemas.microsoft.com/office/drawing/2014/main" id="{A981D17A-9B9C-B145-9047-E30E505CC21B}"/>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88880"/>
                                        </p:tgtEl>
                                        <p:attrNameLst>
                                          <p:attrName>style.visibility</p:attrName>
                                        </p:attrNameLst>
                                      </p:cBhvr>
                                      <p:to>
                                        <p:strVal val="visible"/>
                                      </p:to>
                                    </p:set>
                                    <p:anim calcmode="lin" valueType="num">
                                      <p:cBhvr>
                                        <p:cTn id="7" dur="500" fill="hold"/>
                                        <p:tgtEl>
                                          <p:spTgt spid="588880"/>
                                        </p:tgtEl>
                                        <p:attrNameLst>
                                          <p:attrName>ppt_w</p:attrName>
                                        </p:attrNameLst>
                                      </p:cBhvr>
                                      <p:tavLst>
                                        <p:tav tm="0">
                                          <p:val>
                                            <p:fltVal val="0"/>
                                          </p:val>
                                        </p:tav>
                                        <p:tav tm="100000">
                                          <p:val>
                                            <p:strVal val="#ppt_w"/>
                                          </p:val>
                                        </p:tav>
                                      </p:tavLst>
                                    </p:anim>
                                    <p:anim calcmode="lin" valueType="num">
                                      <p:cBhvr>
                                        <p:cTn id="8" dur="500" fill="hold"/>
                                        <p:tgtEl>
                                          <p:spTgt spid="588880"/>
                                        </p:tgtEl>
                                        <p:attrNameLst>
                                          <p:attrName>ppt_h</p:attrName>
                                        </p:attrNameLst>
                                      </p:cBhvr>
                                      <p:tavLst>
                                        <p:tav tm="0">
                                          <p:val>
                                            <p:fltVal val="0"/>
                                          </p:val>
                                        </p:tav>
                                        <p:tav tm="100000">
                                          <p:val>
                                            <p:strVal val="#ppt_h"/>
                                          </p:val>
                                        </p:tav>
                                      </p:tavLst>
                                    </p:anim>
                                    <p:anim calcmode="lin" valueType="num">
                                      <p:cBhvr>
                                        <p:cTn id="9" dur="500" fill="hold"/>
                                        <p:tgtEl>
                                          <p:spTgt spid="588880"/>
                                        </p:tgtEl>
                                        <p:attrNameLst>
                                          <p:attrName>ppt_x</p:attrName>
                                        </p:attrNameLst>
                                      </p:cBhvr>
                                      <p:tavLst>
                                        <p:tav tm="0">
                                          <p:val>
                                            <p:fltVal val="0.5"/>
                                          </p:val>
                                        </p:tav>
                                        <p:tav tm="100000">
                                          <p:val>
                                            <p:strVal val="#ppt_x"/>
                                          </p:val>
                                        </p:tav>
                                      </p:tavLst>
                                    </p:anim>
                                    <p:anim calcmode="lin" valueType="num">
                                      <p:cBhvr>
                                        <p:cTn id="10" dur="500" fill="hold"/>
                                        <p:tgtEl>
                                          <p:spTgt spid="58888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88859"/>
                                        </p:tgtEl>
                                        <p:attrNameLst>
                                          <p:attrName>style.visibility</p:attrName>
                                        </p:attrNameLst>
                                      </p:cBhvr>
                                      <p:to>
                                        <p:strVal val="visible"/>
                                      </p:to>
                                    </p:set>
                                    <p:anim calcmode="lin" valueType="num">
                                      <p:cBhvr>
                                        <p:cTn id="14" dur="500" fill="hold"/>
                                        <p:tgtEl>
                                          <p:spTgt spid="588859"/>
                                        </p:tgtEl>
                                        <p:attrNameLst>
                                          <p:attrName>ppt_w</p:attrName>
                                        </p:attrNameLst>
                                      </p:cBhvr>
                                      <p:tavLst>
                                        <p:tav tm="0">
                                          <p:val>
                                            <p:fltVal val="0"/>
                                          </p:val>
                                        </p:tav>
                                        <p:tav tm="100000">
                                          <p:val>
                                            <p:strVal val="#ppt_w"/>
                                          </p:val>
                                        </p:tav>
                                      </p:tavLst>
                                    </p:anim>
                                    <p:anim calcmode="lin" valueType="num">
                                      <p:cBhvr>
                                        <p:cTn id="15" dur="500" fill="hold"/>
                                        <p:tgtEl>
                                          <p:spTgt spid="588859"/>
                                        </p:tgtEl>
                                        <p:attrNameLst>
                                          <p:attrName>ppt_h</p:attrName>
                                        </p:attrNameLst>
                                      </p:cBhvr>
                                      <p:tavLst>
                                        <p:tav tm="0">
                                          <p:val>
                                            <p:fltVal val="0"/>
                                          </p:val>
                                        </p:tav>
                                        <p:tav tm="100000">
                                          <p:val>
                                            <p:strVal val="#ppt_h"/>
                                          </p:val>
                                        </p:tav>
                                      </p:tavLst>
                                    </p:anim>
                                    <p:anim calcmode="lin" valueType="num">
                                      <p:cBhvr>
                                        <p:cTn id="16" dur="500" fill="hold"/>
                                        <p:tgtEl>
                                          <p:spTgt spid="588859"/>
                                        </p:tgtEl>
                                        <p:attrNameLst>
                                          <p:attrName>ppt_x</p:attrName>
                                        </p:attrNameLst>
                                      </p:cBhvr>
                                      <p:tavLst>
                                        <p:tav tm="0">
                                          <p:val>
                                            <p:fltVal val="0.5"/>
                                          </p:val>
                                        </p:tav>
                                        <p:tav tm="100000">
                                          <p:val>
                                            <p:strVal val="#ppt_x"/>
                                          </p:val>
                                        </p:tav>
                                      </p:tavLst>
                                    </p:anim>
                                    <p:anim calcmode="lin" valueType="num">
                                      <p:cBhvr>
                                        <p:cTn id="17" dur="500" fill="hold"/>
                                        <p:tgtEl>
                                          <p:spTgt spid="5888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5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487BE1EE-9C35-E84D-A155-CC18E0392857}"/>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21219" name="Rectangle 3">
            <a:extLst>
              <a:ext uri="{FF2B5EF4-FFF2-40B4-BE49-F238E27FC236}">
                <a16:creationId xmlns:a16="http://schemas.microsoft.com/office/drawing/2014/main" id="{94871AF4-C0B9-AC42-9BA6-B5F5E1810C3C}"/>
              </a:ext>
            </a:extLst>
          </p:cNvPr>
          <p:cNvSpPr>
            <a:spLocks noChangeArrowheads="1"/>
          </p:cNvSpPr>
          <p:nvPr/>
        </p:nvSpPr>
        <p:spPr bwMode="auto">
          <a:xfrm>
            <a:off x="3286125" y="3033713"/>
            <a:ext cx="2597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bg2"/>
                </a:solidFill>
                <a:latin typeface="Times" pitchFamily="2" charset="0"/>
              </a:rPr>
              <a:t>KADES BARNEA</a:t>
            </a:r>
          </a:p>
        </p:txBody>
      </p:sp>
      <p:sp>
        <p:nvSpPr>
          <p:cNvPr id="521220" name="AutoShape 4">
            <a:extLst>
              <a:ext uri="{FF2B5EF4-FFF2-40B4-BE49-F238E27FC236}">
                <a16:creationId xmlns:a16="http://schemas.microsoft.com/office/drawing/2014/main" id="{94FDE0DE-B9FF-C54F-B57D-F38BD0044AC9}"/>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1" name="Rectangle 5">
            <a:extLst>
              <a:ext uri="{FF2B5EF4-FFF2-40B4-BE49-F238E27FC236}">
                <a16:creationId xmlns:a16="http://schemas.microsoft.com/office/drawing/2014/main" id="{0E1D5089-0E6D-654C-8F88-6E42002F0E27}"/>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2" name="Rectangle 6">
            <a:extLst>
              <a:ext uri="{FF2B5EF4-FFF2-40B4-BE49-F238E27FC236}">
                <a16:creationId xmlns:a16="http://schemas.microsoft.com/office/drawing/2014/main" id="{51FDD2B7-6C78-684F-926E-5713014AAA7D}"/>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521223" name="Line 7">
            <a:extLst>
              <a:ext uri="{FF2B5EF4-FFF2-40B4-BE49-F238E27FC236}">
                <a16:creationId xmlns:a16="http://schemas.microsoft.com/office/drawing/2014/main" id="{F754450C-01D9-9146-BD46-3ABD73495ACC}"/>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4" name="Line 8">
            <a:extLst>
              <a:ext uri="{FF2B5EF4-FFF2-40B4-BE49-F238E27FC236}">
                <a16:creationId xmlns:a16="http://schemas.microsoft.com/office/drawing/2014/main" id="{977E279F-6B41-BB46-B7B1-7912768596E2}"/>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5" name="Line 9">
            <a:extLst>
              <a:ext uri="{FF2B5EF4-FFF2-40B4-BE49-F238E27FC236}">
                <a16:creationId xmlns:a16="http://schemas.microsoft.com/office/drawing/2014/main" id="{CF65BF53-8B4B-F147-92F5-2CF79FBFA014}"/>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6" name="Line 10">
            <a:extLst>
              <a:ext uri="{FF2B5EF4-FFF2-40B4-BE49-F238E27FC236}">
                <a16:creationId xmlns:a16="http://schemas.microsoft.com/office/drawing/2014/main" id="{F8213363-B4E9-F840-9230-50404D58597B}"/>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7" name="Line 11">
            <a:extLst>
              <a:ext uri="{FF2B5EF4-FFF2-40B4-BE49-F238E27FC236}">
                <a16:creationId xmlns:a16="http://schemas.microsoft.com/office/drawing/2014/main" id="{F3E6E54E-F120-D149-A6CC-131703AE0932}"/>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8" name="Line 12">
            <a:extLst>
              <a:ext uri="{FF2B5EF4-FFF2-40B4-BE49-F238E27FC236}">
                <a16:creationId xmlns:a16="http://schemas.microsoft.com/office/drawing/2014/main" id="{8852FA28-6763-0043-B14A-5C3C27F3EB67}"/>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29" name="Rectangle 13">
            <a:extLst>
              <a:ext uri="{FF2B5EF4-FFF2-40B4-BE49-F238E27FC236}">
                <a16:creationId xmlns:a16="http://schemas.microsoft.com/office/drawing/2014/main" id="{3AF17762-1210-EE43-8324-AEB44A792241}"/>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KELUARAN</a:t>
            </a:r>
          </a:p>
        </p:txBody>
      </p:sp>
      <p:sp>
        <p:nvSpPr>
          <p:cNvPr id="521230" name="Rectangle 14">
            <a:extLst>
              <a:ext uri="{FF2B5EF4-FFF2-40B4-BE49-F238E27FC236}">
                <a16:creationId xmlns:a16="http://schemas.microsoft.com/office/drawing/2014/main" id="{B863AD40-672B-CC4A-90DD-16569102AED3}"/>
              </a:ext>
            </a:extLst>
          </p:cNvPr>
          <p:cNvSpPr>
            <a:spLocks noChangeArrowheads="1"/>
          </p:cNvSpPr>
          <p:nvPr/>
        </p:nvSpPr>
        <p:spPr bwMode="auto">
          <a:xfrm>
            <a:off x="3897313" y="2073275"/>
            <a:ext cx="1169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SINAI</a:t>
            </a:r>
          </a:p>
        </p:txBody>
      </p:sp>
      <p:sp>
        <p:nvSpPr>
          <p:cNvPr id="521231" name="Rectangle 15">
            <a:extLst>
              <a:ext uri="{FF2B5EF4-FFF2-40B4-BE49-F238E27FC236}">
                <a16:creationId xmlns:a16="http://schemas.microsoft.com/office/drawing/2014/main" id="{B5BC56B3-C291-B947-97A7-9D2742AD2980}"/>
              </a:ext>
            </a:extLst>
          </p:cNvPr>
          <p:cNvSpPr>
            <a:spLocks noChangeArrowheads="1"/>
          </p:cNvSpPr>
          <p:nvPr/>
        </p:nvSpPr>
        <p:spPr bwMode="auto">
          <a:xfrm>
            <a:off x="3681413" y="2530475"/>
            <a:ext cx="16541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M - S - R </a:t>
            </a:r>
          </a:p>
        </p:txBody>
      </p:sp>
      <p:sp>
        <p:nvSpPr>
          <p:cNvPr id="521232" name="Rectangle 16">
            <a:extLst>
              <a:ext uri="{FF2B5EF4-FFF2-40B4-BE49-F238E27FC236}">
                <a16:creationId xmlns:a16="http://schemas.microsoft.com/office/drawing/2014/main" id="{AECA4CA5-7BC7-BB4A-9097-7865A448C6B2}"/>
              </a:ext>
            </a:extLst>
          </p:cNvPr>
          <p:cNvSpPr>
            <a:spLocks noChangeArrowheads="1"/>
          </p:cNvSpPr>
          <p:nvPr/>
        </p:nvSpPr>
        <p:spPr bwMode="auto">
          <a:xfrm>
            <a:off x="4214813" y="3444875"/>
            <a:ext cx="5365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40</a:t>
            </a:r>
            <a:endParaRPr lang="en-US" altLang="en-US" sz="2800">
              <a:solidFill>
                <a:schemeClr val="bg2"/>
              </a:solidFill>
              <a:latin typeface="Times" pitchFamily="2" charset="0"/>
            </a:endParaRPr>
          </a:p>
        </p:txBody>
      </p:sp>
      <p:sp>
        <p:nvSpPr>
          <p:cNvPr id="521233" name="Rectangle 17">
            <a:extLst>
              <a:ext uri="{FF2B5EF4-FFF2-40B4-BE49-F238E27FC236}">
                <a16:creationId xmlns:a16="http://schemas.microsoft.com/office/drawing/2014/main" id="{BE6E15E8-98AC-A741-A09C-8DB7F41D06E4}"/>
              </a:ext>
            </a:extLst>
          </p:cNvPr>
          <p:cNvSpPr>
            <a:spLocks noChangeArrowheads="1"/>
          </p:cNvSpPr>
          <p:nvPr/>
        </p:nvSpPr>
        <p:spPr bwMode="auto">
          <a:xfrm>
            <a:off x="4773613" y="963613"/>
            <a:ext cx="20732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1800">
                <a:solidFill>
                  <a:schemeClr val="tx2"/>
                </a:solidFill>
                <a:latin typeface="Times" pitchFamily="2" charset="0"/>
              </a:rPr>
              <a:t>kira-kira 1500 B.C.</a:t>
            </a:r>
          </a:p>
        </p:txBody>
      </p:sp>
      <p:sp>
        <p:nvSpPr>
          <p:cNvPr id="521235" name="Rectangle 19">
            <a:extLst>
              <a:ext uri="{FF2B5EF4-FFF2-40B4-BE49-F238E27FC236}">
                <a16:creationId xmlns:a16="http://schemas.microsoft.com/office/drawing/2014/main" id="{E3C7A534-E6C5-3047-8D15-CACCDA6919DC}"/>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21236" name="Rectangle 20">
            <a:extLst>
              <a:ext uri="{FF2B5EF4-FFF2-40B4-BE49-F238E27FC236}">
                <a16:creationId xmlns:a16="http://schemas.microsoft.com/office/drawing/2014/main" id="{4582C1F9-A6BC-7345-907F-84FED79942CB}"/>
              </a:ext>
            </a:extLst>
          </p:cNvPr>
          <p:cNvSpPr>
            <a:spLocks noChangeArrowheads="1"/>
          </p:cNvSpPr>
          <p:nvPr/>
        </p:nvSpPr>
        <p:spPr bwMode="auto">
          <a:xfrm>
            <a:off x="6308725" y="3881438"/>
            <a:ext cx="619125"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21237" name="Rectangle 21">
            <a:extLst>
              <a:ext uri="{FF2B5EF4-FFF2-40B4-BE49-F238E27FC236}">
                <a16:creationId xmlns:a16="http://schemas.microsoft.com/office/drawing/2014/main" id="{7BF3A677-312A-6F41-B76C-76B4CC191BDE}"/>
              </a:ext>
            </a:extLst>
          </p:cNvPr>
          <p:cNvSpPr>
            <a:spLocks noChangeArrowheads="1"/>
          </p:cNvSpPr>
          <p:nvPr/>
        </p:nvSpPr>
        <p:spPr bwMode="auto">
          <a:xfrm>
            <a:off x="5635625" y="5056188"/>
            <a:ext cx="22685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21238" name="Rectangle 22">
            <a:extLst>
              <a:ext uri="{FF2B5EF4-FFF2-40B4-BE49-F238E27FC236}">
                <a16:creationId xmlns:a16="http://schemas.microsoft.com/office/drawing/2014/main" id="{B2AB2BD9-224F-2F40-9864-A5B2A4EC97C1}"/>
              </a:ext>
            </a:extLst>
          </p:cNvPr>
          <p:cNvSpPr>
            <a:spLocks noChangeArrowheads="1"/>
          </p:cNvSpPr>
          <p:nvPr/>
        </p:nvSpPr>
        <p:spPr bwMode="auto">
          <a:xfrm>
            <a:off x="660400" y="2482850"/>
            <a:ext cx="218440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a:t>
            </a:r>
            <a:r>
              <a:rPr lang="en-US" altLang="en-US" sz="8000" b="0">
                <a:solidFill>
                  <a:srgbClr val="00FF00"/>
                </a:solidFill>
                <a:latin typeface="Times" pitchFamily="2" charset="0"/>
              </a:rPr>
              <a:t>M</a:t>
            </a:r>
            <a:r>
              <a:rPr lang="en-US" altLang="en-US" sz="4000" b="0">
                <a:solidFill>
                  <a:schemeClr val="tx2"/>
                </a:solidFill>
                <a:latin typeface="Times" pitchFamily="2" charset="0"/>
              </a:rPr>
              <a:t>Y</a:t>
            </a:r>
          </a:p>
        </p:txBody>
      </p:sp>
      <p:sp>
        <p:nvSpPr>
          <p:cNvPr id="521239" name="Rectangle 23">
            <a:extLst>
              <a:ext uri="{FF2B5EF4-FFF2-40B4-BE49-F238E27FC236}">
                <a16:creationId xmlns:a16="http://schemas.microsoft.com/office/drawing/2014/main" id="{39FE1604-6344-5845-AA5C-865B1ED63B9E}"/>
              </a:ext>
            </a:extLst>
          </p:cNvPr>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40" name="Rectangle 24">
            <a:extLst>
              <a:ext uri="{FF2B5EF4-FFF2-40B4-BE49-F238E27FC236}">
                <a16:creationId xmlns:a16="http://schemas.microsoft.com/office/drawing/2014/main" id="{52C2F2F7-26CD-B945-8EE3-D1804407F17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21241" name="Line 25">
            <a:extLst>
              <a:ext uri="{FF2B5EF4-FFF2-40B4-BE49-F238E27FC236}">
                <a16:creationId xmlns:a16="http://schemas.microsoft.com/office/drawing/2014/main" id="{64A78503-5543-F94E-BC17-286BD3CBCAD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1263" name="Text Box 47">
            <a:extLst>
              <a:ext uri="{FF2B5EF4-FFF2-40B4-BE49-F238E27FC236}">
                <a16:creationId xmlns:a16="http://schemas.microsoft.com/office/drawing/2014/main" id="{D606262F-D3AC-C842-BDC8-3900521A1B6A}"/>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521264" name="Text Box 48">
            <a:extLst>
              <a:ext uri="{FF2B5EF4-FFF2-40B4-BE49-F238E27FC236}">
                <a16:creationId xmlns:a16="http://schemas.microsoft.com/office/drawing/2014/main" id="{DB03AF81-AC27-2E40-8EC2-1F3E6128137A}"/>
              </a:ext>
            </a:extLst>
          </p:cNvPr>
          <p:cNvSpPr txBox="1">
            <a:spLocks noChangeArrowheads="1"/>
          </p:cNvSpPr>
          <p:nvPr/>
        </p:nvSpPr>
        <p:spPr bwMode="auto">
          <a:xfrm>
            <a:off x="1768475" y="47625"/>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32:13</a:t>
            </a:r>
            <a:endParaRPr lang="en-US" altLang="en-US" sz="800" u="sng">
              <a:solidFill>
                <a:srgbClr val="000000"/>
              </a:solidFill>
              <a:latin typeface="Geneva" panose="020B0503030404040204" pitchFamily="34" charset="0"/>
            </a:endParaRPr>
          </a:p>
        </p:txBody>
      </p:sp>
      <p:sp>
        <p:nvSpPr>
          <p:cNvPr id="521265" name="Rectangle 49">
            <a:extLst>
              <a:ext uri="{FF2B5EF4-FFF2-40B4-BE49-F238E27FC236}">
                <a16:creationId xmlns:a16="http://schemas.microsoft.com/office/drawing/2014/main" id="{32304814-201D-FC4F-BE1D-3AFD5873918C}"/>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66" name="Rectangle 50">
            <a:extLst>
              <a:ext uri="{FF2B5EF4-FFF2-40B4-BE49-F238E27FC236}">
                <a16:creationId xmlns:a16="http://schemas.microsoft.com/office/drawing/2014/main" id="{27F97B56-BFA0-D24C-A0B4-160E66BDCD2F}"/>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21267" name="AutoShape 51">
            <a:extLst>
              <a:ext uri="{FF2B5EF4-FFF2-40B4-BE49-F238E27FC236}">
                <a16:creationId xmlns:a16="http://schemas.microsoft.com/office/drawing/2014/main" id="{DECCE549-6BB5-CC49-80BF-7E03E5C71866}"/>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68" name="Rectangle 52">
            <a:extLst>
              <a:ext uri="{FF2B5EF4-FFF2-40B4-BE49-F238E27FC236}">
                <a16:creationId xmlns:a16="http://schemas.microsoft.com/office/drawing/2014/main" id="{31544660-B698-1F43-9B57-CBC3900A903C}"/>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69" name="AutoShape 53">
            <a:extLst>
              <a:ext uri="{FF2B5EF4-FFF2-40B4-BE49-F238E27FC236}">
                <a16:creationId xmlns:a16="http://schemas.microsoft.com/office/drawing/2014/main" id="{C37C3733-6EFD-634A-9FE8-FA905F8013DD}"/>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0" name="Line 54">
            <a:extLst>
              <a:ext uri="{FF2B5EF4-FFF2-40B4-BE49-F238E27FC236}">
                <a16:creationId xmlns:a16="http://schemas.microsoft.com/office/drawing/2014/main" id="{26826017-01CE-E343-A208-980BBA94688B}"/>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1" name="Line 55">
            <a:extLst>
              <a:ext uri="{FF2B5EF4-FFF2-40B4-BE49-F238E27FC236}">
                <a16:creationId xmlns:a16="http://schemas.microsoft.com/office/drawing/2014/main" id="{15647D20-7116-994D-958B-A00577029AEF}"/>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2" name="Line 56">
            <a:extLst>
              <a:ext uri="{FF2B5EF4-FFF2-40B4-BE49-F238E27FC236}">
                <a16:creationId xmlns:a16="http://schemas.microsoft.com/office/drawing/2014/main" id="{7129FBAF-697C-8041-A6F6-F467FD5BF265}"/>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3" name="Line 57">
            <a:extLst>
              <a:ext uri="{FF2B5EF4-FFF2-40B4-BE49-F238E27FC236}">
                <a16:creationId xmlns:a16="http://schemas.microsoft.com/office/drawing/2014/main" id="{F658D554-9ACF-AB40-9974-9459A6285F9E}"/>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4" name="Line 58">
            <a:extLst>
              <a:ext uri="{FF2B5EF4-FFF2-40B4-BE49-F238E27FC236}">
                <a16:creationId xmlns:a16="http://schemas.microsoft.com/office/drawing/2014/main" id="{ED097F04-E532-E741-9635-C2788F401C2A}"/>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75" name="Rectangle 59">
            <a:extLst>
              <a:ext uri="{FF2B5EF4-FFF2-40B4-BE49-F238E27FC236}">
                <a16:creationId xmlns:a16="http://schemas.microsoft.com/office/drawing/2014/main" id="{527F7F35-AF59-F44E-A5A6-E07C1FB3EBAF}"/>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21276" name="Rectangle 60">
            <a:extLst>
              <a:ext uri="{FF2B5EF4-FFF2-40B4-BE49-F238E27FC236}">
                <a16:creationId xmlns:a16="http://schemas.microsoft.com/office/drawing/2014/main" id="{AF574784-8624-544A-A4D9-5FD4FB9C66EE}"/>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21277" name="Rectangle 61">
            <a:extLst>
              <a:ext uri="{FF2B5EF4-FFF2-40B4-BE49-F238E27FC236}">
                <a16:creationId xmlns:a16="http://schemas.microsoft.com/office/drawing/2014/main" id="{8EAC1EEE-191F-1149-A6BD-FA7A35F8B30B}"/>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21278" name="Rectangle 62">
            <a:extLst>
              <a:ext uri="{FF2B5EF4-FFF2-40B4-BE49-F238E27FC236}">
                <a16:creationId xmlns:a16="http://schemas.microsoft.com/office/drawing/2014/main" id="{CD417C4E-803C-4C41-BACC-78D6981E2027}"/>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21279" name="Rectangle 63">
            <a:extLst>
              <a:ext uri="{FF2B5EF4-FFF2-40B4-BE49-F238E27FC236}">
                <a16:creationId xmlns:a16="http://schemas.microsoft.com/office/drawing/2014/main" id="{F06079B2-A118-0140-8C24-0D9A3E8C5C3A}"/>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21280" name="Line 64">
            <a:extLst>
              <a:ext uri="{FF2B5EF4-FFF2-40B4-BE49-F238E27FC236}">
                <a16:creationId xmlns:a16="http://schemas.microsoft.com/office/drawing/2014/main" id="{37E88396-3002-2649-82B5-AA9280689824}"/>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81" name="Rectangle 65">
            <a:extLst>
              <a:ext uri="{FF2B5EF4-FFF2-40B4-BE49-F238E27FC236}">
                <a16:creationId xmlns:a16="http://schemas.microsoft.com/office/drawing/2014/main" id="{DD1FF721-4CCC-F44E-B49C-03287DFEADBA}"/>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21282" name="Text Box 66">
            <a:extLst>
              <a:ext uri="{FF2B5EF4-FFF2-40B4-BE49-F238E27FC236}">
                <a16:creationId xmlns:a16="http://schemas.microsoft.com/office/drawing/2014/main" id="{9E31AB15-7E63-2A49-BE24-38D7B341104A}"/>
              </a:ext>
            </a:extLst>
          </p:cNvPr>
          <p:cNvSpPr txBox="1">
            <a:spLocks noChangeArrowheads="1"/>
          </p:cNvSpPr>
          <p:nvPr/>
        </p:nvSpPr>
        <p:spPr bwMode="auto">
          <a:xfrm>
            <a:off x="8642350" y="66675"/>
            <a:ext cx="4127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21286" name="Rectangle 70">
            <a:extLst>
              <a:ext uri="{FF2B5EF4-FFF2-40B4-BE49-F238E27FC236}">
                <a16:creationId xmlns:a16="http://schemas.microsoft.com/office/drawing/2014/main" id="{D351AF56-6041-4A46-A1AD-76C4EA3C414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22</a:t>
            </a:r>
          </a:p>
        </p:txBody>
      </p:sp>
      <p:sp>
        <p:nvSpPr>
          <p:cNvPr id="521287" name="Text Box 71">
            <a:extLst>
              <a:ext uri="{FF2B5EF4-FFF2-40B4-BE49-F238E27FC236}">
                <a16:creationId xmlns:a16="http://schemas.microsoft.com/office/drawing/2014/main" id="{8E08304F-2BB6-5248-8D5C-FABB56ACB10C}"/>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521288" name="Group 72">
            <a:extLst>
              <a:ext uri="{FF2B5EF4-FFF2-40B4-BE49-F238E27FC236}">
                <a16:creationId xmlns:a16="http://schemas.microsoft.com/office/drawing/2014/main" id="{78DE3E4A-379C-474A-AE27-8BC685309CE0}"/>
              </a:ext>
            </a:extLst>
          </p:cNvPr>
          <p:cNvGrpSpPr>
            <a:grpSpLocks/>
          </p:cNvGrpSpPr>
          <p:nvPr/>
        </p:nvGrpSpPr>
        <p:grpSpPr bwMode="auto">
          <a:xfrm>
            <a:off x="5951538" y="3552825"/>
            <a:ext cx="1262062" cy="1347788"/>
            <a:chOff x="1084" y="711"/>
            <a:chExt cx="2950" cy="2769"/>
          </a:xfrm>
        </p:grpSpPr>
        <p:grpSp>
          <p:nvGrpSpPr>
            <p:cNvPr id="521289" name="Group 73">
              <a:extLst>
                <a:ext uri="{FF2B5EF4-FFF2-40B4-BE49-F238E27FC236}">
                  <a16:creationId xmlns:a16="http://schemas.microsoft.com/office/drawing/2014/main" id="{20B3C940-1833-0F43-A8CF-5E28B755B08A}"/>
                </a:ext>
              </a:extLst>
            </p:cNvPr>
            <p:cNvGrpSpPr>
              <a:grpSpLocks/>
            </p:cNvGrpSpPr>
            <p:nvPr/>
          </p:nvGrpSpPr>
          <p:grpSpPr bwMode="auto">
            <a:xfrm>
              <a:off x="1084" y="711"/>
              <a:ext cx="2950" cy="2769"/>
              <a:chOff x="2707" y="548"/>
              <a:chExt cx="2950" cy="2769"/>
            </a:xfrm>
          </p:grpSpPr>
          <p:grpSp>
            <p:nvGrpSpPr>
              <p:cNvPr id="521290" name="Group 74">
                <a:extLst>
                  <a:ext uri="{FF2B5EF4-FFF2-40B4-BE49-F238E27FC236}">
                    <a16:creationId xmlns:a16="http://schemas.microsoft.com/office/drawing/2014/main" id="{F0D2CE05-435F-2A47-AEC1-19E2C673FDF7}"/>
                  </a:ext>
                </a:extLst>
              </p:cNvPr>
              <p:cNvGrpSpPr>
                <a:grpSpLocks/>
              </p:cNvGrpSpPr>
              <p:nvPr/>
            </p:nvGrpSpPr>
            <p:grpSpPr bwMode="auto">
              <a:xfrm>
                <a:off x="3180" y="1046"/>
                <a:ext cx="2105" cy="1421"/>
                <a:chOff x="578" y="2316"/>
                <a:chExt cx="2105" cy="1421"/>
              </a:xfrm>
            </p:grpSpPr>
            <p:sp>
              <p:nvSpPr>
                <p:cNvPr id="521291" name="Freeform 75" descr="Cork">
                  <a:extLst>
                    <a:ext uri="{FF2B5EF4-FFF2-40B4-BE49-F238E27FC236}">
                      <a16:creationId xmlns:a16="http://schemas.microsoft.com/office/drawing/2014/main" id="{988649C2-054B-C84E-9430-B13CFCDAB6CC}"/>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92" name="Freeform 76" descr="Cork">
                  <a:extLst>
                    <a:ext uri="{FF2B5EF4-FFF2-40B4-BE49-F238E27FC236}">
                      <a16:creationId xmlns:a16="http://schemas.microsoft.com/office/drawing/2014/main" id="{B4528B55-AFB7-6241-97B0-20A7A3ED937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21293" name="Picture 77">
                <a:extLst>
                  <a:ext uri="{FF2B5EF4-FFF2-40B4-BE49-F238E27FC236}">
                    <a16:creationId xmlns:a16="http://schemas.microsoft.com/office/drawing/2014/main" id="{07705DCF-EFC3-F847-B45E-12AE08BFD96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1294" name="Freeform 78">
              <a:extLst>
                <a:ext uri="{FF2B5EF4-FFF2-40B4-BE49-F238E27FC236}">
                  <a16:creationId xmlns:a16="http://schemas.microsoft.com/office/drawing/2014/main" id="{DE91C72B-CDEF-C044-9ADD-865B0993EE0C}"/>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95" name="Freeform 79">
              <a:extLst>
                <a:ext uri="{FF2B5EF4-FFF2-40B4-BE49-F238E27FC236}">
                  <a16:creationId xmlns:a16="http://schemas.microsoft.com/office/drawing/2014/main" id="{DB85F918-6E22-3245-A25D-8235D3B1DD63}"/>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96" name="Freeform 80">
              <a:extLst>
                <a:ext uri="{FF2B5EF4-FFF2-40B4-BE49-F238E27FC236}">
                  <a16:creationId xmlns:a16="http://schemas.microsoft.com/office/drawing/2014/main" id="{264E3F33-E3D0-CF42-B158-08F4E3A159B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97" name="Freeform 81">
              <a:extLst>
                <a:ext uri="{FF2B5EF4-FFF2-40B4-BE49-F238E27FC236}">
                  <a16:creationId xmlns:a16="http://schemas.microsoft.com/office/drawing/2014/main" id="{EBE592F4-CFA7-D247-BC0E-8B1572D2A1D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1298" name="Freeform 82">
              <a:extLst>
                <a:ext uri="{FF2B5EF4-FFF2-40B4-BE49-F238E27FC236}">
                  <a16:creationId xmlns:a16="http://schemas.microsoft.com/office/drawing/2014/main" id="{15235F36-AC61-6A49-A660-C431A31EF00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1299" name="Rectangle 83">
            <a:extLst>
              <a:ext uri="{FF2B5EF4-FFF2-40B4-BE49-F238E27FC236}">
                <a16:creationId xmlns:a16="http://schemas.microsoft.com/office/drawing/2014/main" id="{9BC8D4BF-E6D2-174A-80DF-6252ABD16AB5}"/>
              </a:ext>
            </a:extLst>
          </p:cNvPr>
          <p:cNvSpPr>
            <a:spLocks noChangeArrowheads="1"/>
          </p:cNvSpPr>
          <p:nvPr/>
        </p:nvSpPr>
        <p:spPr bwMode="auto">
          <a:xfrm>
            <a:off x="6226175" y="3735388"/>
            <a:ext cx="180975" cy="4540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endParaRPr lang="en-US" altLang="en-US" sz="2400" b="0" i="1">
              <a:solidFill>
                <a:srgbClr val="FFFFFF"/>
              </a:solidFill>
              <a:latin typeface="Helvetica"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521232"/>
                                        </p:tgtEl>
                                        <p:attrNameLst>
                                          <p:attrName>style.visibility</p:attrName>
                                        </p:attrNameLst>
                                      </p:cBhvr>
                                      <p:to>
                                        <p:strVal val="visible"/>
                                      </p:to>
                                    </p:set>
                                    <p:anim calcmode="lin" valueType="num">
                                      <p:cBhvr>
                                        <p:cTn id="7" dur="500" fill="hold"/>
                                        <p:tgtEl>
                                          <p:spTgt spid="521232"/>
                                        </p:tgtEl>
                                        <p:attrNameLst>
                                          <p:attrName>ppt_x</p:attrName>
                                        </p:attrNameLst>
                                      </p:cBhvr>
                                      <p:tavLst>
                                        <p:tav tm="0">
                                          <p:val>
                                            <p:strVal val="#ppt_x-#ppt_w/2"/>
                                          </p:val>
                                        </p:tav>
                                        <p:tav tm="100000">
                                          <p:val>
                                            <p:strVal val="#ppt_x"/>
                                          </p:val>
                                        </p:tav>
                                      </p:tavLst>
                                    </p:anim>
                                    <p:anim calcmode="lin" valueType="num">
                                      <p:cBhvr>
                                        <p:cTn id="8" dur="500" fill="hold"/>
                                        <p:tgtEl>
                                          <p:spTgt spid="521232"/>
                                        </p:tgtEl>
                                        <p:attrNameLst>
                                          <p:attrName>ppt_y</p:attrName>
                                        </p:attrNameLst>
                                      </p:cBhvr>
                                      <p:tavLst>
                                        <p:tav tm="0">
                                          <p:val>
                                            <p:strVal val="#ppt_y"/>
                                          </p:val>
                                        </p:tav>
                                        <p:tav tm="100000">
                                          <p:val>
                                            <p:strVal val="#ppt_y"/>
                                          </p:val>
                                        </p:tav>
                                      </p:tavLst>
                                    </p:anim>
                                    <p:anim calcmode="lin" valueType="num">
                                      <p:cBhvr>
                                        <p:cTn id="9" dur="500" fill="hold"/>
                                        <p:tgtEl>
                                          <p:spTgt spid="521232"/>
                                        </p:tgtEl>
                                        <p:attrNameLst>
                                          <p:attrName>ppt_w</p:attrName>
                                        </p:attrNameLst>
                                      </p:cBhvr>
                                      <p:tavLst>
                                        <p:tav tm="0">
                                          <p:val>
                                            <p:fltVal val="0"/>
                                          </p:val>
                                        </p:tav>
                                        <p:tav tm="100000">
                                          <p:val>
                                            <p:strVal val="#ppt_w"/>
                                          </p:val>
                                        </p:tav>
                                      </p:tavLst>
                                    </p:anim>
                                    <p:anim calcmode="lin" valueType="num">
                                      <p:cBhvr>
                                        <p:cTn id="10" dur="500" fill="hold"/>
                                        <p:tgtEl>
                                          <p:spTgt spid="52123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grpId="0" nodeType="clickEffect" nodePh="1">
                                  <p:stCondLst>
                                    <p:cond delay="0"/>
                                  </p:stCondLst>
                                  <p:endCondLst>
                                    <p:cond evt="begin" delay="0">
                                      <p:tn val="13"/>
                                    </p:cond>
                                  </p:endCondLst>
                                  <p:childTnLst>
                                    <p:set>
                                      <p:cBhvr>
                                        <p:cTn id="14" dur="1" fill="hold">
                                          <p:stCondLst>
                                            <p:cond delay="0"/>
                                          </p:stCondLst>
                                        </p:cTn>
                                        <p:tgtEl>
                                          <p:spTgt spid="521299"/>
                                        </p:tgtEl>
                                        <p:attrNameLst>
                                          <p:attrName>style.visibility</p:attrName>
                                        </p:attrNameLst>
                                      </p:cBhvr>
                                      <p:to>
                                        <p:strVal val="visible"/>
                                      </p:to>
                                    </p:set>
                                    <p:anim calcmode="lin" valueType="num">
                                      <p:cBhvr additive="base">
                                        <p:cTn id="15" dur="500" fill="hold"/>
                                        <p:tgtEl>
                                          <p:spTgt spid="521299"/>
                                        </p:tgtEl>
                                        <p:attrNameLst>
                                          <p:attrName>ppt_x</p:attrName>
                                        </p:attrNameLst>
                                      </p:cBhvr>
                                      <p:tavLst>
                                        <p:tav tm="0">
                                          <p:val>
                                            <p:strVal val="1+#ppt_w/2"/>
                                          </p:val>
                                        </p:tav>
                                        <p:tav tm="100000">
                                          <p:val>
                                            <p:strVal val="#ppt_x"/>
                                          </p:val>
                                        </p:tav>
                                      </p:tavLst>
                                    </p:anim>
                                    <p:anim calcmode="lin" valueType="num">
                                      <p:cBhvr additive="base">
                                        <p:cTn id="16" dur="500" fill="hold"/>
                                        <p:tgtEl>
                                          <p:spTgt spid="521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2" grpId="0" autoUpdateAnimBg="0"/>
      <p:bldP spid="52129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4467" name="Rectangle 3">
            <a:extLst>
              <a:ext uri="{FF2B5EF4-FFF2-40B4-BE49-F238E27FC236}">
                <a16:creationId xmlns:a16="http://schemas.microsoft.com/office/drawing/2014/main" id="{DE932B83-98F3-0C4C-94A1-6F6F43F382EB}"/>
              </a:ext>
            </a:extLst>
          </p:cNvPr>
          <p:cNvSpPr>
            <a:spLocks noChangeArrowheads="1"/>
          </p:cNvSpPr>
          <p:nvPr/>
        </p:nvSpPr>
        <p:spPr bwMode="auto">
          <a:xfrm>
            <a:off x="9525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574466" name="Rectangle 2">
            <a:extLst>
              <a:ext uri="{FF2B5EF4-FFF2-40B4-BE49-F238E27FC236}">
                <a16:creationId xmlns:a16="http://schemas.microsoft.com/office/drawing/2014/main" id="{0659A459-F4C1-8F4A-911B-D7C465C4076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74468" name="Line 4">
            <a:extLst>
              <a:ext uri="{FF2B5EF4-FFF2-40B4-BE49-F238E27FC236}">
                <a16:creationId xmlns:a16="http://schemas.microsoft.com/office/drawing/2014/main" id="{EA24A01F-3464-6547-9988-9F338E327FA8}"/>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74470" name="Text Box 6">
            <a:extLst>
              <a:ext uri="{FF2B5EF4-FFF2-40B4-BE49-F238E27FC236}">
                <a16:creationId xmlns:a16="http://schemas.microsoft.com/office/drawing/2014/main" id="{CF67F47A-5FE8-D24E-A63B-C514DCCAC179}"/>
              </a:ext>
            </a:extLst>
          </p:cNvPr>
          <p:cNvSpPr txBox="1">
            <a:spLocks noChangeArrowheads="1"/>
          </p:cNvSpPr>
          <p:nvPr/>
        </p:nvSpPr>
        <p:spPr bwMode="auto">
          <a:xfrm>
            <a:off x="1770063" y="44450"/>
            <a:ext cx="2874962"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32:49; 34:1</a:t>
            </a:r>
          </a:p>
        </p:txBody>
      </p:sp>
      <p:sp>
        <p:nvSpPr>
          <p:cNvPr id="574652" name="Text Box 188">
            <a:extLst>
              <a:ext uri="{FF2B5EF4-FFF2-40B4-BE49-F238E27FC236}">
                <a16:creationId xmlns:a16="http://schemas.microsoft.com/office/drawing/2014/main" id="{1E4D9389-9C78-A844-9B55-8C5E612DC1F7}"/>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74704" name="Rectangle 240">
            <a:extLst>
              <a:ext uri="{FF2B5EF4-FFF2-40B4-BE49-F238E27FC236}">
                <a16:creationId xmlns:a16="http://schemas.microsoft.com/office/drawing/2014/main" id="{E8AB1537-B604-6B4F-AFE9-68B50F1326B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23</a:t>
            </a:r>
          </a:p>
        </p:txBody>
      </p:sp>
      <p:sp>
        <p:nvSpPr>
          <p:cNvPr id="574750" name="Text Box 286">
            <a:extLst>
              <a:ext uri="{FF2B5EF4-FFF2-40B4-BE49-F238E27FC236}">
                <a16:creationId xmlns:a16="http://schemas.microsoft.com/office/drawing/2014/main" id="{C17EDF14-962A-1640-8A36-154938F0FFF0}"/>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574859" name="Picture 395" descr="Red Canyon6">
            <a:extLst>
              <a:ext uri="{FF2B5EF4-FFF2-40B4-BE49-F238E27FC236}">
                <a16:creationId xmlns:a16="http://schemas.microsoft.com/office/drawing/2014/main" id="{61ABDD9A-6CD2-CC4F-8F9A-597A13DA5FE5}"/>
              </a:ext>
            </a:extLst>
          </p:cNvPr>
          <p:cNvPicPr preferRelativeResize="0">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3663950" y="266700"/>
            <a:ext cx="5087938" cy="3816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1" name="Picture 397" descr="Nahal Zin from above, tb n062400 sr">
            <a:extLst>
              <a:ext uri="{FF2B5EF4-FFF2-40B4-BE49-F238E27FC236}">
                <a16:creationId xmlns:a16="http://schemas.microsoft.com/office/drawing/2014/main" id="{680A6C54-1D68-074D-AB07-195587A7EAC6}"/>
              </a:ext>
            </a:extLst>
          </p:cNvPr>
          <p:cNvPicPr preferRelativeResize="0">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5572125" y="4225925"/>
            <a:ext cx="2632075" cy="19748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2" name="Picture 398" descr="Nahal Zin rugged mountains, 72-5tb">
            <a:extLst>
              <a:ext uri="{FF2B5EF4-FFF2-40B4-BE49-F238E27FC236}">
                <a16:creationId xmlns:a16="http://schemas.microsoft.com/office/drawing/2014/main" id="{02A2E3FE-4905-7A47-9110-BAD39D8D3ED3}"/>
              </a:ext>
            </a:extLst>
          </p:cNvPr>
          <p:cNvPicPr preferRelativeResize="0">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r="519" b="1036"/>
          <a:stretch>
            <a:fillRect/>
          </a:stretch>
        </p:blipFill>
        <p:spPr bwMode="auto">
          <a:xfrm>
            <a:off x="138113" y="268288"/>
            <a:ext cx="3208337" cy="2133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12"/>
                  <a:srcRect r="519" b="1036"/>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pic>
        <p:nvPicPr>
          <p:cNvPr id="574864" name="Picture 400" descr="Machtesh Gadol looking south, tb n121701">
            <a:extLst>
              <a:ext uri="{FF2B5EF4-FFF2-40B4-BE49-F238E27FC236}">
                <a16:creationId xmlns:a16="http://schemas.microsoft.com/office/drawing/2014/main" id="{C5A0A7EB-3B06-2E43-A7DC-95FE1F385127}"/>
              </a:ext>
            </a:extLst>
          </p:cNvPr>
          <p:cNvPicPr preferRelativeResize="0">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868363" y="3178175"/>
            <a:ext cx="3970337" cy="2979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4635" name="Rectangle 171">
            <a:extLst>
              <a:ext uri="{FF2B5EF4-FFF2-40B4-BE49-F238E27FC236}">
                <a16:creationId xmlns:a16="http://schemas.microsoft.com/office/drawing/2014/main" id="{1378EDB7-6945-F549-BFBD-AC5696D91CAA}"/>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36" name="Rectangle 172">
            <a:extLst>
              <a:ext uri="{FF2B5EF4-FFF2-40B4-BE49-F238E27FC236}">
                <a16:creationId xmlns:a16="http://schemas.microsoft.com/office/drawing/2014/main" id="{93615AE2-2BE6-8542-8930-C4657D4AA94D}"/>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74637" name="AutoShape 173">
            <a:extLst>
              <a:ext uri="{FF2B5EF4-FFF2-40B4-BE49-F238E27FC236}">
                <a16:creationId xmlns:a16="http://schemas.microsoft.com/office/drawing/2014/main" id="{DD269F9B-F335-2845-BA04-2F78E15EA14D}"/>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38" name="Rectangle 174">
            <a:extLst>
              <a:ext uri="{FF2B5EF4-FFF2-40B4-BE49-F238E27FC236}">
                <a16:creationId xmlns:a16="http://schemas.microsoft.com/office/drawing/2014/main" id="{D4CA1464-A582-FE43-86C1-1D1549261C55}"/>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39" name="AutoShape 175">
            <a:extLst>
              <a:ext uri="{FF2B5EF4-FFF2-40B4-BE49-F238E27FC236}">
                <a16:creationId xmlns:a16="http://schemas.microsoft.com/office/drawing/2014/main" id="{F1FADE3C-DAC8-2949-96F3-038CE277FA4C}"/>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0" name="Line 176">
            <a:extLst>
              <a:ext uri="{FF2B5EF4-FFF2-40B4-BE49-F238E27FC236}">
                <a16:creationId xmlns:a16="http://schemas.microsoft.com/office/drawing/2014/main" id="{27C6EF42-8ECF-5544-83B7-A38F2EDF155E}"/>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1" name="Line 177">
            <a:extLst>
              <a:ext uri="{FF2B5EF4-FFF2-40B4-BE49-F238E27FC236}">
                <a16:creationId xmlns:a16="http://schemas.microsoft.com/office/drawing/2014/main" id="{D27D07AC-6BA1-744A-B398-C4252605CEA8}"/>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2" name="Line 178">
            <a:extLst>
              <a:ext uri="{FF2B5EF4-FFF2-40B4-BE49-F238E27FC236}">
                <a16:creationId xmlns:a16="http://schemas.microsoft.com/office/drawing/2014/main" id="{82C58D02-6724-244C-B85B-192ACFF884CB}"/>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3" name="Line 179">
            <a:extLst>
              <a:ext uri="{FF2B5EF4-FFF2-40B4-BE49-F238E27FC236}">
                <a16:creationId xmlns:a16="http://schemas.microsoft.com/office/drawing/2014/main" id="{DE8F7E1F-BCDA-9940-9F70-22F118DB60F9}"/>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4" name="Line 180">
            <a:extLst>
              <a:ext uri="{FF2B5EF4-FFF2-40B4-BE49-F238E27FC236}">
                <a16:creationId xmlns:a16="http://schemas.microsoft.com/office/drawing/2014/main" id="{5F82EC08-01B3-B14B-B46D-5350B8C0D077}"/>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45" name="Rectangle 181">
            <a:extLst>
              <a:ext uri="{FF2B5EF4-FFF2-40B4-BE49-F238E27FC236}">
                <a16:creationId xmlns:a16="http://schemas.microsoft.com/office/drawing/2014/main" id="{A46B84BE-122E-654D-984F-F63E94817971}"/>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74646" name="Rectangle 182">
            <a:extLst>
              <a:ext uri="{FF2B5EF4-FFF2-40B4-BE49-F238E27FC236}">
                <a16:creationId xmlns:a16="http://schemas.microsoft.com/office/drawing/2014/main" id="{3DE8EBDB-F69D-4247-B00D-D0C4807691DE}"/>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74647" name="Rectangle 183">
            <a:extLst>
              <a:ext uri="{FF2B5EF4-FFF2-40B4-BE49-F238E27FC236}">
                <a16:creationId xmlns:a16="http://schemas.microsoft.com/office/drawing/2014/main" id="{C524333A-832B-774B-9A59-3AFDD48D3199}"/>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74648" name="Rectangle 184">
            <a:extLst>
              <a:ext uri="{FF2B5EF4-FFF2-40B4-BE49-F238E27FC236}">
                <a16:creationId xmlns:a16="http://schemas.microsoft.com/office/drawing/2014/main" id="{7BC0CE07-DCCD-504A-96E9-4D0EE5221DF4}"/>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74649" name="Rectangle 185">
            <a:extLst>
              <a:ext uri="{FF2B5EF4-FFF2-40B4-BE49-F238E27FC236}">
                <a16:creationId xmlns:a16="http://schemas.microsoft.com/office/drawing/2014/main" id="{57ACD7B9-2D41-E847-ABB5-A5231C79A2A4}"/>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74650" name="Line 186">
            <a:extLst>
              <a:ext uri="{FF2B5EF4-FFF2-40B4-BE49-F238E27FC236}">
                <a16:creationId xmlns:a16="http://schemas.microsoft.com/office/drawing/2014/main" id="{590C7DF9-2344-2540-8408-2739757997D4}"/>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4651" name="Rectangle 187">
            <a:extLst>
              <a:ext uri="{FF2B5EF4-FFF2-40B4-BE49-F238E27FC236}">
                <a16:creationId xmlns:a16="http://schemas.microsoft.com/office/drawing/2014/main" id="{EEF9B5B6-7C0E-DC4F-8829-B2EAD0386EB2}"/>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pic>
        <p:nvPicPr>
          <p:cNvPr id="574863" name="Picture 399" descr="Machtesh Gadol looking southeast, tb n121701">
            <a:extLst>
              <a:ext uri="{FF2B5EF4-FFF2-40B4-BE49-F238E27FC236}">
                <a16:creationId xmlns:a16="http://schemas.microsoft.com/office/drawing/2014/main" id="{BDEE5FC6-3C63-AA43-A512-D1D40C9A13FE}"/>
              </a:ext>
            </a:extLst>
          </p:cNvPr>
          <p:cNvPicPr preferRelativeResize="0">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2943225" y="868363"/>
            <a:ext cx="2633663" cy="19764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60" name="Picture 396" descr="Machtesh Ramon from north2, df 111001">
            <a:extLst>
              <a:ext uri="{FF2B5EF4-FFF2-40B4-BE49-F238E27FC236}">
                <a16:creationId xmlns:a16="http://schemas.microsoft.com/office/drawing/2014/main" id="{07640F1B-7FC0-F843-A3D3-9A9C42ADE412}"/>
              </a:ext>
            </a:extLst>
          </p:cNvPr>
          <p:cNvPicPr preferRelativeResize="0">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2432050" y="2095500"/>
            <a:ext cx="2806700" cy="18796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58" name="Picture 394" descr="Solomon's Pillars, df 101101">
            <a:extLst>
              <a:ext uri="{FF2B5EF4-FFF2-40B4-BE49-F238E27FC236}">
                <a16:creationId xmlns:a16="http://schemas.microsoft.com/office/drawing/2014/main" id="{383C4988-6DD2-1645-AEA3-7633027CCD99}"/>
              </a:ext>
            </a:extLst>
          </p:cNvPr>
          <p:cNvPicPr preferRelativeResize="0">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560388" y="2144713"/>
            <a:ext cx="2030412" cy="16113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4857" name="Picture 393" descr="Machtesh Qatan from east2, tb n112500 sr">
            <a:extLst>
              <a:ext uri="{FF2B5EF4-FFF2-40B4-BE49-F238E27FC236}">
                <a16:creationId xmlns:a16="http://schemas.microsoft.com/office/drawing/2014/main" id="{0D723086-1425-A74F-B12C-EEC0CCD37AD3}"/>
              </a:ext>
            </a:extLst>
          </p:cNvPr>
          <p:cNvPicPr preferRelativeResize="0">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4117975" y="3824288"/>
            <a:ext cx="2162175" cy="162083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blipFill dpi="0" rotWithShape="0">
                  <a:blip r:embed="rId12"/>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574867" name="Text Box 403">
            <a:extLst>
              <a:ext uri="{FF2B5EF4-FFF2-40B4-BE49-F238E27FC236}">
                <a16:creationId xmlns:a16="http://schemas.microsoft.com/office/drawing/2014/main" id="{A628F05A-A721-9944-8942-B0DB0B7D3DCD}"/>
              </a:ext>
            </a:extLst>
          </p:cNvPr>
          <p:cNvSpPr txBox="1">
            <a:spLocks noChangeArrowheads="1"/>
          </p:cNvSpPr>
          <p:nvPr/>
        </p:nvSpPr>
        <p:spPr bwMode="auto">
          <a:xfrm>
            <a:off x="673100" y="1203325"/>
            <a:ext cx="7151688" cy="33829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7200">
                <a:solidFill>
                  <a:schemeClr val="accent1"/>
                </a:solidFill>
              </a:rPr>
              <a:t>MAKSUDMU... 40 TAHUN? DISINI?</a:t>
            </a:r>
          </a:p>
        </p:txBody>
      </p:sp>
      <p:sp>
        <p:nvSpPr>
          <p:cNvPr id="574866" name="Text Box 402">
            <a:extLst>
              <a:ext uri="{FF2B5EF4-FFF2-40B4-BE49-F238E27FC236}">
                <a16:creationId xmlns:a16="http://schemas.microsoft.com/office/drawing/2014/main" id="{6AC20078-15A4-5F48-A77C-4DD4133203C5}"/>
              </a:ext>
            </a:extLst>
          </p:cNvPr>
          <p:cNvSpPr txBox="1">
            <a:spLocks noChangeArrowheads="1"/>
          </p:cNvSpPr>
          <p:nvPr/>
        </p:nvSpPr>
        <p:spPr bwMode="auto">
          <a:xfrm>
            <a:off x="736600" y="1195388"/>
            <a:ext cx="6980238" cy="338296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7200">
                <a:solidFill>
                  <a:srgbClr val="FF0000"/>
                </a:solidFill>
              </a:rPr>
              <a:t>MAKSUDMU...           40 TAHUN? DISINI?</a:t>
            </a:r>
          </a:p>
        </p:txBody>
      </p:sp>
      <p:sp>
        <p:nvSpPr>
          <p:cNvPr id="574865" name="Text Box 401">
            <a:extLst>
              <a:ext uri="{FF2B5EF4-FFF2-40B4-BE49-F238E27FC236}">
                <a16:creationId xmlns:a16="http://schemas.microsoft.com/office/drawing/2014/main" id="{4C86B76A-2ED8-5643-A1B7-2DC09F9C8394}"/>
              </a:ext>
            </a:extLst>
          </p:cNvPr>
          <p:cNvSpPr txBox="1">
            <a:spLocks noChangeArrowheads="1"/>
          </p:cNvSpPr>
          <p:nvPr/>
        </p:nvSpPr>
        <p:spPr bwMode="auto">
          <a:xfrm>
            <a:off x="666750" y="1190625"/>
            <a:ext cx="7113588" cy="338296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7200">
                <a:solidFill>
                  <a:srgbClr val="FFEA18"/>
                </a:solidFill>
              </a:rPr>
              <a:t>MAKSUDMU... 40 TAHUN? DI SINI?</a:t>
            </a:r>
          </a:p>
        </p:txBody>
      </p:sp>
      <p:sp>
        <p:nvSpPr>
          <p:cNvPr id="574871" name="Text Box 407">
            <a:extLst>
              <a:ext uri="{FF2B5EF4-FFF2-40B4-BE49-F238E27FC236}">
                <a16:creationId xmlns:a16="http://schemas.microsoft.com/office/drawing/2014/main" id="{D651604A-9005-E947-9DF5-B55EA0F63BC2}"/>
              </a:ext>
            </a:extLst>
          </p:cNvPr>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6"/>
                                        </p:tgtEl>
                                        <p:attrNameLst>
                                          <p:attrName>style.visibility</p:attrName>
                                        </p:attrNameLst>
                                      </p:cBhvr>
                                      <p:to>
                                        <p:strVal val="visible"/>
                                      </p:to>
                                    </p:set>
                                    <p:anim calcmode="lin" valueType="num">
                                      <p:cBhvr>
                                        <p:cTn id="47" dur="500" fill="hold"/>
                                        <p:tgtEl>
                                          <p:spTgt spid="574866"/>
                                        </p:tgtEl>
                                        <p:attrNameLst>
                                          <p:attrName>ppt_w</p:attrName>
                                        </p:attrNameLst>
                                      </p:cBhvr>
                                      <p:tavLst>
                                        <p:tav tm="0">
                                          <p:val>
                                            <p:strVal val="2/3*#ppt_w"/>
                                          </p:val>
                                        </p:tav>
                                        <p:tav tm="100000">
                                          <p:val>
                                            <p:strVal val="#ppt_w"/>
                                          </p:val>
                                        </p:tav>
                                      </p:tavLst>
                                    </p:anim>
                                    <p:anim calcmode="lin" valueType="num">
                                      <p:cBhvr>
                                        <p:cTn id="48" dur="500" fill="hold"/>
                                        <p:tgtEl>
                                          <p:spTgt spid="574866"/>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000"/>
                            </p:stCondLst>
                            <p:childTnLst>
                              <p:par>
                                <p:cTn id="50" presetID="23" presetClass="entr" presetSubtype="272" fill="hold" grpId="0" nodeType="afterEffect">
                                  <p:stCondLst>
                                    <p:cond delay="0"/>
                                  </p:stCondLst>
                                  <p:childTnLst>
                                    <p:set>
                                      <p:cBhvr>
                                        <p:cTn id="51" dur="1" fill="hold">
                                          <p:stCondLst>
                                            <p:cond delay="0"/>
                                          </p:stCondLst>
                                        </p:cTn>
                                        <p:tgtEl>
                                          <p:spTgt spid="574865"/>
                                        </p:tgtEl>
                                        <p:attrNameLst>
                                          <p:attrName>style.visibility</p:attrName>
                                        </p:attrNameLst>
                                      </p:cBhvr>
                                      <p:to>
                                        <p:strVal val="visible"/>
                                      </p:to>
                                    </p:set>
                                    <p:anim calcmode="lin" valueType="num">
                                      <p:cBhvr>
                                        <p:cTn id="52" dur="500" fill="hold"/>
                                        <p:tgtEl>
                                          <p:spTgt spid="574865"/>
                                        </p:tgtEl>
                                        <p:attrNameLst>
                                          <p:attrName>ppt_w</p:attrName>
                                        </p:attrNameLst>
                                      </p:cBhvr>
                                      <p:tavLst>
                                        <p:tav tm="0">
                                          <p:val>
                                            <p:strVal val="2/3*#ppt_w"/>
                                          </p:val>
                                        </p:tav>
                                        <p:tav tm="100000">
                                          <p:val>
                                            <p:strVal val="#ppt_w"/>
                                          </p:val>
                                        </p:tav>
                                      </p:tavLst>
                                    </p:anim>
                                    <p:anim calcmode="lin" valueType="num">
                                      <p:cBhvr>
                                        <p:cTn id="53"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6" grpId="0" autoUpdateAnimBg="0"/>
      <p:bldP spid="57486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260" name="Rectangle 4">
            <a:extLst>
              <a:ext uri="{FF2B5EF4-FFF2-40B4-BE49-F238E27FC236}">
                <a16:creationId xmlns:a16="http://schemas.microsoft.com/office/drawing/2014/main" id="{7B9D590A-8D42-684E-9C21-C113001996B5}"/>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24276" name="Rectangle 20">
            <a:extLst>
              <a:ext uri="{FF2B5EF4-FFF2-40B4-BE49-F238E27FC236}">
                <a16:creationId xmlns:a16="http://schemas.microsoft.com/office/drawing/2014/main" id="{E73717B6-8409-A141-A39C-41EE0120329E}"/>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224278" name="Line 22">
            <a:extLst>
              <a:ext uri="{FF2B5EF4-FFF2-40B4-BE49-F238E27FC236}">
                <a16:creationId xmlns:a16="http://schemas.microsoft.com/office/drawing/2014/main" id="{3DCD56F6-E73E-6044-86DC-67D1042FD77F}"/>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24332" name="Text Box 76">
            <a:extLst>
              <a:ext uri="{FF2B5EF4-FFF2-40B4-BE49-F238E27FC236}">
                <a16:creationId xmlns:a16="http://schemas.microsoft.com/office/drawing/2014/main" id="{76F0FF2B-BEDF-D448-8398-D2AA7C3D184D}"/>
              </a:ext>
            </a:extLst>
          </p:cNvPr>
          <p:cNvSpPr txBox="1">
            <a:spLocks noChangeArrowheads="1"/>
          </p:cNvSpPr>
          <p:nvPr/>
        </p:nvSpPr>
        <p:spPr bwMode="auto">
          <a:xfrm>
            <a:off x="1771650" y="44450"/>
            <a:ext cx="2874963"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32:49; 34:1</a:t>
            </a:r>
          </a:p>
        </p:txBody>
      </p:sp>
      <p:pic>
        <p:nvPicPr>
          <p:cNvPr id="224335" name="Picture 79">
            <a:extLst>
              <a:ext uri="{FF2B5EF4-FFF2-40B4-BE49-F238E27FC236}">
                <a16:creationId xmlns:a16="http://schemas.microsoft.com/office/drawing/2014/main" id="{1FA0360E-5FB5-114F-86AA-2ECEC20B9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grpSp>
        <p:nvGrpSpPr>
          <p:cNvPr id="224339" name="Group 83">
            <a:extLst>
              <a:ext uri="{FF2B5EF4-FFF2-40B4-BE49-F238E27FC236}">
                <a16:creationId xmlns:a16="http://schemas.microsoft.com/office/drawing/2014/main" id="{0823C320-1CBF-2844-87F2-9FB81490CFCF}"/>
              </a:ext>
            </a:extLst>
          </p:cNvPr>
          <p:cNvGrpSpPr>
            <a:grpSpLocks/>
          </p:cNvGrpSpPr>
          <p:nvPr/>
        </p:nvGrpSpPr>
        <p:grpSpPr bwMode="auto">
          <a:xfrm>
            <a:off x="1249363" y="5384800"/>
            <a:ext cx="7215187" cy="698500"/>
            <a:chOff x="990" y="3162"/>
            <a:chExt cx="4304" cy="418"/>
          </a:xfrm>
        </p:grpSpPr>
        <p:sp>
          <p:nvSpPr>
            <p:cNvPr id="224338" name="Rectangle 82">
              <a:extLst>
                <a:ext uri="{FF2B5EF4-FFF2-40B4-BE49-F238E27FC236}">
                  <a16:creationId xmlns:a16="http://schemas.microsoft.com/office/drawing/2014/main" id="{D1CAA790-C4F5-274D-A02E-34E4717CCB38}"/>
                </a:ext>
              </a:extLst>
            </p:cNvPr>
            <p:cNvSpPr>
              <a:spLocks noChangeArrowheads="1"/>
            </p:cNvSpPr>
            <p:nvPr/>
          </p:nvSpPr>
          <p:spPr bwMode="auto">
            <a:xfrm>
              <a:off x="1209" y="3162"/>
              <a:ext cx="3903" cy="418"/>
            </a:xfrm>
            <a:prstGeom prst="rect">
              <a:avLst/>
            </a:prstGeom>
            <a:solidFill>
              <a:srgbClr val="A50021"/>
            </a:soli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36" name="Text Box 80">
              <a:extLst>
                <a:ext uri="{FF2B5EF4-FFF2-40B4-BE49-F238E27FC236}">
                  <a16:creationId xmlns:a16="http://schemas.microsoft.com/office/drawing/2014/main" id="{38D0745F-587B-7644-AA33-062E0C4248BC}"/>
                </a:ext>
              </a:extLst>
            </p:cNvPr>
            <p:cNvSpPr txBox="1">
              <a:spLocks noChangeArrowheads="1"/>
            </p:cNvSpPr>
            <p:nvPr/>
          </p:nvSpPr>
          <p:spPr bwMode="auto">
            <a:xfrm>
              <a:off x="990" y="3175"/>
              <a:ext cx="4304" cy="311"/>
            </a:xfrm>
            <a:prstGeom prst="rect">
              <a:avLst/>
            </a:prstGeom>
            <a:noFill/>
            <a:ln>
              <a:noFill/>
            </a:ln>
            <a:effectLst>
              <a:outerShdw dist="71842" dir="2700000" algn="ctr" rotWithShape="0">
                <a:schemeClr val="bg2">
                  <a:alpha val="50000"/>
                </a:schemeClr>
              </a:outerShdw>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800">
                  <a:solidFill>
                    <a:schemeClr val="tx2"/>
                  </a:solidFill>
                </a:rPr>
                <a:t>PENGEMBARAAN DI GURUN</a:t>
              </a:r>
            </a:p>
          </p:txBody>
        </p:sp>
      </p:grpSp>
      <p:sp>
        <p:nvSpPr>
          <p:cNvPr id="224391" name="Rectangle 135">
            <a:extLst>
              <a:ext uri="{FF2B5EF4-FFF2-40B4-BE49-F238E27FC236}">
                <a16:creationId xmlns:a16="http://schemas.microsoft.com/office/drawing/2014/main" id="{0519154D-D54B-D54D-977B-67D3A2C7010B}"/>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2" name="Rectangle 136">
            <a:extLst>
              <a:ext uri="{FF2B5EF4-FFF2-40B4-BE49-F238E27FC236}">
                <a16:creationId xmlns:a16="http://schemas.microsoft.com/office/drawing/2014/main" id="{20B87A22-FD33-814A-80DB-7D4E922F0830}"/>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24393" name="AutoShape 137">
            <a:extLst>
              <a:ext uri="{FF2B5EF4-FFF2-40B4-BE49-F238E27FC236}">
                <a16:creationId xmlns:a16="http://schemas.microsoft.com/office/drawing/2014/main" id="{1C96AFCD-749B-3043-AB4A-93077D660F82}"/>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4" name="Rectangle 138">
            <a:extLst>
              <a:ext uri="{FF2B5EF4-FFF2-40B4-BE49-F238E27FC236}">
                <a16:creationId xmlns:a16="http://schemas.microsoft.com/office/drawing/2014/main" id="{F58F435F-A00F-ED40-826B-82EC0C5D8A09}"/>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5" name="AutoShape 139">
            <a:extLst>
              <a:ext uri="{FF2B5EF4-FFF2-40B4-BE49-F238E27FC236}">
                <a16:creationId xmlns:a16="http://schemas.microsoft.com/office/drawing/2014/main" id="{88074DBA-BE78-3442-9E2D-2035268FC765}"/>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6" name="Line 140">
            <a:extLst>
              <a:ext uri="{FF2B5EF4-FFF2-40B4-BE49-F238E27FC236}">
                <a16:creationId xmlns:a16="http://schemas.microsoft.com/office/drawing/2014/main" id="{EB387B5D-8F25-E042-8082-6F94F53D9FF1}"/>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7" name="Line 141">
            <a:extLst>
              <a:ext uri="{FF2B5EF4-FFF2-40B4-BE49-F238E27FC236}">
                <a16:creationId xmlns:a16="http://schemas.microsoft.com/office/drawing/2014/main" id="{132FB10F-C940-7049-BDC0-EE2B235F94D8}"/>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8" name="Line 142">
            <a:extLst>
              <a:ext uri="{FF2B5EF4-FFF2-40B4-BE49-F238E27FC236}">
                <a16:creationId xmlns:a16="http://schemas.microsoft.com/office/drawing/2014/main" id="{81ED2374-D942-5F4F-9C1C-40D9B57F90DE}"/>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399" name="Line 143">
            <a:extLst>
              <a:ext uri="{FF2B5EF4-FFF2-40B4-BE49-F238E27FC236}">
                <a16:creationId xmlns:a16="http://schemas.microsoft.com/office/drawing/2014/main" id="{339D6D88-2E76-3846-B7C7-8EF76022CB5D}"/>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400" name="Line 144">
            <a:extLst>
              <a:ext uri="{FF2B5EF4-FFF2-40B4-BE49-F238E27FC236}">
                <a16:creationId xmlns:a16="http://schemas.microsoft.com/office/drawing/2014/main" id="{0971BF5B-7751-6945-BB91-74484BF538E1}"/>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401" name="Rectangle 145">
            <a:extLst>
              <a:ext uri="{FF2B5EF4-FFF2-40B4-BE49-F238E27FC236}">
                <a16:creationId xmlns:a16="http://schemas.microsoft.com/office/drawing/2014/main" id="{D317BE3F-D575-6C47-915F-51C58B6E6BEA}"/>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24402" name="Rectangle 146">
            <a:extLst>
              <a:ext uri="{FF2B5EF4-FFF2-40B4-BE49-F238E27FC236}">
                <a16:creationId xmlns:a16="http://schemas.microsoft.com/office/drawing/2014/main" id="{64F18E8A-DF94-7543-9F5E-644BE3939EED}"/>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224403" name="Rectangle 147">
            <a:extLst>
              <a:ext uri="{FF2B5EF4-FFF2-40B4-BE49-F238E27FC236}">
                <a16:creationId xmlns:a16="http://schemas.microsoft.com/office/drawing/2014/main" id="{00F28806-E7D9-FB4A-B5BA-CD8769D16421}"/>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224404" name="Rectangle 148">
            <a:extLst>
              <a:ext uri="{FF2B5EF4-FFF2-40B4-BE49-F238E27FC236}">
                <a16:creationId xmlns:a16="http://schemas.microsoft.com/office/drawing/2014/main" id="{FB8CE8A3-193B-634E-9294-F6F00191689C}"/>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224405" name="Rectangle 149">
            <a:extLst>
              <a:ext uri="{FF2B5EF4-FFF2-40B4-BE49-F238E27FC236}">
                <a16:creationId xmlns:a16="http://schemas.microsoft.com/office/drawing/2014/main" id="{87FE1EB4-0ADC-4048-9D59-609C2E367B1D}"/>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224406" name="Line 150">
            <a:extLst>
              <a:ext uri="{FF2B5EF4-FFF2-40B4-BE49-F238E27FC236}">
                <a16:creationId xmlns:a16="http://schemas.microsoft.com/office/drawing/2014/main" id="{C13EF6FC-A0BF-654F-8820-849ACD5B7FBB}"/>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407" name="Rectangle 151">
            <a:extLst>
              <a:ext uri="{FF2B5EF4-FFF2-40B4-BE49-F238E27FC236}">
                <a16:creationId xmlns:a16="http://schemas.microsoft.com/office/drawing/2014/main" id="{0744129F-9A2C-8849-BDA1-B288D3F11956}"/>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224408" name="Text Box 152">
            <a:extLst>
              <a:ext uri="{FF2B5EF4-FFF2-40B4-BE49-F238E27FC236}">
                <a16:creationId xmlns:a16="http://schemas.microsoft.com/office/drawing/2014/main" id="{906BDDA9-180F-C748-AA2F-4B13BC3B9185}"/>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24411" name="Text Box 155">
            <a:extLst>
              <a:ext uri="{FF2B5EF4-FFF2-40B4-BE49-F238E27FC236}">
                <a16:creationId xmlns:a16="http://schemas.microsoft.com/office/drawing/2014/main" id="{9994B37F-8578-464D-95ED-D000E8FA3578}"/>
              </a:ext>
            </a:extLst>
          </p:cNvPr>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3</a:t>
            </a:r>
          </a:p>
        </p:txBody>
      </p:sp>
      <p:sp>
        <p:nvSpPr>
          <p:cNvPr id="224412" name="Rectangle 156">
            <a:extLst>
              <a:ext uri="{FF2B5EF4-FFF2-40B4-BE49-F238E27FC236}">
                <a16:creationId xmlns:a16="http://schemas.microsoft.com/office/drawing/2014/main" id="{E85B7C09-0DC0-CD47-BCD0-4D5EB61E96C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24</a:t>
            </a:r>
          </a:p>
        </p:txBody>
      </p:sp>
      <p:sp>
        <p:nvSpPr>
          <p:cNvPr id="224458" name="Text Box 202">
            <a:extLst>
              <a:ext uri="{FF2B5EF4-FFF2-40B4-BE49-F238E27FC236}">
                <a16:creationId xmlns:a16="http://schemas.microsoft.com/office/drawing/2014/main" id="{4CA1AE21-7919-9240-8213-141B8E83E618}"/>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224460" name="Freeform 204">
            <a:extLst>
              <a:ext uri="{FF2B5EF4-FFF2-40B4-BE49-F238E27FC236}">
                <a16:creationId xmlns:a16="http://schemas.microsoft.com/office/drawing/2014/main" id="{E5F6489D-21DD-7943-879B-312F0FC196FC}"/>
              </a:ext>
            </a:extLst>
          </p:cNvPr>
          <p:cNvSpPr>
            <a:spLocks/>
          </p:cNvSpPr>
          <p:nvPr/>
        </p:nvSpPr>
        <p:spPr bwMode="auto">
          <a:xfrm>
            <a:off x="2759075" y="3290888"/>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24467" name="Text Box 211">
            <a:extLst>
              <a:ext uri="{FF2B5EF4-FFF2-40B4-BE49-F238E27FC236}">
                <a16:creationId xmlns:a16="http://schemas.microsoft.com/office/drawing/2014/main" id="{5ECC19BC-DAE7-6B44-AB8B-5C66823D6F34}"/>
              </a:ext>
            </a:extLst>
          </p:cNvPr>
          <p:cNvSpPr txBox="1">
            <a:spLocks noChangeArrowheads="1"/>
          </p:cNvSpPr>
          <p:nvPr/>
        </p:nvSpPr>
        <p:spPr bwMode="auto">
          <a:xfrm>
            <a:off x="3695700" y="1155700"/>
            <a:ext cx="4324350" cy="914400"/>
          </a:xfrm>
          <a:prstGeom prst="rect">
            <a:avLst/>
          </a:prstGeom>
          <a:noFill/>
          <a:ln>
            <a:noFill/>
          </a:ln>
          <a:effectLst>
            <a:outerShdw dist="53882" dir="2700000" algn="ctr" rotWithShape="0">
              <a:srgbClr val="4B535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EA18"/>
                </a:solidFill>
                <a:miter lim="800000"/>
                <a:headEnd/>
                <a:tailEnd/>
              </a14:hiddenLine>
            </a:ext>
          </a:extLst>
        </p:spPr>
        <p:txBody>
          <a:bodyPr>
            <a:spAutoFit/>
          </a:bodyPr>
          <a:lstStyle/>
          <a:p>
            <a:pPr algn="ctr">
              <a:spcBef>
                <a:spcPct val="50000"/>
              </a:spcBef>
            </a:pPr>
            <a:r>
              <a:rPr lang="en-US" altLang="en-US" sz="5400">
                <a:solidFill>
                  <a:schemeClr val="accent2"/>
                </a:solidFill>
              </a:rPr>
              <a:t>MENGAPA?</a:t>
            </a:r>
          </a:p>
        </p:txBody>
      </p:sp>
      <p:sp>
        <p:nvSpPr>
          <p:cNvPr id="224468" name="Text Box 212">
            <a:extLst>
              <a:ext uri="{FF2B5EF4-FFF2-40B4-BE49-F238E27FC236}">
                <a16:creationId xmlns:a16="http://schemas.microsoft.com/office/drawing/2014/main" id="{A62F8BEF-4052-6D4B-8E5F-EBCB399817A9}"/>
              </a:ext>
            </a:extLst>
          </p:cNvPr>
          <p:cNvSpPr txBox="1">
            <a:spLocks noChangeArrowheads="1"/>
          </p:cNvSpPr>
          <p:nvPr/>
        </p:nvSpPr>
        <p:spPr bwMode="auto">
          <a:xfrm>
            <a:off x="3702050" y="2451100"/>
            <a:ext cx="4572000" cy="641350"/>
          </a:xfrm>
          <a:prstGeom prst="rect">
            <a:avLst/>
          </a:prstGeom>
          <a:noFill/>
          <a:ln>
            <a:noFill/>
          </a:ln>
          <a:effectLst>
            <a:outerShdw dist="53882" dir="2700000" algn="ctr" rotWithShape="0">
              <a:srgbClr val="4B535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EA18"/>
                </a:solidFill>
                <a:miter lim="800000"/>
                <a:headEnd/>
                <a:tailEnd/>
              </a14:hiddenLine>
            </a:ext>
          </a:extLst>
        </p:spPr>
        <p:txBody>
          <a:bodyPr>
            <a:spAutoFit/>
          </a:bodyPr>
          <a:lstStyle/>
          <a:p>
            <a:pPr algn="ctr">
              <a:spcBef>
                <a:spcPct val="50000"/>
              </a:spcBef>
            </a:pPr>
            <a:r>
              <a:rPr lang="en-US" altLang="en-US" sz="3600">
                <a:solidFill>
                  <a:schemeClr val="accent2"/>
                </a:solidFill>
              </a:rPr>
              <a:t>KETIDAKTAATAN!</a:t>
            </a:r>
          </a:p>
        </p:txBody>
      </p:sp>
      <p:sp>
        <p:nvSpPr>
          <p:cNvPr id="224469" name="Text Box 213">
            <a:extLst>
              <a:ext uri="{FF2B5EF4-FFF2-40B4-BE49-F238E27FC236}">
                <a16:creationId xmlns:a16="http://schemas.microsoft.com/office/drawing/2014/main" id="{1A236406-C494-2E42-A6C0-79DC1786CDF7}"/>
              </a:ext>
            </a:extLst>
          </p:cNvPr>
          <p:cNvSpPr txBox="1">
            <a:spLocks noChangeArrowheads="1"/>
          </p:cNvSpPr>
          <p:nvPr/>
        </p:nvSpPr>
        <p:spPr bwMode="auto">
          <a:xfrm>
            <a:off x="3409950" y="3517900"/>
            <a:ext cx="4610100" cy="579438"/>
          </a:xfrm>
          <a:prstGeom prst="rect">
            <a:avLst/>
          </a:prstGeom>
          <a:noFill/>
          <a:ln>
            <a:noFill/>
          </a:ln>
          <a:effectLst>
            <a:outerShdw dist="53882" dir="2700000" algn="ctr" rotWithShape="0">
              <a:srgbClr val="4B535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EA18"/>
                </a:solidFill>
                <a:miter lim="800000"/>
                <a:headEnd/>
                <a:tailEnd/>
              </a14:hiddenLine>
            </a:ext>
          </a:extLst>
        </p:spPr>
        <p:txBody>
          <a:bodyPr>
            <a:spAutoFit/>
          </a:bodyPr>
          <a:lstStyle/>
          <a:p>
            <a:pPr algn="ctr">
              <a:spcBef>
                <a:spcPct val="50000"/>
              </a:spcBef>
            </a:pPr>
            <a:r>
              <a:rPr lang="en-US" altLang="en-US" sz="3200">
                <a:solidFill>
                  <a:schemeClr val="accent2"/>
                </a:solidFill>
              </a:rPr>
              <a:t>KETIDAKPERCAYAAN!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24467"/>
                                        </p:tgtEl>
                                        <p:attrNameLst>
                                          <p:attrName>style.visibility</p:attrName>
                                        </p:attrNameLst>
                                      </p:cBhvr>
                                      <p:to>
                                        <p:strVal val="visible"/>
                                      </p:to>
                                    </p:set>
                                    <p:anim calcmode="lin" valueType="num">
                                      <p:cBhvr>
                                        <p:cTn id="7" dur="500" fill="hold"/>
                                        <p:tgtEl>
                                          <p:spTgt spid="224467"/>
                                        </p:tgtEl>
                                        <p:attrNameLst>
                                          <p:attrName>ppt_w</p:attrName>
                                        </p:attrNameLst>
                                      </p:cBhvr>
                                      <p:tavLst>
                                        <p:tav tm="0">
                                          <p:val>
                                            <p:strVal val="2/3*#ppt_w"/>
                                          </p:val>
                                        </p:tav>
                                        <p:tav tm="100000">
                                          <p:val>
                                            <p:strVal val="#ppt_w"/>
                                          </p:val>
                                        </p:tav>
                                      </p:tavLst>
                                    </p:anim>
                                    <p:anim calcmode="lin" valueType="num">
                                      <p:cBhvr>
                                        <p:cTn id="8"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24468"/>
                                        </p:tgtEl>
                                        <p:attrNameLst>
                                          <p:attrName>style.visibility</p:attrName>
                                        </p:attrNameLst>
                                      </p:cBhvr>
                                      <p:to>
                                        <p:strVal val="visible"/>
                                      </p:to>
                                    </p:set>
                                    <p:anim calcmode="lin" valueType="num">
                                      <p:cBhvr>
                                        <p:cTn id="13" dur="500" fill="hold"/>
                                        <p:tgtEl>
                                          <p:spTgt spid="224468"/>
                                        </p:tgtEl>
                                        <p:attrNameLst>
                                          <p:attrName>ppt_w</p:attrName>
                                        </p:attrNameLst>
                                      </p:cBhvr>
                                      <p:tavLst>
                                        <p:tav tm="0">
                                          <p:val>
                                            <p:strVal val="2/3*#ppt_w"/>
                                          </p:val>
                                        </p:tav>
                                        <p:tav tm="100000">
                                          <p:val>
                                            <p:strVal val="#ppt_w"/>
                                          </p:val>
                                        </p:tav>
                                      </p:tavLst>
                                    </p:anim>
                                    <p:anim calcmode="lin" valueType="num">
                                      <p:cBhvr>
                                        <p:cTn id="14" dur="500" fill="hold"/>
                                        <p:tgtEl>
                                          <p:spTgt spid="224468"/>
                                        </p:tgtEl>
                                        <p:attrNameLst>
                                          <p:attrName>ppt_h</p:attrName>
                                        </p:attrNameLst>
                                      </p:cBhvr>
                                      <p:tavLst>
                                        <p:tav tm="0">
                                          <p:val>
                                            <p:strVal val="2/3*#ppt_h"/>
                                          </p:val>
                                        </p:tav>
                                        <p:tav tm="100000">
                                          <p:val>
                                            <p:strVal val="#ppt_h"/>
                                          </p:val>
                                        </p:tav>
                                      </p:tavLst>
                                    </p:anim>
                                  </p:childTnLst>
                                </p:cTn>
                              </p:par>
                            </p:childTnLst>
                          </p:cTn>
                        </p:par>
                        <p:par>
                          <p:cTn id="15" fill="hold" nodeType="afterGroup">
                            <p:stCondLst>
                              <p:cond delay="500"/>
                            </p:stCondLst>
                            <p:childTnLst>
                              <p:par>
                                <p:cTn id="16" presetID="23" presetClass="entr" presetSubtype="272" fill="hold" grpId="0" nodeType="afterEffect">
                                  <p:stCondLst>
                                    <p:cond delay="0"/>
                                  </p:stCondLst>
                                  <p:childTnLst>
                                    <p:set>
                                      <p:cBhvr>
                                        <p:cTn id="17" dur="1" fill="hold">
                                          <p:stCondLst>
                                            <p:cond delay="0"/>
                                          </p:stCondLst>
                                        </p:cTn>
                                        <p:tgtEl>
                                          <p:spTgt spid="224469"/>
                                        </p:tgtEl>
                                        <p:attrNameLst>
                                          <p:attrName>style.visibility</p:attrName>
                                        </p:attrNameLst>
                                      </p:cBhvr>
                                      <p:to>
                                        <p:strVal val="visible"/>
                                      </p:to>
                                    </p:set>
                                    <p:anim calcmode="lin" valueType="num">
                                      <p:cBhvr>
                                        <p:cTn id="18" dur="500" fill="hold"/>
                                        <p:tgtEl>
                                          <p:spTgt spid="224469"/>
                                        </p:tgtEl>
                                        <p:attrNameLst>
                                          <p:attrName>ppt_w</p:attrName>
                                        </p:attrNameLst>
                                      </p:cBhvr>
                                      <p:tavLst>
                                        <p:tav tm="0">
                                          <p:val>
                                            <p:strVal val="2/3*#ppt_w"/>
                                          </p:val>
                                        </p:tav>
                                        <p:tav tm="100000">
                                          <p:val>
                                            <p:strVal val="#ppt_w"/>
                                          </p:val>
                                        </p:tav>
                                      </p:tavLst>
                                    </p:anim>
                                    <p:anim calcmode="lin" valueType="num">
                                      <p:cBhvr>
                                        <p:cTn id="19" dur="500" fill="hold"/>
                                        <p:tgtEl>
                                          <p:spTgt spid="224469"/>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2" fill="hold" nodeType="clickEffect">
                                  <p:stCondLst>
                                    <p:cond delay="0"/>
                                  </p:stCondLst>
                                  <p:childTnLst>
                                    <p:set>
                                      <p:cBhvr>
                                        <p:cTn id="23" dur="1" fill="hold">
                                          <p:stCondLst>
                                            <p:cond delay="0"/>
                                          </p:stCondLst>
                                        </p:cTn>
                                        <p:tgtEl>
                                          <p:spTgt spid="224460"/>
                                        </p:tgtEl>
                                        <p:attrNameLst>
                                          <p:attrName>style.visibility</p:attrName>
                                        </p:attrNameLst>
                                      </p:cBhvr>
                                      <p:to>
                                        <p:strVal val="visible"/>
                                      </p:to>
                                    </p:set>
                                    <p:anim calcmode="lin" valueType="num">
                                      <p:cBhvr>
                                        <p:cTn id="24" dur="500" fill="hold"/>
                                        <p:tgtEl>
                                          <p:spTgt spid="224460"/>
                                        </p:tgtEl>
                                        <p:attrNameLst>
                                          <p:attrName>ppt_w</p:attrName>
                                        </p:attrNameLst>
                                      </p:cBhvr>
                                      <p:tavLst>
                                        <p:tav tm="0">
                                          <p:val>
                                            <p:strVal val="4*#ppt_w"/>
                                          </p:val>
                                        </p:tav>
                                        <p:tav tm="100000">
                                          <p:val>
                                            <p:strVal val="#ppt_w"/>
                                          </p:val>
                                        </p:tav>
                                      </p:tavLst>
                                    </p:anim>
                                    <p:anim calcmode="lin" valueType="num">
                                      <p:cBhvr>
                                        <p:cTn id="25" dur="500" fill="hold"/>
                                        <p:tgtEl>
                                          <p:spTgt spid="22446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67" grpId="0" autoUpdateAnimBg="0"/>
      <p:bldP spid="224468" grpId="0" autoUpdateAnimBg="0"/>
      <p:bldP spid="22446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1026" name="Freeform 2">
            <a:extLst>
              <a:ext uri="{FF2B5EF4-FFF2-40B4-BE49-F238E27FC236}">
                <a16:creationId xmlns:a16="http://schemas.microsoft.com/office/drawing/2014/main" id="{AC6DB4F0-E5A0-B948-B0BD-BE7F0701C9F8}"/>
              </a:ext>
            </a:extLst>
          </p:cNvPr>
          <p:cNvSpPr>
            <a:spLocks/>
          </p:cNvSpPr>
          <p:nvPr/>
        </p:nvSpPr>
        <p:spPr bwMode="auto">
          <a:xfrm>
            <a:off x="2806700" y="3298825"/>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027" name="Rectangle 3">
            <a:extLst>
              <a:ext uri="{FF2B5EF4-FFF2-40B4-BE49-F238E27FC236}">
                <a16:creationId xmlns:a16="http://schemas.microsoft.com/office/drawing/2014/main" id="{6BAC26A6-DFDE-8E4D-A1E6-F325AB824A4C}"/>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41028" name="Rectangle 4">
            <a:extLst>
              <a:ext uri="{FF2B5EF4-FFF2-40B4-BE49-F238E27FC236}">
                <a16:creationId xmlns:a16="http://schemas.microsoft.com/office/drawing/2014/main" id="{FA3B95EF-62A4-514F-9E03-4C60695676D4}"/>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641029" name="Line 5">
            <a:extLst>
              <a:ext uri="{FF2B5EF4-FFF2-40B4-BE49-F238E27FC236}">
                <a16:creationId xmlns:a16="http://schemas.microsoft.com/office/drawing/2014/main" id="{99FF9E49-75F7-0643-9E19-2FC8E2C0C4BF}"/>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641030" name="Text Box 6">
            <a:extLst>
              <a:ext uri="{FF2B5EF4-FFF2-40B4-BE49-F238E27FC236}">
                <a16:creationId xmlns:a16="http://schemas.microsoft.com/office/drawing/2014/main" id="{A3013FEF-3710-734E-B4F4-B78F4B0F785C}"/>
              </a:ext>
            </a:extLst>
          </p:cNvPr>
          <p:cNvSpPr txBox="1">
            <a:spLocks noChangeArrowheads="1"/>
          </p:cNvSpPr>
          <p:nvPr/>
        </p:nvSpPr>
        <p:spPr bwMode="auto">
          <a:xfrm>
            <a:off x="1771650" y="44450"/>
            <a:ext cx="2874963"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Bil. 32:49; 34:1</a:t>
            </a:r>
          </a:p>
        </p:txBody>
      </p:sp>
      <p:grpSp>
        <p:nvGrpSpPr>
          <p:cNvPr id="641036" name="Group 12">
            <a:extLst>
              <a:ext uri="{FF2B5EF4-FFF2-40B4-BE49-F238E27FC236}">
                <a16:creationId xmlns:a16="http://schemas.microsoft.com/office/drawing/2014/main" id="{10319F8F-018E-8844-AEF7-19B8F5F81664}"/>
              </a:ext>
            </a:extLst>
          </p:cNvPr>
          <p:cNvGrpSpPr>
            <a:grpSpLocks/>
          </p:cNvGrpSpPr>
          <p:nvPr/>
        </p:nvGrpSpPr>
        <p:grpSpPr bwMode="auto">
          <a:xfrm>
            <a:off x="1358900" y="825500"/>
            <a:ext cx="7115175" cy="5257800"/>
            <a:chOff x="1008" y="520"/>
            <a:chExt cx="4391" cy="3312"/>
          </a:xfrm>
        </p:grpSpPr>
        <p:grpSp>
          <p:nvGrpSpPr>
            <p:cNvPr id="641037" name="Group 13">
              <a:extLst>
                <a:ext uri="{FF2B5EF4-FFF2-40B4-BE49-F238E27FC236}">
                  <a16:creationId xmlns:a16="http://schemas.microsoft.com/office/drawing/2014/main" id="{1EB34D58-2F2D-0045-84D1-800DA67BE9A4}"/>
                </a:ext>
              </a:extLst>
            </p:cNvPr>
            <p:cNvGrpSpPr>
              <a:grpSpLocks/>
            </p:cNvGrpSpPr>
            <p:nvPr/>
          </p:nvGrpSpPr>
          <p:grpSpPr bwMode="auto">
            <a:xfrm>
              <a:off x="1008" y="520"/>
              <a:ext cx="4320" cy="3312"/>
              <a:chOff x="1008" y="528"/>
              <a:chExt cx="4320" cy="3312"/>
            </a:xfrm>
          </p:grpSpPr>
          <p:sp>
            <p:nvSpPr>
              <p:cNvPr id="641038" name="Rectangle 14">
                <a:extLst>
                  <a:ext uri="{FF2B5EF4-FFF2-40B4-BE49-F238E27FC236}">
                    <a16:creationId xmlns:a16="http://schemas.microsoft.com/office/drawing/2014/main" id="{5EE0BC47-07EB-F441-96FA-7A521A33E2FE}"/>
                  </a:ext>
                </a:extLst>
              </p:cNvPr>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dist="12700" dir="10800000" algn="ctr" rotWithShape="0">
                  <a:schemeClr val="bg2"/>
                </a:outerShdw>
              </a:effectLst>
            </p:spPr>
            <p:txBody>
              <a:bodyPr wrap="none" anchor="ctr"/>
              <a:lstStyle/>
              <a:p>
                <a:endParaRPr lang="en-US"/>
              </a:p>
            </p:txBody>
          </p:sp>
          <p:sp>
            <p:nvSpPr>
              <p:cNvPr id="641039" name="Freeform 15">
                <a:extLst>
                  <a:ext uri="{FF2B5EF4-FFF2-40B4-BE49-F238E27FC236}">
                    <a16:creationId xmlns:a16="http://schemas.microsoft.com/office/drawing/2014/main" id="{7B94C1CF-2A2B-B340-AA03-FD294B9E17B3}"/>
                  </a:ext>
                </a:extLst>
              </p:cNvPr>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0" name="Freeform 16">
                <a:extLst>
                  <a:ext uri="{FF2B5EF4-FFF2-40B4-BE49-F238E27FC236}">
                    <a16:creationId xmlns:a16="http://schemas.microsoft.com/office/drawing/2014/main" id="{119100E8-7E4C-EF4A-AB31-85AAF68A890E}"/>
                  </a:ext>
                </a:extLst>
              </p:cNvPr>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1" name="Freeform 17">
                <a:extLst>
                  <a:ext uri="{FF2B5EF4-FFF2-40B4-BE49-F238E27FC236}">
                    <a16:creationId xmlns:a16="http://schemas.microsoft.com/office/drawing/2014/main" id="{C7742278-A98B-0D43-8B73-D0E58C24C3BC}"/>
                  </a:ext>
                </a:extLst>
              </p:cNvPr>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2" name="Rectangle 18">
                <a:extLst>
                  <a:ext uri="{FF2B5EF4-FFF2-40B4-BE49-F238E27FC236}">
                    <a16:creationId xmlns:a16="http://schemas.microsoft.com/office/drawing/2014/main" id="{518CD43D-3C62-384D-AE8F-1E436575EF0A}"/>
                  </a:ext>
                </a:extLst>
              </p:cNvPr>
              <p:cNvSpPr>
                <a:spLocks noChangeArrowheads="1"/>
              </p:cNvSpPr>
              <p:nvPr/>
            </p:nvSpPr>
            <p:spPr bwMode="auto">
              <a:xfrm>
                <a:off x="2917" y="1669"/>
                <a:ext cx="958"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SE</a:t>
                </a:r>
              </a:p>
            </p:txBody>
          </p:sp>
          <p:sp>
            <p:nvSpPr>
              <p:cNvPr id="641043" name="Freeform 19">
                <a:extLst>
                  <a:ext uri="{FF2B5EF4-FFF2-40B4-BE49-F238E27FC236}">
                    <a16:creationId xmlns:a16="http://schemas.microsoft.com/office/drawing/2014/main" id="{1D1968F5-1566-2342-BF7A-56B43884A0E0}"/>
                  </a:ext>
                </a:extLst>
              </p:cNvPr>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4" name="Freeform 20">
                <a:extLst>
                  <a:ext uri="{FF2B5EF4-FFF2-40B4-BE49-F238E27FC236}">
                    <a16:creationId xmlns:a16="http://schemas.microsoft.com/office/drawing/2014/main" id="{B4A53EA6-B723-454B-8D50-20771BCB478B}"/>
                  </a:ext>
                </a:extLst>
              </p:cNvPr>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5" name="Freeform 21">
                <a:extLst>
                  <a:ext uri="{FF2B5EF4-FFF2-40B4-BE49-F238E27FC236}">
                    <a16:creationId xmlns:a16="http://schemas.microsoft.com/office/drawing/2014/main" id="{7ABBA11C-734E-5A41-8993-58D996FDBE39}"/>
                  </a:ext>
                </a:extLst>
              </p:cNvPr>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6" name="Freeform 22">
                <a:extLst>
                  <a:ext uri="{FF2B5EF4-FFF2-40B4-BE49-F238E27FC236}">
                    <a16:creationId xmlns:a16="http://schemas.microsoft.com/office/drawing/2014/main" id="{D0747DA9-AE48-DA4D-893C-938BAB855F1D}"/>
                  </a:ext>
                </a:extLst>
              </p:cNvPr>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41047" name="Rectangle 23">
                <a:extLst>
                  <a:ext uri="{FF2B5EF4-FFF2-40B4-BE49-F238E27FC236}">
                    <a16:creationId xmlns:a16="http://schemas.microsoft.com/office/drawing/2014/main" id="{F39E27E0-DF60-424C-B59A-DA416FE1282F}"/>
                  </a:ext>
                </a:extLst>
              </p:cNvPr>
              <p:cNvSpPr>
                <a:spLocks noChangeArrowheads="1"/>
              </p:cNvSpPr>
              <p:nvPr/>
            </p:nvSpPr>
            <p:spPr bwMode="auto">
              <a:xfrm>
                <a:off x="2173" y="1501"/>
                <a:ext cx="802"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641048" name="Rectangle 24">
                <a:extLst>
                  <a:ext uri="{FF2B5EF4-FFF2-40B4-BE49-F238E27FC236}">
                    <a16:creationId xmlns:a16="http://schemas.microsoft.com/office/drawing/2014/main" id="{34D6B6C1-6A09-B34E-AA4D-5286F7DD2D2D}"/>
                  </a:ext>
                </a:extLst>
              </p:cNvPr>
              <p:cNvSpPr>
                <a:spLocks noChangeArrowheads="1"/>
              </p:cNvSpPr>
              <p:nvPr/>
            </p:nvSpPr>
            <p:spPr bwMode="auto">
              <a:xfrm>
                <a:off x="1585" y="3553"/>
                <a:ext cx="442"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641049" name="Rectangle 25">
                <a:extLst>
                  <a:ext uri="{FF2B5EF4-FFF2-40B4-BE49-F238E27FC236}">
                    <a16:creationId xmlns:a16="http://schemas.microsoft.com/office/drawing/2014/main" id="{D043E82F-5422-8843-93B6-CBFE7FC9FA6E}"/>
                  </a:ext>
                </a:extLst>
              </p:cNvPr>
              <p:cNvSpPr>
                <a:spLocks noChangeArrowheads="1"/>
              </p:cNvSpPr>
              <p:nvPr/>
            </p:nvSpPr>
            <p:spPr bwMode="auto">
              <a:xfrm>
                <a:off x="1273" y="625"/>
                <a:ext cx="52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641050" name="Rectangle 26">
                <a:extLst>
                  <a:ext uri="{FF2B5EF4-FFF2-40B4-BE49-F238E27FC236}">
                    <a16:creationId xmlns:a16="http://schemas.microsoft.com/office/drawing/2014/main" id="{3BC1D897-63D0-7146-B4D3-58E695D3CE29}"/>
                  </a:ext>
                </a:extLst>
              </p:cNvPr>
              <p:cNvSpPr>
                <a:spLocks noChangeArrowheads="1"/>
              </p:cNvSpPr>
              <p:nvPr/>
            </p:nvSpPr>
            <p:spPr bwMode="auto">
              <a:xfrm>
                <a:off x="1944" y="2760"/>
                <a:ext cx="1056" cy="288"/>
              </a:xfrm>
              <a:prstGeom prst="rect">
                <a:avLst/>
              </a:prstGeom>
              <a:noFill/>
              <a:ln>
                <a:noFill/>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41051" name="Line 27">
                <a:extLst>
                  <a:ext uri="{FF2B5EF4-FFF2-40B4-BE49-F238E27FC236}">
                    <a16:creationId xmlns:a16="http://schemas.microsoft.com/office/drawing/2014/main" id="{14C63FB9-F863-D84B-97F3-351DD5ABFF19}"/>
                  </a:ext>
                </a:extLst>
              </p:cNvPr>
              <p:cNvSpPr>
                <a:spLocks noChangeShapeType="1"/>
              </p:cNvSpPr>
              <p:nvPr/>
            </p:nvSpPr>
            <p:spPr bwMode="auto">
              <a:xfrm>
                <a:off x="1100" y="2208"/>
                <a:ext cx="4124" cy="0"/>
              </a:xfrm>
              <a:prstGeom prst="line">
                <a:avLst/>
              </a:prstGeom>
              <a:noFill/>
              <a:ln w="25400">
                <a:solidFill>
                  <a:schemeClr val="accent2"/>
                </a:solidFill>
                <a:prstDash val="dashDot"/>
                <a:round/>
                <a:headEnd/>
                <a:tailEnd/>
              </a:ln>
              <a:effectLst>
                <a:outerShdw dist="12700" dir="108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41052" name="Line 28">
                <a:extLst>
                  <a:ext uri="{FF2B5EF4-FFF2-40B4-BE49-F238E27FC236}">
                    <a16:creationId xmlns:a16="http://schemas.microsoft.com/office/drawing/2014/main" id="{3A6F86D5-EB5D-F243-B257-5923FDFCA4A8}"/>
                  </a:ext>
                </a:extLst>
              </p:cNvPr>
              <p:cNvSpPr>
                <a:spLocks noChangeShapeType="1"/>
              </p:cNvSpPr>
              <p:nvPr/>
            </p:nvSpPr>
            <p:spPr bwMode="auto">
              <a:xfrm>
                <a:off x="3144" y="620"/>
                <a:ext cx="0" cy="3152"/>
              </a:xfrm>
              <a:prstGeom prst="line">
                <a:avLst/>
              </a:prstGeom>
              <a:noFill/>
              <a:ln w="25400">
                <a:solidFill>
                  <a:schemeClr val="accent2"/>
                </a:solidFill>
                <a:prstDash val="dashDot"/>
                <a:round/>
                <a:headEnd/>
                <a:tailEnd/>
              </a:ln>
              <a:effectLst>
                <a:outerShdw dist="12700" dir="108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41053" name="Rectangle 29">
                <a:extLst>
                  <a:ext uri="{FF2B5EF4-FFF2-40B4-BE49-F238E27FC236}">
                    <a16:creationId xmlns:a16="http://schemas.microsoft.com/office/drawing/2014/main" id="{6F016551-B4A4-F945-856A-6755E04C69CD}"/>
                  </a:ext>
                </a:extLst>
              </p:cNvPr>
              <p:cNvSpPr>
                <a:spLocks noChangeArrowheads="1"/>
              </p:cNvSpPr>
              <p:nvPr/>
            </p:nvSpPr>
            <p:spPr bwMode="auto">
              <a:xfrm>
                <a:off x="1646" y="2276"/>
                <a:ext cx="1090"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641054" name="Rectangle 30">
                <a:extLst>
                  <a:ext uri="{FF2B5EF4-FFF2-40B4-BE49-F238E27FC236}">
                    <a16:creationId xmlns:a16="http://schemas.microsoft.com/office/drawing/2014/main" id="{9196B622-A5ED-AD47-8717-8F2CBC693BD2}"/>
                  </a:ext>
                </a:extLst>
              </p:cNvPr>
              <p:cNvSpPr>
                <a:spLocks noChangeArrowheads="1"/>
              </p:cNvSpPr>
              <p:nvPr/>
            </p:nvSpPr>
            <p:spPr bwMode="auto">
              <a:xfrm>
                <a:off x="2571" y="709"/>
                <a:ext cx="512" cy="327"/>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641055" name="Rectangle 31">
                <a:extLst>
                  <a:ext uri="{FF2B5EF4-FFF2-40B4-BE49-F238E27FC236}">
                    <a16:creationId xmlns:a16="http://schemas.microsoft.com/office/drawing/2014/main" id="{EA987ECC-A5AC-5A44-A5C3-4359DD82BCFD}"/>
                  </a:ext>
                </a:extLst>
              </p:cNvPr>
              <p:cNvSpPr>
                <a:spLocks noChangeArrowheads="1"/>
              </p:cNvSpPr>
              <p:nvPr/>
            </p:nvSpPr>
            <p:spPr bwMode="auto">
              <a:xfrm>
                <a:off x="4344" y="2769"/>
                <a:ext cx="52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641056" name="Rectangle 32">
                <a:extLst>
                  <a:ext uri="{FF2B5EF4-FFF2-40B4-BE49-F238E27FC236}">
                    <a16:creationId xmlns:a16="http://schemas.microsoft.com/office/drawing/2014/main" id="{009017E3-FB90-B040-BD88-02C8CFC66255}"/>
                  </a:ext>
                </a:extLst>
              </p:cNvPr>
              <p:cNvSpPr>
                <a:spLocks noChangeArrowheads="1"/>
              </p:cNvSpPr>
              <p:nvPr/>
            </p:nvSpPr>
            <p:spPr bwMode="auto">
              <a:xfrm>
                <a:off x="3673" y="1817"/>
                <a:ext cx="52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641057" name="Rectangle 33">
                <a:extLst>
                  <a:ext uri="{FF2B5EF4-FFF2-40B4-BE49-F238E27FC236}">
                    <a16:creationId xmlns:a16="http://schemas.microsoft.com/office/drawing/2014/main" id="{F94BCB9D-CFBB-3443-9314-265BE88D6437}"/>
                  </a:ext>
                </a:extLst>
              </p:cNvPr>
              <p:cNvSpPr>
                <a:spLocks noChangeArrowheads="1"/>
              </p:cNvSpPr>
              <p:nvPr/>
            </p:nvSpPr>
            <p:spPr bwMode="auto">
              <a:xfrm>
                <a:off x="3457" y="1141"/>
                <a:ext cx="52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H</a:t>
                </a:r>
              </a:p>
            </p:txBody>
          </p:sp>
          <p:sp>
            <p:nvSpPr>
              <p:cNvPr id="641058" name="Rectangle 34">
                <a:extLst>
                  <a:ext uri="{FF2B5EF4-FFF2-40B4-BE49-F238E27FC236}">
                    <a16:creationId xmlns:a16="http://schemas.microsoft.com/office/drawing/2014/main" id="{40E691B6-2663-A745-A79A-A879E540EC56}"/>
                  </a:ext>
                </a:extLst>
              </p:cNvPr>
              <p:cNvSpPr>
                <a:spLocks noChangeArrowheads="1"/>
              </p:cNvSpPr>
              <p:nvPr/>
            </p:nvSpPr>
            <p:spPr bwMode="auto">
              <a:xfrm>
                <a:off x="4465" y="961"/>
                <a:ext cx="814"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641059" name="Oval 35">
                <a:extLst>
                  <a:ext uri="{FF2B5EF4-FFF2-40B4-BE49-F238E27FC236}">
                    <a16:creationId xmlns:a16="http://schemas.microsoft.com/office/drawing/2014/main" id="{265FBC77-5489-3448-AF5A-EC630C9B3954}"/>
                  </a:ext>
                </a:extLst>
              </p:cNvPr>
              <p:cNvSpPr>
                <a:spLocks noChangeArrowheads="1"/>
              </p:cNvSpPr>
              <p:nvPr/>
            </p:nvSpPr>
            <p:spPr bwMode="auto">
              <a:xfrm>
                <a:off x="4360" y="1036"/>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60" name="Rectangle 36">
                <a:extLst>
                  <a:ext uri="{FF2B5EF4-FFF2-40B4-BE49-F238E27FC236}">
                    <a16:creationId xmlns:a16="http://schemas.microsoft.com/office/drawing/2014/main" id="{9268890E-E0AF-ED49-B78D-CE496934C60F}"/>
                  </a:ext>
                </a:extLst>
              </p:cNvPr>
              <p:cNvSpPr>
                <a:spLocks noChangeArrowheads="1"/>
              </p:cNvSpPr>
              <p:nvPr/>
            </p:nvSpPr>
            <p:spPr bwMode="auto">
              <a:xfrm>
                <a:off x="1945" y="1618"/>
                <a:ext cx="257"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641061" name="Oval 37">
                <a:extLst>
                  <a:ext uri="{FF2B5EF4-FFF2-40B4-BE49-F238E27FC236}">
                    <a16:creationId xmlns:a16="http://schemas.microsoft.com/office/drawing/2014/main" id="{5CE26B9B-BB92-424B-A609-6232BAC7823A}"/>
                  </a:ext>
                </a:extLst>
              </p:cNvPr>
              <p:cNvSpPr>
                <a:spLocks noChangeArrowheads="1"/>
              </p:cNvSpPr>
              <p:nvPr/>
            </p:nvSpPr>
            <p:spPr bwMode="auto">
              <a:xfrm>
                <a:off x="1874" y="2038"/>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62" name="Rectangle 38">
                <a:extLst>
                  <a:ext uri="{FF2B5EF4-FFF2-40B4-BE49-F238E27FC236}">
                    <a16:creationId xmlns:a16="http://schemas.microsoft.com/office/drawing/2014/main" id="{BA6E8AAD-1303-0A40-B7D3-6497D9FA7BA2}"/>
                  </a:ext>
                </a:extLst>
              </p:cNvPr>
              <p:cNvSpPr>
                <a:spLocks noChangeArrowheads="1"/>
              </p:cNvSpPr>
              <p:nvPr/>
            </p:nvSpPr>
            <p:spPr bwMode="auto">
              <a:xfrm>
                <a:off x="1720" y="1939"/>
                <a:ext cx="20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641063" name="Rectangle 39">
                <a:extLst>
                  <a:ext uri="{FF2B5EF4-FFF2-40B4-BE49-F238E27FC236}">
                    <a16:creationId xmlns:a16="http://schemas.microsoft.com/office/drawing/2014/main" id="{381B41DA-96E5-1C45-96C4-D924B27F752E}"/>
                  </a:ext>
                </a:extLst>
              </p:cNvPr>
              <p:cNvSpPr>
                <a:spLocks noChangeArrowheads="1"/>
              </p:cNvSpPr>
              <p:nvPr/>
            </p:nvSpPr>
            <p:spPr bwMode="auto">
              <a:xfrm>
                <a:off x="2023" y="3253"/>
                <a:ext cx="362"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641064" name="Rectangle 40">
                <a:extLst>
                  <a:ext uri="{FF2B5EF4-FFF2-40B4-BE49-F238E27FC236}">
                    <a16:creationId xmlns:a16="http://schemas.microsoft.com/office/drawing/2014/main" id="{9A64F7B9-6E21-CF4E-8C78-D7BD34DA0899}"/>
                  </a:ext>
                </a:extLst>
              </p:cNvPr>
              <p:cNvSpPr>
                <a:spLocks noChangeArrowheads="1"/>
              </p:cNvSpPr>
              <p:nvPr/>
            </p:nvSpPr>
            <p:spPr bwMode="auto">
              <a:xfrm>
                <a:off x="1142" y="2571"/>
                <a:ext cx="237"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641065" name="Freeform 41">
                <a:extLst>
                  <a:ext uri="{FF2B5EF4-FFF2-40B4-BE49-F238E27FC236}">
                    <a16:creationId xmlns:a16="http://schemas.microsoft.com/office/drawing/2014/main" id="{CAE7ED68-FEE8-FC41-A92B-C0A32F436795}"/>
                  </a:ext>
                </a:extLst>
              </p:cNvPr>
              <p:cNvSpPr>
                <a:spLocks/>
              </p:cNvSpPr>
              <p:nvPr/>
            </p:nvSpPr>
            <p:spPr bwMode="auto">
              <a:xfrm>
                <a:off x="3664" y="1976"/>
                <a:ext cx="592" cy="896"/>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641066" name="Freeform 42">
                <a:extLst>
                  <a:ext uri="{FF2B5EF4-FFF2-40B4-BE49-F238E27FC236}">
                    <a16:creationId xmlns:a16="http://schemas.microsoft.com/office/drawing/2014/main" id="{30273C76-A18B-8A4E-818A-B92CE8DF32D6}"/>
                  </a:ext>
                </a:extLst>
              </p:cNvPr>
              <p:cNvSpPr>
                <a:spLocks/>
              </p:cNvSpPr>
              <p:nvPr/>
            </p:nvSpPr>
            <p:spPr bwMode="auto">
              <a:xfrm>
                <a:off x="1840" y="1167"/>
                <a:ext cx="1816" cy="793"/>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067" name="Freeform 43">
                <a:extLst>
                  <a:ext uri="{FF2B5EF4-FFF2-40B4-BE49-F238E27FC236}">
                    <a16:creationId xmlns:a16="http://schemas.microsoft.com/office/drawing/2014/main" id="{D42C7227-7774-0D49-AE06-59600B499320}"/>
                  </a:ext>
                </a:extLst>
              </p:cNvPr>
              <p:cNvSpPr>
                <a:spLocks/>
              </p:cNvSpPr>
              <p:nvPr/>
            </p:nvSpPr>
            <p:spPr bwMode="auto">
              <a:xfrm>
                <a:off x="1096" y="1784"/>
                <a:ext cx="744" cy="888"/>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068" name="Freeform 44">
                <a:extLst>
                  <a:ext uri="{FF2B5EF4-FFF2-40B4-BE49-F238E27FC236}">
                    <a16:creationId xmlns:a16="http://schemas.microsoft.com/office/drawing/2014/main" id="{F45A521B-C444-DA48-97F8-BB0C12CB9371}"/>
                  </a:ext>
                </a:extLst>
              </p:cNvPr>
              <p:cNvSpPr>
                <a:spLocks/>
              </p:cNvSpPr>
              <p:nvPr/>
            </p:nvSpPr>
            <p:spPr bwMode="auto">
              <a:xfrm>
                <a:off x="1039" y="2664"/>
                <a:ext cx="897" cy="749"/>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069" name="Freeform 45">
                <a:extLst>
                  <a:ext uri="{FF2B5EF4-FFF2-40B4-BE49-F238E27FC236}">
                    <a16:creationId xmlns:a16="http://schemas.microsoft.com/office/drawing/2014/main" id="{A0EA953E-7B95-1D4B-A24C-6E800DA231B3}"/>
                  </a:ext>
                </a:extLst>
              </p:cNvPr>
              <p:cNvSpPr>
                <a:spLocks/>
              </p:cNvSpPr>
              <p:nvPr/>
            </p:nvSpPr>
            <p:spPr bwMode="auto">
              <a:xfrm>
                <a:off x="1900" y="2933"/>
                <a:ext cx="172" cy="476"/>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dist="12700" dir="108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070" name="Rectangle 46">
                <a:extLst>
                  <a:ext uri="{FF2B5EF4-FFF2-40B4-BE49-F238E27FC236}">
                    <a16:creationId xmlns:a16="http://schemas.microsoft.com/office/drawing/2014/main" id="{94DA89B8-DFD1-024E-8323-836161737491}"/>
                  </a:ext>
                </a:extLst>
              </p:cNvPr>
              <p:cNvSpPr>
                <a:spLocks noChangeArrowheads="1"/>
              </p:cNvSpPr>
              <p:nvPr/>
            </p:nvSpPr>
            <p:spPr bwMode="auto">
              <a:xfrm>
                <a:off x="2361" y="1864"/>
                <a:ext cx="582" cy="44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4000">
                    <a:solidFill>
                      <a:srgbClr val="EEFF4B"/>
                    </a:solidFill>
                    <a:latin typeface="Times" pitchFamily="2" charset="0"/>
                  </a:rPr>
                  <a:t>GN</a:t>
                </a:r>
              </a:p>
            </p:txBody>
          </p:sp>
          <p:sp>
            <p:nvSpPr>
              <p:cNvPr id="641071" name="Rectangle 47">
                <a:extLst>
                  <a:ext uri="{FF2B5EF4-FFF2-40B4-BE49-F238E27FC236}">
                    <a16:creationId xmlns:a16="http://schemas.microsoft.com/office/drawing/2014/main" id="{841DA0CA-0608-7F4B-A0CC-D220C7521871}"/>
                  </a:ext>
                </a:extLst>
              </p:cNvPr>
              <p:cNvSpPr>
                <a:spLocks noChangeArrowheads="1"/>
              </p:cNvSpPr>
              <p:nvPr/>
            </p:nvSpPr>
            <p:spPr bwMode="auto">
              <a:xfrm>
                <a:off x="2454" y="2688"/>
                <a:ext cx="564" cy="44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4000">
                    <a:solidFill>
                      <a:srgbClr val="EEFF4B"/>
                    </a:solidFill>
                    <a:latin typeface="Times" pitchFamily="2" charset="0"/>
                  </a:rPr>
                  <a:t>KB</a:t>
                </a:r>
              </a:p>
            </p:txBody>
          </p:sp>
          <p:sp>
            <p:nvSpPr>
              <p:cNvPr id="641072" name="Oval 48">
                <a:extLst>
                  <a:ext uri="{FF2B5EF4-FFF2-40B4-BE49-F238E27FC236}">
                    <a16:creationId xmlns:a16="http://schemas.microsoft.com/office/drawing/2014/main" id="{37E83F58-EA3C-7649-9CA3-0FEF15C838BD}"/>
                  </a:ext>
                </a:extLst>
              </p:cNvPr>
              <p:cNvSpPr>
                <a:spLocks noChangeArrowheads="1"/>
              </p:cNvSpPr>
              <p:nvPr/>
            </p:nvSpPr>
            <p:spPr bwMode="auto">
              <a:xfrm>
                <a:off x="3592" y="1911"/>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3" name="Oval 49">
                <a:extLst>
                  <a:ext uri="{FF2B5EF4-FFF2-40B4-BE49-F238E27FC236}">
                    <a16:creationId xmlns:a16="http://schemas.microsoft.com/office/drawing/2014/main" id="{F3CB1C9D-0E53-324B-B384-ECC26FE6F81D}"/>
                  </a:ext>
                </a:extLst>
              </p:cNvPr>
              <p:cNvSpPr>
                <a:spLocks noChangeArrowheads="1"/>
              </p:cNvSpPr>
              <p:nvPr/>
            </p:nvSpPr>
            <p:spPr bwMode="auto">
              <a:xfrm>
                <a:off x="1810" y="1729"/>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4" name="Oval 50">
                <a:extLst>
                  <a:ext uri="{FF2B5EF4-FFF2-40B4-BE49-F238E27FC236}">
                    <a16:creationId xmlns:a16="http://schemas.microsoft.com/office/drawing/2014/main" id="{64C9AAE6-FC68-2545-A604-A7DFD1532F58}"/>
                  </a:ext>
                </a:extLst>
              </p:cNvPr>
              <p:cNvSpPr>
                <a:spLocks noChangeArrowheads="1"/>
              </p:cNvSpPr>
              <p:nvPr/>
            </p:nvSpPr>
            <p:spPr bwMode="auto">
              <a:xfrm>
                <a:off x="3347" y="1249"/>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5" name="Oval 51">
                <a:extLst>
                  <a:ext uri="{FF2B5EF4-FFF2-40B4-BE49-F238E27FC236}">
                    <a16:creationId xmlns:a16="http://schemas.microsoft.com/office/drawing/2014/main" id="{0C843919-CB1F-3A47-9B6B-A7775EB63F73}"/>
                  </a:ext>
                </a:extLst>
              </p:cNvPr>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6" name="Oval 52">
                <a:extLst>
                  <a:ext uri="{FF2B5EF4-FFF2-40B4-BE49-F238E27FC236}">
                    <a16:creationId xmlns:a16="http://schemas.microsoft.com/office/drawing/2014/main" id="{1BA2B38F-1A9E-7A49-85E1-FA4061AAC8E7}"/>
                  </a:ext>
                </a:extLst>
              </p:cNvPr>
              <p:cNvSpPr>
                <a:spLocks noChangeArrowheads="1"/>
              </p:cNvSpPr>
              <p:nvPr/>
            </p:nvSpPr>
            <p:spPr bwMode="auto">
              <a:xfrm>
                <a:off x="1053" y="2637"/>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7" name="Oval 53">
                <a:extLst>
                  <a:ext uri="{FF2B5EF4-FFF2-40B4-BE49-F238E27FC236}">
                    <a16:creationId xmlns:a16="http://schemas.microsoft.com/office/drawing/2014/main" id="{07720A25-F5B8-2242-930C-73943F613C97}"/>
                  </a:ext>
                </a:extLst>
              </p:cNvPr>
              <p:cNvSpPr>
                <a:spLocks noChangeArrowheads="1"/>
              </p:cNvSpPr>
              <p:nvPr/>
            </p:nvSpPr>
            <p:spPr bwMode="auto">
              <a:xfrm>
                <a:off x="1831" y="2881"/>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8" name="Oval 54">
                <a:extLst>
                  <a:ext uri="{FF2B5EF4-FFF2-40B4-BE49-F238E27FC236}">
                    <a16:creationId xmlns:a16="http://schemas.microsoft.com/office/drawing/2014/main" id="{DFCE9F84-72E0-EB45-A8F0-D0AE8A3DBAB3}"/>
                  </a:ext>
                </a:extLst>
              </p:cNvPr>
              <p:cNvSpPr>
                <a:spLocks noChangeArrowheads="1"/>
              </p:cNvSpPr>
              <p:nvPr/>
            </p:nvSpPr>
            <p:spPr bwMode="auto">
              <a:xfrm>
                <a:off x="1885" y="3330"/>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sp>
            <p:nvSpPr>
              <p:cNvPr id="641079" name="Oval 55">
                <a:extLst>
                  <a:ext uri="{FF2B5EF4-FFF2-40B4-BE49-F238E27FC236}">
                    <a16:creationId xmlns:a16="http://schemas.microsoft.com/office/drawing/2014/main" id="{9887166C-EE95-F647-826D-5CABCF48D86C}"/>
                  </a:ext>
                </a:extLst>
              </p:cNvPr>
              <p:cNvSpPr>
                <a:spLocks noChangeArrowheads="1"/>
              </p:cNvSpPr>
              <p:nvPr/>
            </p:nvSpPr>
            <p:spPr bwMode="auto">
              <a:xfrm>
                <a:off x="2215" y="2017"/>
                <a:ext cx="122" cy="118"/>
              </a:xfrm>
              <a:prstGeom prst="ellipse">
                <a:avLst/>
              </a:prstGeom>
              <a:solidFill>
                <a:srgbClr val="FAF200"/>
              </a:solidFill>
              <a:ln w="25400">
                <a:solidFill>
                  <a:srgbClr val="00AE00"/>
                </a:solidFill>
                <a:round/>
                <a:headEnd/>
                <a:tailEnd/>
              </a:ln>
              <a:effectLst>
                <a:outerShdw dist="12700" dir="10800000" algn="ctr" rotWithShape="0">
                  <a:schemeClr val="bg2"/>
                </a:outerShdw>
              </a:effectLst>
            </p:spPr>
            <p:txBody>
              <a:bodyPr wrap="none" anchor="ctr"/>
              <a:lstStyle/>
              <a:p>
                <a:endParaRPr lang="en-US"/>
              </a:p>
            </p:txBody>
          </p:sp>
        </p:grpSp>
        <p:sp>
          <p:nvSpPr>
            <p:cNvPr id="641080" name="Rectangle 56">
              <a:extLst>
                <a:ext uri="{FF2B5EF4-FFF2-40B4-BE49-F238E27FC236}">
                  <a16:creationId xmlns:a16="http://schemas.microsoft.com/office/drawing/2014/main" id="{0AF0FD60-F38F-354F-96D6-D974BE3478AB}"/>
                </a:ext>
              </a:extLst>
            </p:cNvPr>
            <p:cNvSpPr>
              <a:spLocks noChangeArrowheads="1"/>
            </p:cNvSpPr>
            <p:nvPr/>
          </p:nvSpPr>
          <p:spPr bwMode="auto">
            <a:xfrm>
              <a:off x="4573" y="3305"/>
              <a:ext cx="826" cy="28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grpSp>
      <p:sp>
        <p:nvSpPr>
          <p:cNvPr id="641081" name="Rectangle 57">
            <a:extLst>
              <a:ext uri="{FF2B5EF4-FFF2-40B4-BE49-F238E27FC236}">
                <a16:creationId xmlns:a16="http://schemas.microsoft.com/office/drawing/2014/main" id="{14F5FD77-6B9D-814B-887E-C912641640A9}"/>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2" name="Rectangle 58">
            <a:extLst>
              <a:ext uri="{FF2B5EF4-FFF2-40B4-BE49-F238E27FC236}">
                <a16:creationId xmlns:a16="http://schemas.microsoft.com/office/drawing/2014/main" id="{69509E24-3623-704B-82D9-DD219B267BF7}"/>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641083" name="AutoShape 59">
            <a:extLst>
              <a:ext uri="{FF2B5EF4-FFF2-40B4-BE49-F238E27FC236}">
                <a16:creationId xmlns:a16="http://schemas.microsoft.com/office/drawing/2014/main" id="{4BC18C65-2DFF-5647-8166-7BEF5DB203B7}"/>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4" name="Rectangle 60">
            <a:extLst>
              <a:ext uri="{FF2B5EF4-FFF2-40B4-BE49-F238E27FC236}">
                <a16:creationId xmlns:a16="http://schemas.microsoft.com/office/drawing/2014/main" id="{A16CB4D6-A942-0E49-9068-BED4FBF16C66}"/>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5" name="AutoShape 61">
            <a:extLst>
              <a:ext uri="{FF2B5EF4-FFF2-40B4-BE49-F238E27FC236}">
                <a16:creationId xmlns:a16="http://schemas.microsoft.com/office/drawing/2014/main" id="{DAEFC911-1695-2247-9FA7-98DF96E75142}"/>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6" name="Line 62">
            <a:extLst>
              <a:ext uri="{FF2B5EF4-FFF2-40B4-BE49-F238E27FC236}">
                <a16:creationId xmlns:a16="http://schemas.microsoft.com/office/drawing/2014/main" id="{0F68D733-209C-AE4D-8B4C-E0A36D3845E5}"/>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7" name="Line 63">
            <a:extLst>
              <a:ext uri="{FF2B5EF4-FFF2-40B4-BE49-F238E27FC236}">
                <a16:creationId xmlns:a16="http://schemas.microsoft.com/office/drawing/2014/main" id="{3BE99A12-6CEE-8C44-B08D-43F2F5EB1FD5}"/>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8" name="Line 64">
            <a:extLst>
              <a:ext uri="{FF2B5EF4-FFF2-40B4-BE49-F238E27FC236}">
                <a16:creationId xmlns:a16="http://schemas.microsoft.com/office/drawing/2014/main" id="{05EDDBDC-490C-3248-AD8D-13B2ADBFF95B}"/>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89" name="Line 65">
            <a:extLst>
              <a:ext uri="{FF2B5EF4-FFF2-40B4-BE49-F238E27FC236}">
                <a16:creationId xmlns:a16="http://schemas.microsoft.com/office/drawing/2014/main" id="{970BA64D-F1D0-884C-84E7-8C3438DFAAB3}"/>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90" name="Line 66">
            <a:extLst>
              <a:ext uri="{FF2B5EF4-FFF2-40B4-BE49-F238E27FC236}">
                <a16:creationId xmlns:a16="http://schemas.microsoft.com/office/drawing/2014/main" id="{203CB7A9-3C58-4C49-A571-0874E3B89519}"/>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91" name="Rectangle 67">
            <a:extLst>
              <a:ext uri="{FF2B5EF4-FFF2-40B4-BE49-F238E27FC236}">
                <a16:creationId xmlns:a16="http://schemas.microsoft.com/office/drawing/2014/main" id="{87760CB3-C82F-5A4E-BA72-B6DADB64875C}"/>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641092" name="Rectangle 68">
            <a:extLst>
              <a:ext uri="{FF2B5EF4-FFF2-40B4-BE49-F238E27FC236}">
                <a16:creationId xmlns:a16="http://schemas.microsoft.com/office/drawing/2014/main" id="{FF0878FC-F485-0549-AA07-F37B7D7FBBB7}"/>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641093" name="Rectangle 69">
            <a:extLst>
              <a:ext uri="{FF2B5EF4-FFF2-40B4-BE49-F238E27FC236}">
                <a16:creationId xmlns:a16="http://schemas.microsoft.com/office/drawing/2014/main" id="{1C0945BA-2D27-A64C-B4FD-DFFB32781586}"/>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641094" name="Rectangle 70">
            <a:extLst>
              <a:ext uri="{FF2B5EF4-FFF2-40B4-BE49-F238E27FC236}">
                <a16:creationId xmlns:a16="http://schemas.microsoft.com/office/drawing/2014/main" id="{B26BB849-08BD-9B44-A96B-76EE6B86491D}"/>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641095" name="Rectangle 71">
            <a:extLst>
              <a:ext uri="{FF2B5EF4-FFF2-40B4-BE49-F238E27FC236}">
                <a16:creationId xmlns:a16="http://schemas.microsoft.com/office/drawing/2014/main" id="{8FBF11B4-9D70-2A45-9F55-611C1E1CCB81}"/>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641096" name="Line 72">
            <a:extLst>
              <a:ext uri="{FF2B5EF4-FFF2-40B4-BE49-F238E27FC236}">
                <a16:creationId xmlns:a16="http://schemas.microsoft.com/office/drawing/2014/main" id="{65C1F5AB-B5FA-A64F-97FE-27D011D1B2D2}"/>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1097" name="Rectangle 73">
            <a:extLst>
              <a:ext uri="{FF2B5EF4-FFF2-40B4-BE49-F238E27FC236}">
                <a16:creationId xmlns:a16="http://schemas.microsoft.com/office/drawing/2014/main" id="{F059355B-97EE-244C-A822-88F2757F4BF7}"/>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641098" name="Text Box 74">
            <a:extLst>
              <a:ext uri="{FF2B5EF4-FFF2-40B4-BE49-F238E27FC236}">
                <a16:creationId xmlns:a16="http://schemas.microsoft.com/office/drawing/2014/main" id="{B8459DFA-06A7-194C-8C29-719F23825329}"/>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641099" name="Text Box 75">
            <a:extLst>
              <a:ext uri="{FF2B5EF4-FFF2-40B4-BE49-F238E27FC236}">
                <a16:creationId xmlns:a16="http://schemas.microsoft.com/office/drawing/2014/main" id="{95938B29-DB38-E94E-B5E6-3355A6ED49D8}"/>
              </a:ext>
            </a:extLst>
          </p:cNvPr>
          <p:cNvSpPr txBox="1">
            <a:spLocks noChangeArrowheads="1"/>
          </p:cNvSpPr>
          <p:nvPr/>
        </p:nvSpPr>
        <p:spPr bwMode="auto">
          <a:xfrm>
            <a:off x="8661400" y="640715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641100" name="Rectangle 76">
            <a:extLst>
              <a:ext uri="{FF2B5EF4-FFF2-40B4-BE49-F238E27FC236}">
                <a16:creationId xmlns:a16="http://schemas.microsoft.com/office/drawing/2014/main" id="{23E06755-54AF-2941-B1A5-86FE2345DAA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25</a:t>
            </a:r>
          </a:p>
        </p:txBody>
      </p:sp>
      <p:sp>
        <p:nvSpPr>
          <p:cNvPr id="641101" name="Text Box 77">
            <a:extLst>
              <a:ext uri="{FF2B5EF4-FFF2-40B4-BE49-F238E27FC236}">
                <a16:creationId xmlns:a16="http://schemas.microsoft.com/office/drawing/2014/main" id="{E477CBFF-9C17-3745-A34C-7D62689190D4}"/>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641102" name="Freeform 78">
            <a:extLst>
              <a:ext uri="{FF2B5EF4-FFF2-40B4-BE49-F238E27FC236}">
                <a16:creationId xmlns:a16="http://schemas.microsoft.com/office/drawing/2014/main" id="{FF809EDE-BF61-A144-9048-80C38D9A5050}"/>
              </a:ext>
            </a:extLst>
          </p:cNvPr>
          <p:cNvSpPr>
            <a:spLocks/>
          </p:cNvSpPr>
          <p:nvPr/>
        </p:nvSpPr>
        <p:spPr bwMode="auto">
          <a:xfrm>
            <a:off x="2759075" y="3290888"/>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41103" name="AutoShape 79">
            <a:extLst>
              <a:ext uri="{FF2B5EF4-FFF2-40B4-BE49-F238E27FC236}">
                <a16:creationId xmlns:a16="http://schemas.microsoft.com/office/drawing/2014/main" id="{6F2B04D8-6CCD-354F-B32D-40C4B7C786DA}"/>
              </a:ext>
            </a:extLst>
          </p:cNvPr>
          <p:cNvSpPr>
            <a:spLocks noChangeArrowheads="1"/>
          </p:cNvSpPr>
          <p:nvPr/>
        </p:nvSpPr>
        <p:spPr bwMode="auto">
          <a:xfrm rot="10751171">
            <a:off x="5030788" y="26543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dist="89803" dir="2700000" algn="ctr" rotWithShape="0">
              <a:schemeClr val="bg2"/>
            </a:outerShdw>
          </a:effectLst>
        </p:spPr>
        <p:txBody>
          <a:bodyPr wrap="none" anchor="ctr"/>
          <a:lstStyle/>
          <a:p>
            <a:endParaRPr lang="en-US"/>
          </a:p>
        </p:txBody>
      </p:sp>
      <p:grpSp>
        <p:nvGrpSpPr>
          <p:cNvPr id="641104" name="Group 80">
            <a:extLst>
              <a:ext uri="{FF2B5EF4-FFF2-40B4-BE49-F238E27FC236}">
                <a16:creationId xmlns:a16="http://schemas.microsoft.com/office/drawing/2014/main" id="{78B7494B-346B-8641-8E25-FEC1C388BD75}"/>
              </a:ext>
            </a:extLst>
          </p:cNvPr>
          <p:cNvGrpSpPr>
            <a:grpSpLocks/>
          </p:cNvGrpSpPr>
          <p:nvPr/>
        </p:nvGrpSpPr>
        <p:grpSpPr bwMode="auto">
          <a:xfrm>
            <a:off x="3121025" y="2806700"/>
            <a:ext cx="1719263" cy="965200"/>
            <a:chOff x="1965" y="1760"/>
            <a:chExt cx="1083" cy="608"/>
          </a:xfrm>
        </p:grpSpPr>
        <p:grpSp>
          <p:nvGrpSpPr>
            <p:cNvPr id="641105" name="Group 81">
              <a:extLst>
                <a:ext uri="{FF2B5EF4-FFF2-40B4-BE49-F238E27FC236}">
                  <a16:creationId xmlns:a16="http://schemas.microsoft.com/office/drawing/2014/main" id="{028AB084-19C6-DF46-BF28-31401056F114}"/>
                </a:ext>
              </a:extLst>
            </p:cNvPr>
            <p:cNvGrpSpPr>
              <a:grpSpLocks/>
            </p:cNvGrpSpPr>
            <p:nvPr/>
          </p:nvGrpSpPr>
          <p:grpSpPr bwMode="auto">
            <a:xfrm>
              <a:off x="1965" y="1776"/>
              <a:ext cx="1072" cy="528"/>
              <a:chOff x="1965" y="1776"/>
              <a:chExt cx="1072" cy="528"/>
            </a:xfrm>
          </p:grpSpPr>
          <p:sp>
            <p:nvSpPr>
              <p:cNvPr id="641106" name="Rectangle 82">
                <a:extLst>
                  <a:ext uri="{FF2B5EF4-FFF2-40B4-BE49-F238E27FC236}">
                    <a16:creationId xmlns:a16="http://schemas.microsoft.com/office/drawing/2014/main" id="{91C0C6A1-6B5E-2740-9CBD-8548E56AE1CE}"/>
                  </a:ext>
                </a:extLst>
              </p:cNvPr>
              <p:cNvSpPr>
                <a:spLocks noChangeArrowheads="1"/>
              </p:cNvSpPr>
              <p:nvPr/>
            </p:nvSpPr>
            <p:spPr bwMode="auto">
              <a:xfrm>
                <a:off x="2238" y="1850"/>
                <a:ext cx="594" cy="44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4000">
                    <a:solidFill>
                      <a:schemeClr val="tx1"/>
                    </a:solidFill>
                    <a:latin typeface="Times" pitchFamily="2" charset="0"/>
                  </a:rPr>
                  <a:t>GN</a:t>
                </a:r>
              </a:p>
            </p:txBody>
          </p:sp>
          <p:sp>
            <p:nvSpPr>
              <p:cNvPr id="641107" name="Oval 83">
                <a:extLst>
                  <a:ext uri="{FF2B5EF4-FFF2-40B4-BE49-F238E27FC236}">
                    <a16:creationId xmlns:a16="http://schemas.microsoft.com/office/drawing/2014/main" id="{6832EF08-24B4-1F41-A524-94EB679CA38E}"/>
                  </a:ext>
                </a:extLst>
              </p:cNvPr>
              <p:cNvSpPr>
                <a:spLocks noChangeArrowheads="1"/>
              </p:cNvSpPr>
              <p:nvPr/>
            </p:nvSpPr>
            <p:spPr bwMode="auto">
              <a:xfrm>
                <a:off x="1965" y="1776"/>
                <a:ext cx="1072" cy="528"/>
              </a:xfrm>
              <a:prstGeom prst="ellipse">
                <a:avLst/>
              </a:prstGeom>
              <a:noFill/>
              <a:ln>
                <a:noFill/>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round/>
                    <a:headEnd/>
                    <a:tailEnd/>
                  </a14:hiddenLine>
                </a:ext>
              </a:extLst>
            </p:spPr>
            <p:txBody>
              <a:bodyPr wrap="none" anchor="ctr"/>
              <a:lstStyle/>
              <a:p>
                <a:endParaRPr lang="en-US"/>
              </a:p>
            </p:txBody>
          </p:sp>
        </p:grpSp>
        <p:sp>
          <p:nvSpPr>
            <p:cNvPr id="641108" name="Oval 84">
              <a:extLst>
                <a:ext uri="{FF2B5EF4-FFF2-40B4-BE49-F238E27FC236}">
                  <a16:creationId xmlns:a16="http://schemas.microsoft.com/office/drawing/2014/main" id="{0977E1BE-A126-6847-A578-E562C9E82D2A}"/>
                </a:ext>
              </a:extLst>
            </p:cNvPr>
            <p:cNvSpPr>
              <a:spLocks noChangeArrowheads="1"/>
            </p:cNvSpPr>
            <p:nvPr/>
          </p:nvSpPr>
          <p:spPr bwMode="auto">
            <a:xfrm>
              <a:off x="1976" y="1760"/>
              <a:ext cx="1072" cy="608"/>
            </a:xfrm>
            <a:prstGeom prst="ellipse">
              <a:avLst/>
            </a:prstGeom>
            <a:noFill/>
            <a:ln w="57150">
              <a:solidFill>
                <a:schemeClr val="tx1"/>
              </a:solidFill>
              <a:round/>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641109" name="Rectangle 85">
            <a:extLst>
              <a:ext uri="{FF2B5EF4-FFF2-40B4-BE49-F238E27FC236}">
                <a16:creationId xmlns:a16="http://schemas.microsoft.com/office/drawing/2014/main" id="{CD3A63DC-FAE5-ED4C-97A2-6B37D7FC9CD1}"/>
              </a:ext>
            </a:extLst>
          </p:cNvPr>
          <p:cNvSpPr>
            <a:spLocks noChangeArrowheads="1"/>
          </p:cNvSpPr>
          <p:nvPr/>
        </p:nvSpPr>
        <p:spPr bwMode="auto">
          <a:xfrm>
            <a:off x="8310563" y="6346825"/>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41026"/>
                                        </p:tgtEl>
                                        <p:attrNameLst>
                                          <p:attrName>style.visibility</p:attrName>
                                        </p:attrNameLst>
                                      </p:cBhvr>
                                      <p:to>
                                        <p:strVal val="visible"/>
                                      </p:to>
                                    </p:set>
                                    <p:animEffect transition="in" filter="wipe(down)">
                                      <p:cBhvr>
                                        <p:cTn id="7" dur="500"/>
                                        <p:tgtEl>
                                          <p:spTgt spid="641026"/>
                                        </p:tgtEl>
                                      </p:cBhvr>
                                    </p:animEffect>
                                  </p:childTnLst>
                                </p:cTn>
                              </p:par>
                            </p:childTnLst>
                          </p:cTn>
                        </p:par>
                        <p:par>
                          <p:cTn id="8" fill="hold" nodeType="afterGroup">
                            <p:stCondLst>
                              <p:cond delay="500"/>
                            </p:stCondLst>
                            <p:childTnLst>
                              <p:par>
                                <p:cTn id="9" presetID="2" presetClass="entr" presetSubtype="2" fill="hold" nodeType="afterEffect">
                                  <p:stCondLst>
                                    <p:cond delay="100"/>
                                  </p:stCondLst>
                                  <p:childTnLst>
                                    <p:set>
                                      <p:cBhvr>
                                        <p:cTn id="10" dur="1" fill="hold">
                                          <p:stCondLst>
                                            <p:cond delay="0"/>
                                          </p:stCondLst>
                                        </p:cTn>
                                        <p:tgtEl>
                                          <p:spTgt spid="641103"/>
                                        </p:tgtEl>
                                        <p:attrNameLst>
                                          <p:attrName>style.visibility</p:attrName>
                                        </p:attrNameLst>
                                      </p:cBhvr>
                                      <p:to>
                                        <p:strVal val="visible"/>
                                      </p:to>
                                    </p:set>
                                    <p:anim calcmode="lin" valueType="num">
                                      <p:cBhvr additive="base">
                                        <p:cTn id="11" dur="500" fill="hold"/>
                                        <p:tgtEl>
                                          <p:spTgt spid="641103"/>
                                        </p:tgtEl>
                                        <p:attrNameLst>
                                          <p:attrName>ppt_x</p:attrName>
                                        </p:attrNameLst>
                                      </p:cBhvr>
                                      <p:tavLst>
                                        <p:tav tm="0">
                                          <p:val>
                                            <p:strVal val="1+#ppt_w/2"/>
                                          </p:val>
                                        </p:tav>
                                        <p:tav tm="100000">
                                          <p:val>
                                            <p:strVal val="#ppt_x"/>
                                          </p:val>
                                        </p:tav>
                                      </p:tavLst>
                                    </p:anim>
                                    <p:anim calcmode="lin" valueType="num">
                                      <p:cBhvr additive="base">
                                        <p:cTn id="12" dur="500" fill="hold"/>
                                        <p:tgtEl>
                                          <p:spTgt spid="64110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100"/>
                            </p:stCondLst>
                            <p:childTnLst>
                              <p:par>
                                <p:cTn id="14" presetID="2" presetClass="entr" presetSubtype="8" fill="hold" nodeType="afterEffect">
                                  <p:stCondLst>
                                    <p:cond delay="0"/>
                                  </p:stCondLst>
                                  <p:childTnLst>
                                    <p:set>
                                      <p:cBhvr>
                                        <p:cTn id="15" dur="1" fill="hold">
                                          <p:stCondLst>
                                            <p:cond delay="0"/>
                                          </p:stCondLst>
                                        </p:cTn>
                                        <p:tgtEl>
                                          <p:spTgt spid="641104"/>
                                        </p:tgtEl>
                                        <p:attrNameLst>
                                          <p:attrName>style.visibility</p:attrName>
                                        </p:attrNameLst>
                                      </p:cBhvr>
                                      <p:to>
                                        <p:strVal val="visible"/>
                                      </p:to>
                                    </p:set>
                                    <p:anim calcmode="lin" valueType="num">
                                      <p:cBhvr additive="base">
                                        <p:cTn id="16" dur="500" fill="hold"/>
                                        <p:tgtEl>
                                          <p:spTgt spid="641104"/>
                                        </p:tgtEl>
                                        <p:attrNameLst>
                                          <p:attrName>ppt_x</p:attrName>
                                        </p:attrNameLst>
                                      </p:cBhvr>
                                      <p:tavLst>
                                        <p:tav tm="0">
                                          <p:val>
                                            <p:strVal val="0-#ppt_w/2"/>
                                          </p:val>
                                        </p:tav>
                                        <p:tav tm="100000">
                                          <p:val>
                                            <p:strVal val="#ppt_x"/>
                                          </p:val>
                                        </p:tav>
                                      </p:tavLst>
                                    </p:anim>
                                    <p:anim calcmode="lin" valueType="num">
                                      <p:cBhvr additive="base">
                                        <p:cTn id="17" dur="500" fill="hold"/>
                                        <p:tgtEl>
                                          <p:spTgt spid="641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1" name="Text Box 11">
            <a:extLst>
              <a:ext uri="{FF2B5EF4-FFF2-40B4-BE49-F238E27FC236}">
                <a16:creationId xmlns:a16="http://schemas.microsoft.com/office/drawing/2014/main" id="{63321916-BBBE-814B-86D6-58AFE3F2BBFD}"/>
              </a:ext>
            </a:extLst>
          </p:cNvPr>
          <p:cNvSpPr txBox="1">
            <a:spLocks noChangeArrowheads="1"/>
          </p:cNvSpPr>
          <p:nvPr/>
        </p:nvSpPr>
        <p:spPr bwMode="auto">
          <a:xfrm>
            <a:off x="1465263" y="365760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pic>
        <p:nvPicPr>
          <p:cNvPr id="593955" name="Picture 35">
            <a:extLst>
              <a:ext uri="{FF2B5EF4-FFF2-40B4-BE49-F238E27FC236}">
                <a16:creationId xmlns:a16="http://schemas.microsoft.com/office/drawing/2014/main" id="{C0E433F6-3049-A345-B970-4ADB22AD41F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66" name="Rectangle 46">
            <a:extLst>
              <a:ext uri="{FF2B5EF4-FFF2-40B4-BE49-F238E27FC236}">
                <a16:creationId xmlns:a16="http://schemas.microsoft.com/office/drawing/2014/main" id="{481B1B4D-1479-0E4C-B5BA-4B3052F958F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26</a:t>
            </a:r>
          </a:p>
        </p:txBody>
      </p:sp>
      <p:grpSp>
        <p:nvGrpSpPr>
          <p:cNvPr id="593934" name="Group 14">
            <a:extLst>
              <a:ext uri="{FF2B5EF4-FFF2-40B4-BE49-F238E27FC236}">
                <a16:creationId xmlns:a16="http://schemas.microsoft.com/office/drawing/2014/main" id="{8089DD62-C4C7-4A4A-9573-E5D839C04C38}"/>
              </a:ext>
            </a:extLst>
          </p:cNvPr>
          <p:cNvGrpSpPr>
            <a:grpSpLocks/>
          </p:cNvGrpSpPr>
          <p:nvPr/>
        </p:nvGrpSpPr>
        <p:grpSpPr bwMode="auto">
          <a:xfrm>
            <a:off x="7912100" y="3429000"/>
            <a:ext cx="989013" cy="1330325"/>
            <a:chOff x="4984" y="2160"/>
            <a:chExt cx="623" cy="838"/>
          </a:xfrm>
        </p:grpSpPr>
        <p:sp>
          <p:nvSpPr>
            <p:cNvPr id="593935" name="Rectangle 15">
              <a:extLst>
                <a:ext uri="{FF2B5EF4-FFF2-40B4-BE49-F238E27FC236}">
                  <a16:creationId xmlns:a16="http://schemas.microsoft.com/office/drawing/2014/main" id="{34F855EB-2C5B-A545-A1C3-032B7C5A4037}"/>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36" name="Rectangle 16">
              <a:extLst>
                <a:ext uri="{FF2B5EF4-FFF2-40B4-BE49-F238E27FC236}">
                  <a16:creationId xmlns:a16="http://schemas.microsoft.com/office/drawing/2014/main" id="{62994048-EBF3-AB41-B162-828F8BE82029}"/>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93937" name="AutoShape 17">
              <a:extLst>
                <a:ext uri="{FF2B5EF4-FFF2-40B4-BE49-F238E27FC236}">
                  <a16:creationId xmlns:a16="http://schemas.microsoft.com/office/drawing/2014/main" id="{811B1C14-0D3A-8B44-8748-E058867ADC2C}"/>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38" name="Rectangle 18">
              <a:extLst>
                <a:ext uri="{FF2B5EF4-FFF2-40B4-BE49-F238E27FC236}">
                  <a16:creationId xmlns:a16="http://schemas.microsoft.com/office/drawing/2014/main" id="{59B5A7EB-D168-BE42-9784-C97C0CA1CA74}"/>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39" name="AutoShape 19">
              <a:extLst>
                <a:ext uri="{FF2B5EF4-FFF2-40B4-BE49-F238E27FC236}">
                  <a16:creationId xmlns:a16="http://schemas.microsoft.com/office/drawing/2014/main" id="{D6FAB882-65A8-F745-8802-EFBCF712C2F8}"/>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0" name="Line 20">
              <a:extLst>
                <a:ext uri="{FF2B5EF4-FFF2-40B4-BE49-F238E27FC236}">
                  <a16:creationId xmlns:a16="http://schemas.microsoft.com/office/drawing/2014/main" id="{F33DD47C-00BE-034B-A358-064A619AA253}"/>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1" name="Line 21">
              <a:extLst>
                <a:ext uri="{FF2B5EF4-FFF2-40B4-BE49-F238E27FC236}">
                  <a16:creationId xmlns:a16="http://schemas.microsoft.com/office/drawing/2014/main" id="{EA074568-D279-1147-87A4-6E5C1E86A881}"/>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2" name="Line 22">
              <a:extLst>
                <a:ext uri="{FF2B5EF4-FFF2-40B4-BE49-F238E27FC236}">
                  <a16:creationId xmlns:a16="http://schemas.microsoft.com/office/drawing/2014/main" id="{D2BB8436-0BEA-C84A-84DB-A554447C21F7}"/>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3" name="Line 23">
              <a:extLst>
                <a:ext uri="{FF2B5EF4-FFF2-40B4-BE49-F238E27FC236}">
                  <a16:creationId xmlns:a16="http://schemas.microsoft.com/office/drawing/2014/main" id="{2DD884CA-30D4-AE4D-BABF-0EB7ADC98DDA}"/>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4" name="Line 24">
              <a:extLst>
                <a:ext uri="{FF2B5EF4-FFF2-40B4-BE49-F238E27FC236}">
                  <a16:creationId xmlns:a16="http://schemas.microsoft.com/office/drawing/2014/main" id="{FA188F20-64AF-564A-A15E-5A91C10F872B}"/>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45" name="Rectangle 25">
              <a:extLst>
                <a:ext uri="{FF2B5EF4-FFF2-40B4-BE49-F238E27FC236}">
                  <a16:creationId xmlns:a16="http://schemas.microsoft.com/office/drawing/2014/main" id="{1C1C392D-8415-E84D-A95D-5DA348459979}"/>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93946" name="Rectangle 26">
              <a:extLst>
                <a:ext uri="{FF2B5EF4-FFF2-40B4-BE49-F238E27FC236}">
                  <a16:creationId xmlns:a16="http://schemas.microsoft.com/office/drawing/2014/main" id="{FD33FEB4-B198-C646-BAF4-77B46A42DACC}"/>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93947" name="Rectangle 27">
              <a:extLst>
                <a:ext uri="{FF2B5EF4-FFF2-40B4-BE49-F238E27FC236}">
                  <a16:creationId xmlns:a16="http://schemas.microsoft.com/office/drawing/2014/main" id="{8BA5E7AD-532D-1448-AFB6-0DC69C78A2BE}"/>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93948" name="Rectangle 28">
              <a:extLst>
                <a:ext uri="{FF2B5EF4-FFF2-40B4-BE49-F238E27FC236}">
                  <a16:creationId xmlns:a16="http://schemas.microsoft.com/office/drawing/2014/main" id="{FF0E35C1-5279-4A4E-8D5A-467311DEEE52}"/>
                </a:ext>
              </a:extLst>
            </p:cNvPr>
            <p:cNvSpPr>
              <a:spLocks noChangeArrowheads="1"/>
            </p:cNvSpPr>
            <p:nvPr/>
          </p:nvSpPr>
          <p:spPr bwMode="auto">
            <a:xfrm>
              <a:off x="4984" y="2644"/>
              <a:ext cx="5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93949" name="Rectangle 29">
              <a:extLst>
                <a:ext uri="{FF2B5EF4-FFF2-40B4-BE49-F238E27FC236}">
                  <a16:creationId xmlns:a16="http://schemas.microsoft.com/office/drawing/2014/main" id="{2AC20344-C5A3-A84E-AD5D-A3EB9F48D803}"/>
                </a:ext>
              </a:extLst>
            </p:cNvPr>
            <p:cNvSpPr>
              <a:spLocks noChangeArrowheads="1"/>
            </p:cNvSpPr>
            <p:nvPr/>
          </p:nvSpPr>
          <p:spPr bwMode="auto">
            <a:xfrm>
              <a:off x="5208" y="2760"/>
              <a:ext cx="1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93950" name="Line 30">
              <a:extLst>
                <a:ext uri="{FF2B5EF4-FFF2-40B4-BE49-F238E27FC236}">
                  <a16:creationId xmlns:a16="http://schemas.microsoft.com/office/drawing/2014/main" id="{8B8EE6C2-164D-9440-B32A-499D20270E0D}"/>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51" name="Rectangle 31">
              <a:extLst>
                <a:ext uri="{FF2B5EF4-FFF2-40B4-BE49-F238E27FC236}">
                  <a16:creationId xmlns:a16="http://schemas.microsoft.com/office/drawing/2014/main" id="{0119A0A5-0DFD-5249-9376-3620A3C47905}"/>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
        <p:nvSpPr>
          <p:cNvPr id="593967" name="Text Box 47">
            <a:extLst>
              <a:ext uri="{FF2B5EF4-FFF2-40B4-BE49-F238E27FC236}">
                <a16:creationId xmlns:a16="http://schemas.microsoft.com/office/drawing/2014/main" id="{237A878B-754B-5D4E-AA45-1050D091440A}"/>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593968" name="Rectangle 48">
            <a:extLst>
              <a:ext uri="{FF2B5EF4-FFF2-40B4-BE49-F238E27FC236}">
                <a16:creationId xmlns:a16="http://schemas.microsoft.com/office/drawing/2014/main" id="{CDE25E91-D0E9-EC42-8986-B5C998E8C03B}"/>
              </a:ext>
            </a:extLst>
          </p:cNvPr>
          <p:cNvSpPr>
            <a:spLocks noChangeArrowheads="1"/>
          </p:cNvSpPr>
          <p:nvPr/>
        </p:nvSpPr>
        <p:spPr bwMode="auto">
          <a:xfrm>
            <a:off x="614363" y="5187950"/>
            <a:ext cx="5326062" cy="862013"/>
          </a:xfrm>
          <a:prstGeom prst="rect">
            <a:avLst/>
          </a:prstGeom>
          <a:solidFill>
            <a:schemeClr val="bg2">
              <a:alpha val="50000"/>
            </a:scheme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956" name="Text Box 36">
            <a:extLst>
              <a:ext uri="{FF2B5EF4-FFF2-40B4-BE49-F238E27FC236}">
                <a16:creationId xmlns:a16="http://schemas.microsoft.com/office/drawing/2014/main" id="{AE4DB4FF-E528-B547-B5DC-881D1007C0D3}"/>
              </a:ext>
            </a:extLst>
          </p:cNvPr>
          <p:cNvSpPr txBox="1">
            <a:spLocks noChangeArrowheads="1"/>
          </p:cNvSpPr>
          <p:nvPr/>
        </p:nvSpPr>
        <p:spPr bwMode="auto">
          <a:xfrm>
            <a:off x="654050" y="5141913"/>
            <a:ext cx="6507163"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r>
              <a:rPr lang="en-US" altLang="en-US" sz="2400">
                <a:solidFill>
                  <a:srgbClr val="FFEA18"/>
                </a:solidFill>
              </a:rPr>
              <a:t>Memandang “Tanah Perjanjian”                        Dari Puncak Gunung Nebo</a:t>
            </a:r>
          </a:p>
        </p:txBody>
      </p:sp>
      <p:grpSp>
        <p:nvGrpSpPr>
          <p:cNvPr id="593975" name="Group 55">
            <a:extLst>
              <a:ext uri="{FF2B5EF4-FFF2-40B4-BE49-F238E27FC236}">
                <a16:creationId xmlns:a16="http://schemas.microsoft.com/office/drawing/2014/main" id="{D63B7A66-CF59-9D4D-8775-50F2E35175FE}"/>
              </a:ext>
            </a:extLst>
          </p:cNvPr>
          <p:cNvGrpSpPr>
            <a:grpSpLocks/>
          </p:cNvGrpSpPr>
          <p:nvPr/>
        </p:nvGrpSpPr>
        <p:grpSpPr bwMode="auto">
          <a:xfrm>
            <a:off x="1546225" y="620713"/>
            <a:ext cx="6351588" cy="5811837"/>
            <a:chOff x="974" y="391"/>
            <a:chExt cx="4001" cy="3661"/>
          </a:xfrm>
        </p:grpSpPr>
        <p:sp>
          <p:nvSpPr>
            <p:cNvPr id="593970" name="AutoShape 50">
              <a:extLst>
                <a:ext uri="{FF2B5EF4-FFF2-40B4-BE49-F238E27FC236}">
                  <a16:creationId xmlns:a16="http://schemas.microsoft.com/office/drawing/2014/main" id="{DB1E213F-43CC-0947-84C7-25C551277308}"/>
                </a:ext>
              </a:extLst>
            </p:cNvPr>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12700">
              <a:miter lim="800000"/>
              <a:headEnd/>
              <a:tailEnd/>
            </a:ln>
            <a:effectLst/>
            <a:scene3d>
              <a:camera prst="legacyObliqueTopRight">
                <a:rot lat="16199998" lon="20699999" rev="0"/>
              </a:camera>
              <a:lightRig rig="legacyFlat3"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3972" name="AutoShape 52">
              <a:extLst>
                <a:ext uri="{FF2B5EF4-FFF2-40B4-BE49-F238E27FC236}">
                  <a16:creationId xmlns:a16="http://schemas.microsoft.com/office/drawing/2014/main" id="{34CEDC86-2736-5049-A154-AC3DCDF29C75}"/>
                </a:ext>
              </a:extLst>
            </p:cNvPr>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12700">
              <a:miter lim="800000"/>
              <a:headEnd/>
              <a:tailEnd/>
            </a:ln>
            <a:effectLst/>
            <a:scene3d>
              <a:camera prst="legacyObliqueTopRight">
                <a:rot lat="16199998" lon="20699999" rev="0"/>
              </a:camera>
              <a:lightRig rig="legacyFlat3"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593973" name="AutoShape 53">
              <a:extLst>
                <a:ext uri="{FF2B5EF4-FFF2-40B4-BE49-F238E27FC236}">
                  <a16:creationId xmlns:a16="http://schemas.microsoft.com/office/drawing/2014/main" id="{060B27D3-A91C-A74D-9EC5-27E56A34CC2A}"/>
                </a:ext>
              </a:extLst>
            </p:cNvPr>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12700">
              <a:miter lim="800000"/>
              <a:headEnd/>
              <a:tailEnd/>
            </a:ln>
            <a:effectLst/>
            <a:scene3d>
              <a:camera prst="legacyObliqueTopRight">
                <a:rot lat="16199998" lon="20699999" rev="0"/>
              </a:camera>
              <a:lightRig rig="legacyFlat3" dir="b"/>
            </a:scene3d>
            <a:sp3d extrusionH="4302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sp>
        <p:nvSpPr>
          <p:cNvPr id="593976" name="Text Box 56">
            <a:extLst>
              <a:ext uri="{FF2B5EF4-FFF2-40B4-BE49-F238E27FC236}">
                <a16:creationId xmlns:a16="http://schemas.microsoft.com/office/drawing/2014/main" id="{DE3342F3-3F21-1148-BE18-6899A6C0AA9D}"/>
              </a:ext>
            </a:extLst>
          </p:cNvPr>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dissolve">
                                      <p:cBhvr>
                                        <p:cTn id="7" dur="5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593975"/>
                                        </p:tgtEl>
                                        <p:attrNameLst>
                                          <p:attrName>style.visibility</p:attrName>
                                        </p:attrNameLst>
                                      </p:cBhvr>
                                      <p:to>
                                        <p:strVal val="visible"/>
                                      </p:to>
                                    </p:set>
                                    <p:anim calcmode="lin" valueType="num">
                                      <p:cBhvr additive="base">
                                        <p:cTn id="12" dur="5000" fill="hold"/>
                                        <p:tgtEl>
                                          <p:spTgt spid="593975"/>
                                        </p:tgtEl>
                                        <p:attrNameLst>
                                          <p:attrName>ppt_x</p:attrName>
                                        </p:attrNameLst>
                                      </p:cBhvr>
                                      <p:tavLst>
                                        <p:tav tm="0">
                                          <p:val>
                                            <p:strVal val="#ppt_x"/>
                                          </p:val>
                                        </p:tav>
                                        <p:tav tm="100000">
                                          <p:val>
                                            <p:strVal val="#ppt_x"/>
                                          </p:val>
                                        </p:tav>
                                      </p:tavLst>
                                    </p:anim>
                                    <p:anim calcmode="lin" valueType="num">
                                      <p:cBhvr additive="base">
                                        <p:cTn id="13" dur="5000" fill="hold"/>
                                        <p:tgtEl>
                                          <p:spTgt spid="593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8269" name="Picture 77" descr="Jericho view from Mount of Temptation, 80-06tb sr">
            <a:extLst>
              <a:ext uri="{FF2B5EF4-FFF2-40B4-BE49-F238E27FC236}">
                <a16:creationId xmlns:a16="http://schemas.microsoft.com/office/drawing/2014/main" id="{C6BB0097-E02C-FC41-BA76-5D95F6A713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397"/>
          <a:stretch>
            <a:fillRect/>
          </a:stretch>
        </p:blipFill>
        <p:spPr bwMode="auto">
          <a:xfrm>
            <a:off x="641350" y="568325"/>
            <a:ext cx="7902575" cy="5676900"/>
          </a:xfrm>
          <a:prstGeom prst="rect">
            <a:avLst/>
          </a:prstGeom>
          <a:noFill/>
          <a:ln w="76200">
            <a:solidFill>
              <a:schemeClr val="accent2"/>
            </a:solidFill>
            <a:miter lim="800000"/>
            <a:headEnd/>
            <a:tailEnd/>
          </a:ln>
          <a:effectLst/>
          <a:extLst>
            <a:ext uri="{909E8E84-426E-40DD-AFC4-6F175D3DCCD1}">
              <a14:hiddenFill xmlns:a14="http://schemas.microsoft.com/office/drawing/2010/main">
                <a:blipFill dpi="0" rotWithShape="0">
                  <a:blip r:embed="rId5"/>
                  <a:srcRect l="397"/>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8227" name="Rectangle 35">
            <a:extLst>
              <a:ext uri="{FF2B5EF4-FFF2-40B4-BE49-F238E27FC236}">
                <a16:creationId xmlns:a16="http://schemas.microsoft.com/office/drawing/2014/main" id="{EE0FEF6D-05DF-E348-80E8-7B485679F91C}"/>
              </a:ext>
            </a:extLst>
          </p:cNvPr>
          <p:cNvSpPr>
            <a:spLocks noChangeArrowheads="1"/>
          </p:cNvSpPr>
          <p:nvPr/>
        </p:nvSpPr>
        <p:spPr bwMode="auto">
          <a:xfrm>
            <a:off x="647700" y="5167313"/>
            <a:ext cx="7913688"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r>
              <a:rPr lang="en-US" altLang="en-US" sz="2400">
                <a:solidFill>
                  <a:srgbClr val="FFEA18"/>
                </a:solidFill>
              </a:rPr>
              <a:t>From Yerikho...</a:t>
            </a:r>
          </a:p>
          <a:p>
            <a:pPr algn="ctr"/>
            <a:r>
              <a:rPr lang="en-US" altLang="en-US" sz="2400">
                <a:solidFill>
                  <a:srgbClr val="FFEA18"/>
                </a:solidFill>
              </a:rPr>
              <a:t>Looking Across the Jordan River Toward  Mt. Nebo</a:t>
            </a:r>
          </a:p>
        </p:txBody>
      </p:sp>
      <p:pic>
        <p:nvPicPr>
          <p:cNvPr id="648271" name="Picture 79">
            <a:extLst>
              <a:ext uri="{FF2B5EF4-FFF2-40B4-BE49-F238E27FC236}">
                <a16:creationId xmlns:a16="http://schemas.microsoft.com/office/drawing/2014/main" id="{7A9023B9-EF69-E445-BF3E-3471A68BB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63" y="569913"/>
            <a:ext cx="7947025" cy="56864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8272" name="Rectangle 80">
            <a:extLst>
              <a:ext uri="{FF2B5EF4-FFF2-40B4-BE49-F238E27FC236}">
                <a16:creationId xmlns:a16="http://schemas.microsoft.com/office/drawing/2014/main" id="{3BCAA84F-4B12-334B-809B-A8DF9E631DBC}"/>
              </a:ext>
            </a:extLst>
          </p:cNvPr>
          <p:cNvSpPr>
            <a:spLocks noChangeArrowheads="1"/>
          </p:cNvSpPr>
          <p:nvPr/>
        </p:nvSpPr>
        <p:spPr bwMode="auto">
          <a:xfrm>
            <a:off x="4151313" y="1346200"/>
            <a:ext cx="4249737" cy="33337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a:solidFill>
                  <a:schemeClr val="accent1"/>
                </a:solidFill>
              </a:rPr>
              <a:t>Gunung Nebo Diseberang Sungai Yordan</a:t>
            </a:r>
          </a:p>
        </p:txBody>
      </p:sp>
      <p:sp>
        <p:nvSpPr>
          <p:cNvPr id="648273" name="Oval 81">
            <a:extLst>
              <a:ext uri="{FF2B5EF4-FFF2-40B4-BE49-F238E27FC236}">
                <a16:creationId xmlns:a16="http://schemas.microsoft.com/office/drawing/2014/main" id="{CA75778E-ECE1-F74F-8BD2-CB36A62177D1}"/>
              </a:ext>
            </a:extLst>
          </p:cNvPr>
          <p:cNvSpPr>
            <a:spLocks noChangeArrowheads="1"/>
          </p:cNvSpPr>
          <p:nvPr/>
        </p:nvSpPr>
        <p:spPr bwMode="auto">
          <a:xfrm>
            <a:off x="5546725" y="1797050"/>
            <a:ext cx="1358900" cy="584200"/>
          </a:xfrm>
          <a:prstGeom prst="ellipse">
            <a:avLst/>
          </a:prstGeom>
          <a:noFill/>
          <a:ln w="50800">
            <a:solidFill>
              <a:srgbClr val="FAFD00"/>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tx2"/>
                </a:solidFill>
              </a14:hiddenFill>
            </a:ext>
          </a:extLst>
        </p:spPr>
        <p:txBody>
          <a:bodyPr wrap="none" anchor="ctr"/>
          <a:lstStyle/>
          <a:p>
            <a:endParaRPr lang="en-US"/>
          </a:p>
        </p:txBody>
      </p:sp>
      <p:grpSp>
        <p:nvGrpSpPr>
          <p:cNvPr id="648274" name="Group 82">
            <a:extLst>
              <a:ext uri="{FF2B5EF4-FFF2-40B4-BE49-F238E27FC236}">
                <a16:creationId xmlns:a16="http://schemas.microsoft.com/office/drawing/2014/main" id="{2A80876D-08FF-A04A-A3CF-82414C790636}"/>
              </a:ext>
            </a:extLst>
          </p:cNvPr>
          <p:cNvGrpSpPr>
            <a:grpSpLocks/>
          </p:cNvGrpSpPr>
          <p:nvPr/>
        </p:nvGrpSpPr>
        <p:grpSpPr bwMode="auto">
          <a:xfrm>
            <a:off x="5691188" y="2005013"/>
            <a:ext cx="1119187" cy="130175"/>
            <a:chOff x="1696" y="1995"/>
            <a:chExt cx="641" cy="76"/>
          </a:xfrm>
        </p:grpSpPr>
        <p:sp>
          <p:nvSpPr>
            <p:cNvPr id="648275" name="Freeform 83">
              <a:extLst>
                <a:ext uri="{FF2B5EF4-FFF2-40B4-BE49-F238E27FC236}">
                  <a16:creationId xmlns:a16="http://schemas.microsoft.com/office/drawing/2014/main" id="{551472FE-D15C-9D4E-A658-E0A8D5074145}"/>
                </a:ext>
              </a:extLst>
            </p:cNvPr>
            <p:cNvSpPr>
              <a:spLocks/>
            </p:cNvSpPr>
            <p:nvPr/>
          </p:nvSpPr>
          <p:spPr bwMode="auto">
            <a:xfrm>
              <a:off x="1696" y="1995"/>
              <a:ext cx="641" cy="65"/>
            </a:xfrm>
            <a:custGeom>
              <a:avLst/>
              <a:gdLst>
                <a:gd name="T0" fmla="*/ 0 w 641"/>
                <a:gd name="T1" fmla="*/ 54 h 65"/>
                <a:gd name="T2" fmla="*/ 16 w 641"/>
                <a:gd name="T3" fmla="*/ 54 h 65"/>
                <a:gd name="T4" fmla="*/ 32 w 641"/>
                <a:gd name="T5" fmla="*/ 54 h 65"/>
                <a:gd name="T6" fmla="*/ 48 w 641"/>
                <a:gd name="T7" fmla="*/ 54 h 65"/>
                <a:gd name="T8" fmla="*/ 64 w 641"/>
                <a:gd name="T9" fmla="*/ 54 h 65"/>
                <a:gd name="T10" fmla="*/ 80 w 641"/>
                <a:gd name="T11" fmla="*/ 48 h 65"/>
                <a:gd name="T12" fmla="*/ 96 w 641"/>
                <a:gd name="T13" fmla="*/ 43 h 65"/>
                <a:gd name="T14" fmla="*/ 112 w 641"/>
                <a:gd name="T15" fmla="*/ 38 h 65"/>
                <a:gd name="T16" fmla="*/ 128 w 641"/>
                <a:gd name="T17" fmla="*/ 32 h 65"/>
                <a:gd name="T18" fmla="*/ 144 w 641"/>
                <a:gd name="T19" fmla="*/ 27 h 65"/>
                <a:gd name="T20" fmla="*/ 160 w 641"/>
                <a:gd name="T21" fmla="*/ 22 h 65"/>
                <a:gd name="T22" fmla="*/ 176 w 641"/>
                <a:gd name="T23" fmla="*/ 16 h 65"/>
                <a:gd name="T24" fmla="*/ 192 w 641"/>
                <a:gd name="T25" fmla="*/ 16 h 65"/>
                <a:gd name="T26" fmla="*/ 208 w 641"/>
                <a:gd name="T27" fmla="*/ 6 h 65"/>
                <a:gd name="T28" fmla="*/ 224 w 641"/>
                <a:gd name="T29" fmla="*/ 6 h 65"/>
                <a:gd name="T30" fmla="*/ 240 w 641"/>
                <a:gd name="T31" fmla="*/ 0 h 65"/>
                <a:gd name="T32" fmla="*/ 256 w 641"/>
                <a:gd name="T33" fmla="*/ 0 h 65"/>
                <a:gd name="T34" fmla="*/ 272 w 641"/>
                <a:gd name="T35" fmla="*/ 0 h 65"/>
                <a:gd name="T36" fmla="*/ 288 w 641"/>
                <a:gd name="T37" fmla="*/ 0 h 65"/>
                <a:gd name="T38" fmla="*/ 304 w 641"/>
                <a:gd name="T39" fmla="*/ 0 h 65"/>
                <a:gd name="T40" fmla="*/ 320 w 641"/>
                <a:gd name="T41" fmla="*/ 6 h 65"/>
                <a:gd name="T42" fmla="*/ 336 w 641"/>
                <a:gd name="T43" fmla="*/ 6 h 65"/>
                <a:gd name="T44" fmla="*/ 352 w 641"/>
                <a:gd name="T45" fmla="*/ 6 h 65"/>
                <a:gd name="T46" fmla="*/ 368 w 641"/>
                <a:gd name="T47" fmla="*/ 6 h 65"/>
                <a:gd name="T48" fmla="*/ 384 w 641"/>
                <a:gd name="T49" fmla="*/ 11 h 65"/>
                <a:gd name="T50" fmla="*/ 400 w 641"/>
                <a:gd name="T51" fmla="*/ 11 h 65"/>
                <a:gd name="T52" fmla="*/ 421 w 641"/>
                <a:gd name="T53" fmla="*/ 16 h 65"/>
                <a:gd name="T54" fmla="*/ 442 w 641"/>
                <a:gd name="T55" fmla="*/ 22 h 65"/>
                <a:gd name="T56" fmla="*/ 453 w 641"/>
                <a:gd name="T57" fmla="*/ 22 h 65"/>
                <a:gd name="T58" fmla="*/ 469 w 641"/>
                <a:gd name="T59" fmla="*/ 27 h 65"/>
                <a:gd name="T60" fmla="*/ 485 w 641"/>
                <a:gd name="T61" fmla="*/ 32 h 65"/>
                <a:gd name="T62" fmla="*/ 501 w 641"/>
                <a:gd name="T63" fmla="*/ 38 h 65"/>
                <a:gd name="T64" fmla="*/ 512 w 641"/>
                <a:gd name="T65" fmla="*/ 43 h 65"/>
                <a:gd name="T66" fmla="*/ 533 w 641"/>
                <a:gd name="T67" fmla="*/ 43 h 65"/>
                <a:gd name="T68" fmla="*/ 544 w 641"/>
                <a:gd name="T69" fmla="*/ 48 h 65"/>
                <a:gd name="T70" fmla="*/ 560 w 641"/>
                <a:gd name="T71" fmla="*/ 48 h 65"/>
                <a:gd name="T72" fmla="*/ 576 w 641"/>
                <a:gd name="T73" fmla="*/ 54 h 65"/>
                <a:gd name="T74" fmla="*/ 592 w 641"/>
                <a:gd name="T75" fmla="*/ 54 h 65"/>
                <a:gd name="T76" fmla="*/ 608 w 641"/>
                <a:gd name="T77" fmla="*/ 59 h 65"/>
                <a:gd name="T78" fmla="*/ 624 w 641"/>
                <a:gd name="T79" fmla="*/ 64 h 65"/>
                <a:gd name="T80" fmla="*/ 640 w 641"/>
                <a:gd name="T8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algn="ctr" rotWithShape="0">
                <a:schemeClr val="bg2"/>
              </a:outerShdw>
            </a:effectLst>
          </p:spPr>
          <p:txBody>
            <a:bodyPr/>
            <a:lstStyle/>
            <a:p>
              <a:endParaRPr lang="en-US"/>
            </a:p>
          </p:txBody>
        </p:sp>
        <p:sp>
          <p:nvSpPr>
            <p:cNvPr id="648276" name="Freeform 84">
              <a:extLst>
                <a:ext uri="{FF2B5EF4-FFF2-40B4-BE49-F238E27FC236}">
                  <a16:creationId xmlns:a16="http://schemas.microsoft.com/office/drawing/2014/main" id="{69BFF009-E1CF-744D-90B5-D43683ED2A29}"/>
                </a:ext>
              </a:extLst>
            </p:cNvPr>
            <p:cNvSpPr>
              <a:spLocks/>
            </p:cNvSpPr>
            <p:nvPr/>
          </p:nvSpPr>
          <p:spPr bwMode="auto">
            <a:xfrm>
              <a:off x="1786" y="2038"/>
              <a:ext cx="487" cy="33"/>
            </a:xfrm>
            <a:custGeom>
              <a:avLst/>
              <a:gdLst>
                <a:gd name="T0" fmla="*/ 11 w 487"/>
                <a:gd name="T1" fmla="*/ 0 h 33"/>
                <a:gd name="T2" fmla="*/ 0 w 487"/>
                <a:gd name="T3" fmla="*/ 16 h 33"/>
                <a:gd name="T4" fmla="*/ 11 w 487"/>
                <a:gd name="T5" fmla="*/ 16 h 33"/>
                <a:gd name="T6" fmla="*/ 22 w 487"/>
                <a:gd name="T7" fmla="*/ 16 h 33"/>
                <a:gd name="T8" fmla="*/ 38 w 487"/>
                <a:gd name="T9" fmla="*/ 16 h 33"/>
                <a:gd name="T10" fmla="*/ 54 w 487"/>
                <a:gd name="T11" fmla="*/ 11 h 33"/>
                <a:gd name="T12" fmla="*/ 70 w 487"/>
                <a:gd name="T13" fmla="*/ 16 h 33"/>
                <a:gd name="T14" fmla="*/ 86 w 487"/>
                <a:gd name="T15" fmla="*/ 21 h 33"/>
                <a:gd name="T16" fmla="*/ 102 w 487"/>
                <a:gd name="T17" fmla="*/ 21 h 33"/>
                <a:gd name="T18" fmla="*/ 118 w 487"/>
                <a:gd name="T19" fmla="*/ 21 h 33"/>
                <a:gd name="T20" fmla="*/ 134 w 487"/>
                <a:gd name="T21" fmla="*/ 27 h 33"/>
                <a:gd name="T22" fmla="*/ 150 w 487"/>
                <a:gd name="T23" fmla="*/ 27 h 33"/>
                <a:gd name="T24" fmla="*/ 166 w 487"/>
                <a:gd name="T25" fmla="*/ 27 h 33"/>
                <a:gd name="T26" fmla="*/ 187 w 487"/>
                <a:gd name="T27" fmla="*/ 27 h 33"/>
                <a:gd name="T28" fmla="*/ 198 w 487"/>
                <a:gd name="T29" fmla="*/ 27 h 33"/>
                <a:gd name="T30" fmla="*/ 219 w 487"/>
                <a:gd name="T31" fmla="*/ 27 h 33"/>
                <a:gd name="T32" fmla="*/ 230 w 487"/>
                <a:gd name="T33" fmla="*/ 27 h 33"/>
                <a:gd name="T34" fmla="*/ 246 w 487"/>
                <a:gd name="T35" fmla="*/ 21 h 33"/>
                <a:gd name="T36" fmla="*/ 262 w 487"/>
                <a:gd name="T37" fmla="*/ 16 h 33"/>
                <a:gd name="T38" fmla="*/ 278 w 487"/>
                <a:gd name="T39" fmla="*/ 16 h 33"/>
                <a:gd name="T40" fmla="*/ 294 w 487"/>
                <a:gd name="T41" fmla="*/ 21 h 33"/>
                <a:gd name="T42" fmla="*/ 310 w 487"/>
                <a:gd name="T43" fmla="*/ 27 h 33"/>
                <a:gd name="T44" fmla="*/ 326 w 487"/>
                <a:gd name="T45" fmla="*/ 32 h 33"/>
                <a:gd name="T46" fmla="*/ 342 w 487"/>
                <a:gd name="T47" fmla="*/ 32 h 33"/>
                <a:gd name="T48" fmla="*/ 358 w 487"/>
                <a:gd name="T49" fmla="*/ 32 h 33"/>
                <a:gd name="T50" fmla="*/ 374 w 487"/>
                <a:gd name="T51" fmla="*/ 27 h 33"/>
                <a:gd name="T52" fmla="*/ 390 w 487"/>
                <a:gd name="T53" fmla="*/ 32 h 33"/>
                <a:gd name="T54" fmla="*/ 406 w 487"/>
                <a:gd name="T55" fmla="*/ 32 h 33"/>
                <a:gd name="T56" fmla="*/ 422 w 487"/>
                <a:gd name="T57" fmla="*/ 32 h 33"/>
                <a:gd name="T58" fmla="*/ 438 w 487"/>
                <a:gd name="T59" fmla="*/ 27 h 33"/>
                <a:gd name="T60" fmla="*/ 454 w 487"/>
                <a:gd name="T61" fmla="*/ 27 h 33"/>
                <a:gd name="T62" fmla="*/ 470 w 487"/>
                <a:gd name="T63" fmla="*/ 27 h 33"/>
                <a:gd name="T64" fmla="*/ 486 w 487"/>
                <a:gd name="T65"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algn="ctr" rotWithShape="0">
                <a:schemeClr val="bg2"/>
              </a:outerShdw>
            </a:effectLst>
          </p:spPr>
          <p:txBody>
            <a:bodyPr/>
            <a:lstStyle/>
            <a:p>
              <a:endParaRPr lang="en-US"/>
            </a:p>
          </p:txBody>
        </p:sp>
      </p:grpSp>
      <p:sp>
        <p:nvSpPr>
          <p:cNvPr id="648196" name="Text Box 4">
            <a:extLst>
              <a:ext uri="{FF2B5EF4-FFF2-40B4-BE49-F238E27FC236}">
                <a16:creationId xmlns:a16="http://schemas.microsoft.com/office/drawing/2014/main" id="{12ADEDD5-0114-BA45-9E21-A6DC9D69F509}"/>
              </a:ext>
            </a:extLst>
          </p:cNvPr>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648206" name="Rectangle 14">
            <a:extLst>
              <a:ext uri="{FF2B5EF4-FFF2-40B4-BE49-F238E27FC236}">
                <a16:creationId xmlns:a16="http://schemas.microsoft.com/office/drawing/2014/main" id="{CB177004-C871-884D-969E-8322572BB98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27</a:t>
            </a:r>
          </a:p>
        </p:txBody>
      </p:sp>
      <p:sp>
        <p:nvSpPr>
          <p:cNvPr id="648234" name="Text Box 42">
            <a:extLst>
              <a:ext uri="{FF2B5EF4-FFF2-40B4-BE49-F238E27FC236}">
                <a16:creationId xmlns:a16="http://schemas.microsoft.com/office/drawing/2014/main" id="{563BC014-46B5-484D-83AF-6C8EBADB0D49}"/>
              </a:ext>
            </a:extLst>
          </p:cNvPr>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648225" name="Text Box 33">
            <a:extLst>
              <a:ext uri="{FF2B5EF4-FFF2-40B4-BE49-F238E27FC236}">
                <a16:creationId xmlns:a16="http://schemas.microsoft.com/office/drawing/2014/main" id="{5422D84D-BB52-FC4A-83A1-3756334B3A62}"/>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648207" name="Group 15">
            <a:extLst>
              <a:ext uri="{FF2B5EF4-FFF2-40B4-BE49-F238E27FC236}">
                <a16:creationId xmlns:a16="http://schemas.microsoft.com/office/drawing/2014/main" id="{67255EF5-A312-FC4F-A1F5-2B7CAC8A16FA}"/>
              </a:ext>
            </a:extLst>
          </p:cNvPr>
          <p:cNvGrpSpPr>
            <a:grpSpLocks/>
          </p:cNvGrpSpPr>
          <p:nvPr/>
        </p:nvGrpSpPr>
        <p:grpSpPr bwMode="auto">
          <a:xfrm>
            <a:off x="7912100" y="3429000"/>
            <a:ext cx="989013" cy="1330325"/>
            <a:chOff x="4984" y="2160"/>
            <a:chExt cx="623" cy="838"/>
          </a:xfrm>
        </p:grpSpPr>
        <p:sp>
          <p:nvSpPr>
            <p:cNvPr id="648208" name="Rectangle 16">
              <a:extLst>
                <a:ext uri="{FF2B5EF4-FFF2-40B4-BE49-F238E27FC236}">
                  <a16:creationId xmlns:a16="http://schemas.microsoft.com/office/drawing/2014/main" id="{B42419A1-431D-094F-889C-1B0D98FD6FAD}"/>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09" name="Rectangle 17">
              <a:extLst>
                <a:ext uri="{FF2B5EF4-FFF2-40B4-BE49-F238E27FC236}">
                  <a16:creationId xmlns:a16="http://schemas.microsoft.com/office/drawing/2014/main" id="{A8B8700D-590C-0E4B-A10B-2D100561F9FA}"/>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648210" name="AutoShape 18">
              <a:extLst>
                <a:ext uri="{FF2B5EF4-FFF2-40B4-BE49-F238E27FC236}">
                  <a16:creationId xmlns:a16="http://schemas.microsoft.com/office/drawing/2014/main" id="{11007F64-810E-F64B-9EC9-D073E20497BB}"/>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1" name="Rectangle 19">
              <a:extLst>
                <a:ext uri="{FF2B5EF4-FFF2-40B4-BE49-F238E27FC236}">
                  <a16:creationId xmlns:a16="http://schemas.microsoft.com/office/drawing/2014/main" id="{2FDAEE8D-C5C3-F845-A974-B4350CF475E5}"/>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2" name="AutoShape 20">
              <a:extLst>
                <a:ext uri="{FF2B5EF4-FFF2-40B4-BE49-F238E27FC236}">
                  <a16:creationId xmlns:a16="http://schemas.microsoft.com/office/drawing/2014/main" id="{5B16DDA6-959C-5D4C-93FC-5FB80277686D}"/>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3" name="Line 21">
              <a:extLst>
                <a:ext uri="{FF2B5EF4-FFF2-40B4-BE49-F238E27FC236}">
                  <a16:creationId xmlns:a16="http://schemas.microsoft.com/office/drawing/2014/main" id="{7CA95A62-493F-6A43-A024-2D85BF4278C5}"/>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4" name="Line 22">
              <a:extLst>
                <a:ext uri="{FF2B5EF4-FFF2-40B4-BE49-F238E27FC236}">
                  <a16:creationId xmlns:a16="http://schemas.microsoft.com/office/drawing/2014/main" id="{53B23729-0883-8349-B1B7-C33A53DF44D0}"/>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5" name="Line 23">
              <a:extLst>
                <a:ext uri="{FF2B5EF4-FFF2-40B4-BE49-F238E27FC236}">
                  <a16:creationId xmlns:a16="http://schemas.microsoft.com/office/drawing/2014/main" id="{4FDEA39C-40DE-7349-858B-BB0EEA9DD411}"/>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6" name="Line 24">
              <a:extLst>
                <a:ext uri="{FF2B5EF4-FFF2-40B4-BE49-F238E27FC236}">
                  <a16:creationId xmlns:a16="http://schemas.microsoft.com/office/drawing/2014/main" id="{4C3F1C83-ED4C-7F47-BAB2-D2A21B19D68E}"/>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7" name="Line 25">
              <a:extLst>
                <a:ext uri="{FF2B5EF4-FFF2-40B4-BE49-F238E27FC236}">
                  <a16:creationId xmlns:a16="http://schemas.microsoft.com/office/drawing/2014/main" id="{C3FBB216-B78D-C541-99E1-8642EBCD412B}"/>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18" name="Rectangle 26">
              <a:extLst>
                <a:ext uri="{FF2B5EF4-FFF2-40B4-BE49-F238E27FC236}">
                  <a16:creationId xmlns:a16="http://schemas.microsoft.com/office/drawing/2014/main" id="{C8E7E46B-99CF-CE4B-8033-C58742FED703}"/>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648219" name="Rectangle 27">
              <a:extLst>
                <a:ext uri="{FF2B5EF4-FFF2-40B4-BE49-F238E27FC236}">
                  <a16:creationId xmlns:a16="http://schemas.microsoft.com/office/drawing/2014/main" id="{F9C5BC68-B8BF-A843-B7E8-800CB3FCE371}"/>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648220" name="Rectangle 28">
              <a:extLst>
                <a:ext uri="{FF2B5EF4-FFF2-40B4-BE49-F238E27FC236}">
                  <a16:creationId xmlns:a16="http://schemas.microsoft.com/office/drawing/2014/main" id="{C5EDD1DA-8FA8-7048-9F0E-4FA64CFFF236}"/>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648221" name="Rectangle 29">
              <a:extLst>
                <a:ext uri="{FF2B5EF4-FFF2-40B4-BE49-F238E27FC236}">
                  <a16:creationId xmlns:a16="http://schemas.microsoft.com/office/drawing/2014/main" id="{CB683391-8C72-364F-B4AE-3944D6EE3DE9}"/>
                </a:ext>
              </a:extLst>
            </p:cNvPr>
            <p:cNvSpPr>
              <a:spLocks noChangeArrowheads="1"/>
            </p:cNvSpPr>
            <p:nvPr/>
          </p:nvSpPr>
          <p:spPr bwMode="auto">
            <a:xfrm>
              <a:off x="4984" y="2644"/>
              <a:ext cx="5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648222" name="Rectangle 30">
              <a:extLst>
                <a:ext uri="{FF2B5EF4-FFF2-40B4-BE49-F238E27FC236}">
                  <a16:creationId xmlns:a16="http://schemas.microsoft.com/office/drawing/2014/main" id="{0954A4FB-8DAC-6046-B78A-37114264B3E3}"/>
                </a:ext>
              </a:extLst>
            </p:cNvPr>
            <p:cNvSpPr>
              <a:spLocks noChangeArrowheads="1"/>
            </p:cNvSpPr>
            <p:nvPr/>
          </p:nvSpPr>
          <p:spPr bwMode="auto">
            <a:xfrm>
              <a:off x="5208" y="2760"/>
              <a:ext cx="1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648223" name="Line 31">
              <a:extLst>
                <a:ext uri="{FF2B5EF4-FFF2-40B4-BE49-F238E27FC236}">
                  <a16:creationId xmlns:a16="http://schemas.microsoft.com/office/drawing/2014/main" id="{9D0B4292-7D94-A043-B7BD-5DA872A0BF24}"/>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8224" name="Rectangle 32">
              <a:extLst>
                <a:ext uri="{FF2B5EF4-FFF2-40B4-BE49-F238E27FC236}">
                  <a16:creationId xmlns:a16="http://schemas.microsoft.com/office/drawing/2014/main" id="{C0AE3274-05BA-A241-8C79-661C9CCACC9B}"/>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
        <p:nvSpPr>
          <p:cNvPr id="648277" name="Text Box 85">
            <a:extLst>
              <a:ext uri="{FF2B5EF4-FFF2-40B4-BE49-F238E27FC236}">
                <a16:creationId xmlns:a16="http://schemas.microsoft.com/office/drawing/2014/main" id="{3C00DA89-B999-2D4A-973D-4D46321431A6}"/>
              </a:ext>
            </a:extLst>
          </p:cNvPr>
          <p:cNvSpPr txBox="1">
            <a:spLocks noChangeArrowheads="1"/>
          </p:cNvSpPr>
          <p:nvPr/>
        </p:nvSpPr>
        <p:spPr bwMode="auto">
          <a:xfrm>
            <a:off x="859155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Line 1026">
            <a:extLst>
              <a:ext uri="{FF2B5EF4-FFF2-40B4-BE49-F238E27FC236}">
                <a16:creationId xmlns:a16="http://schemas.microsoft.com/office/drawing/2014/main" id="{FC48B9A3-F3D6-E942-90A1-FC0E8B9EBBDC}"/>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7827" name="Rectangle 1027">
            <a:extLst>
              <a:ext uri="{FF2B5EF4-FFF2-40B4-BE49-F238E27FC236}">
                <a16:creationId xmlns:a16="http://schemas.microsoft.com/office/drawing/2014/main" id="{3BE0E732-16C5-464B-A6FD-014E7523048B}"/>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28" name="Rectangle 1028">
            <a:extLst>
              <a:ext uri="{FF2B5EF4-FFF2-40B4-BE49-F238E27FC236}">
                <a16:creationId xmlns:a16="http://schemas.microsoft.com/office/drawing/2014/main" id="{5697F90A-6E51-7244-A5F6-AD3C76ECF68E}"/>
              </a:ext>
            </a:extLst>
          </p:cNvPr>
          <p:cNvSpPr>
            <a:spLocks noChangeArrowheads="1"/>
          </p:cNvSpPr>
          <p:nvPr/>
        </p:nvSpPr>
        <p:spPr bwMode="auto">
          <a:xfrm>
            <a:off x="738188" y="900113"/>
            <a:ext cx="7921625" cy="4483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PERKIRAAN WAKTU:</a:t>
            </a:r>
          </a:p>
          <a:p>
            <a:pPr algn="ctr"/>
            <a:endParaRPr lang="en-US" altLang="en-US" sz="3600">
              <a:solidFill>
                <a:srgbClr val="FAFD00"/>
              </a:solidFill>
              <a:latin typeface="Times" pitchFamily="2" charset="0"/>
            </a:endParaRPr>
          </a:p>
          <a:p>
            <a:r>
              <a:rPr lang="en-US" altLang="en-US" sz="3600">
                <a:solidFill>
                  <a:srgbClr val="FAFD00"/>
                </a:solidFill>
                <a:latin typeface="Times" pitchFamily="2" charset="0"/>
              </a:rPr>
              <a:t>ABRAHAM-YUSUF	  	2000 S.M.</a:t>
            </a:r>
            <a:endParaRPr lang="en-US" altLang="en-US" sz="3600">
              <a:solidFill>
                <a:schemeClr val="hlink"/>
              </a:solidFill>
              <a:latin typeface="Times" pitchFamily="2" charset="0"/>
            </a:endParaRPr>
          </a:p>
          <a:p>
            <a:endParaRPr lang="en-US" altLang="en-US" sz="3600">
              <a:solidFill>
                <a:srgbClr val="FAFD00"/>
              </a:solidFill>
              <a:latin typeface="Times" pitchFamily="2" charset="0"/>
            </a:endParaRPr>
          </a:p>
          <a:p>
            <a:r>
              <a:rPr lang="en-US" altLang="en-US" sz="3600">
                <a:solidFill>
                  <a:schemeClr val="hlink"/>
                </a:solidFill>
                <a:latin typeface="Times" pitchFamily="2" charset="0"/>
              </a:rPr>
              <a:t>MUSA-YOSUA	  		1500 S.M.</a:t>
            </a:r>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pPr algn="ctr"/>
            <a:endParaRPr lang="en-US" altLang="en-US" sz="3600">
              <a:solidFill>
                <a:srgbClr val="FAFD00"/>
              </a:solidFill>
              <a:latin typeface="Times" pitchFamily="2" charset="0"/>
            </a:endParaRPr>
          </a:p>
        </p:txBody>
      </p:sp>
      <p:sp>
        <p:nvSpPr>
          <p:cNvPr id="77829" name="Rectangle 1029">
            <a:extLst>
              <a:ext uri="{FF2B5EF4-FFF2-40B4-BE49-F238E27FC236}">
                <a16:creationId xmlns:a16="http://schemas.microsoft.com/office/drawing/2014/main" id="{BA7D79D3-62AE-854B-894F-92AEF7AB52E9}"/>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41" name="Rectangle 1041">
            <a:extLst>
              <a:ext uri="{FF2B5EF4-FFF2-40B4-BE49-F238E27FC236}">
                <a16:creationId xmlns:a16="http://schemas.microsoft.com/office/drawing/2014/main" id="{D97FD358-AFCF-5F43-AED8-4EFB2A9E829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10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7365" name="Group 85">
            <a:extLst>
              <a:ext uri="{FF2B5EF4-FFF2-40B4-BE49-F238E27FC236}">
                <a16:creationId xmlns:a16="http://schemas.microsoft.com/office/drawing/2014/main" id="{CC60E9E0-FC2B-204A-BB81-853FF51C7266}"/>
              </a:ext>
            </a:extLst>
          </p:cNvPr>
          <p:cNvGrpSpPr>
            <a:grpSpLocks/>
          </p:cNvGrpSpPr>
          <p:nvPr/>
        </p:nvGrpSpPr>
        <p:grpSpPr bwMode="auto">
          <a:xfrm>
            <a:off x="5951538" y="3536950"/>
            <a:ext cx="1262062" cy="1347788"/>
            <a:chOff x="1084" y="711"/>
            <a:chExt cx="2950" cy="2769"/>
          </a:xfrm>
        </p:grpSpPr>
        <p:grpSp>
          <p:nvGrpSpPr>
            <p:cNvPr id="97366" name="Group 86">
              <a:extLst>
                <a:ext uri="{FF2B5EF4-FFF2-40B4-BE49-F238E27FC236}">
                  <a16:creationId xmlns:a16="http://schemas.microsoft.com/office/drawing/2014/main" id="{E2123387-895E-0446-861C-DC2084DA2590}"/>
                </a:ext>
              </a:extLst>
            </p:cNvPr>
            <p:cNvGrpSpPr>
              <a:grpSpLocks/>
            </p:cNvGrpSpPr>
            <p:nvPr/>
          </p:nvGrpSpPr>
          <p:grpSpPr bwMode="auto">
            <a:xfrm>
              <a:off x="1084" y="711"/>
              <a:ext cx="2950" cy="2769"/>
              <a:chOff x="2707" y="548"/>
              <a:chExt cx="2950" cy="2769"/>
            </a:xfrm>
          </p:grpSpPr>
          <p:grpSp>
            <p:nvGrpSpPr>
              <p:cNvPr id="97367" name="Group 87">
                <a:extLst>
                  <a:ext uri="{FF2B5EF4-FFF2-40B4-BE49-F238E27FC236}">
                    <a16:creationId xmlns:a16="http://schemas.microsoft.com/office/drawing/2014/main" id="{115B0266-2CDD-3F4A-9EC3-CBCFF679A03B}"/>
                  </a:ext>
                </a:extLst>
              </p:cNvPr>
              <p:cNvGrpSpPr>
                <a:grpSpLocks/>
              </p:cNvGrpSpPr>
              <p:nvPr/>
            </p:nvGrpSpPr>
            <p:grpSpPr bwMode="auto">
              <a:xfrm>
                <a:off x="3180" y="1046"/>
                <a:ext cx="2105" cy="1421"/>
                <a:chOff x="578" y="2316"/>
                <a:chExt cx="2105" cy="1421"/>
              </a:xfrm>
            </p:grpSpPr>
            <p:sp>
              <p:nvSpPr>
                <p:cNvPr id="97368" name="Freeform 88" descr="Cork">
                  <a:extLst>
                    <a:ext uri="{FF2B5EF4-FFF2-40B4-BE49-F238E27FC236}">
                      <a16:creationId xmlns:a16="http://schemas.microsoft.com/office/drawing/2014/main" id="{5FE038E9-B933-DB4A-B5D7-363DC8EB352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9" name="Freeform 89" descr="Cork">
                  <a:extLst>
                    <a:ext uri="{FF2B5EF4-FFF2-40B4-BE49-F238E27FC236}">
                      <a16:creationId xmlns:a16="http://schemas.microsoft.com/office/drawing/2014/main" id="{41B9D730-7240-D34C-B405-0546F770E424}"/>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7370" name="Picture 90">
                <a:extLst>
                  <a:ext uri="{FF2B5EF4-FFF2-40B4-BE49-F238E27FC236}">
                    <a16:creationId xmlns:a16="http://schemas.microsoft.com/office/drawing/2014/main" id="{558ED546-B2FB-C448-8FD4-7EA0F0A6D46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7371" name="Freeform 91">
              <a:extLst>
                <a:ext uri="{FF2B5EF4-FFF2-40B4-BE49-F238E27FC236}">
                  <a16:creationId xmlns:a16="http://schemas.microsoft.com/office/drawing/2014/main" id="{89FB541B-4B9E-F040-8BEA-35205CC1CEE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2" name="Freeform 92">
              <a:extLst>
                <a:ext uri="{FF2B5EF4-FFF2-40B4-BE49-F238E27FC236}">
                  <a16:creationId xmlns:a16="http://schemas.microsoft.com/office/drawing/2014/main" id="{72A5A39B-FF53-5D4F-A4ED-BC43FF137AD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3" name="Freeform 93">
              <a:extLst>
                <a:ext uri="{FF2B5EF4-FFF2-40B4-BE49-F238E27FC236}">
                  <a16:creationId xmlns:a16="http://schemas.microsoft.com/office/drawing/2014/main" id="{9F571846-7E80-734D-848F-FA0B3017A53D}"/>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4" name="Freeform 94">
              <a:extLst>
                <a:ext uri="{FF2B5EF4-FFF2-40B4-BE49-F238E27FC236}">
                  <a16:creationId xmlns:a16="http://schemas.microsoft.com/office/drawing/2014/main" id="{7B4A2268-42B3-784F-8542-7443D55AA183}"/>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Freeform 95">
              <a:extLst>
                <a:ext uri="{FF2B5EF4-FFF2-40B4-BE49-F238E27FC236}">
                  <a16:creationId xmlns:a16="http://schemas.microsoft.com/office/drawing/2014/main" id="{C3C89323-03F4-7041-A16C-5EA296D8D05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82" name="Rectangle 2">
            <a:extLst>
              <a:ext uri="{FF2B5EF4-FFF2-40B4-BE49-F238E27FC236}">
                <a16:creationId xmlns:a16="http://schemas.microsoft.com/office/drawing/2014/main" id="{05F7DD9A-61B6-3A4C-B583-8DB9568B40AB}"/>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97283" name="Rectangle 3">
            <a:extLst>
              <a:ext uri="{FF2B5EF4-FFF2-40B4-BE49-F238E27FC236}">
                <a16:creationId xmlns:a16="http://schemas.microsoft.com/office/drawing/2014/main" id="{18DD6F3E-7EEF-8F40-B800-C74635BFC1EA}"/>
              </a:ext>
            </a:extLst>
          </p:cNvPr>
          <p:cNvSpPr>
            <a:spLocks noChangeArrowheads="1"/>
          </p:cNvSpPr>
          <p:nvPr/>
        </p:nvSpPr>
        <p:spPr bwMode="auto">
          <a:xfrm>
            <a:off x="3152775" y="3033713"/>
            <a:ext cx="2597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bg2"/>
                </a:solidFill>
                <a:latin typeface="Times" pitchFamily="2" charset="0"/>
              </a:rPr>
              <a:t>KADES BARNEA</a:t>
            </a:r>
          </a:p>
        </p:txBody>
      </p:sp>
      <p:sp>
        <p:nvSpPr>
          <p:cNvPr id="97284" name="AutoShape 4">
            <a:extLst>
              <a:ext uri="{FF2B5EF4-FFF2-40B4-BE49-F238E27FC236}">
                <a16:creationId xmlns:a16="http://schemas.microsoft.com/office/drawing/2014/main" id="{185C2502-16DA-244F-95B7-D15D7CD059FF}"/>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5" name="Rectangle 5">
            <a:extLst>
              <a:ext uri="{FF2B5EF4-FFF2-40B4-BE49-F238E27FC236}">
                <a16:creationId xmlns:a16="http://schemas.microsoft.com/office/drawing/2014/main" id="{1BB0A2E6-2C0B-6741-AFB1-F48617A583BA}"/>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6" name="Rectangle 6">
            <a:extLst>
              <a:ext uri="{FF2B5EF4-FFF2-40B4-BE49-F238E27FC236}">
                <a16:creationId xmlns:a16="http://schemas.microsoft.com/office/drawing/2014/main" id="{6AC699E7-6B4C-BB40-9F92-295D7084D962}"/>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97287" name="Line 7">
            <a:extLst>
              <a:ext uri="{FF2B5EF4-FFF2-40B4-BE49-F238E27FC236}">
                <a16:creationId xmlns:a16="http://schemas.microsoft.com/office/drawing/2014/main" id="{38B8DF05-2AAA-E243-BD3A-83B4C3CE5DBD}"/>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8" name="Line 8">
            <a:extLst>
              <a:ext uri="{FF2B5EF4-FFF2-40B4-BE49-F238E27FC236}">
                <a16:creationId xmlns:a16="http://schemas.microsoft.com/office/drawing/2014/main" id="{5DB7672B-8B8B-E14E-910D-6B8AA368A116}"/>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9" name="Line 9">
            <a:extLst>
              <a:ext uri="{FF2B5EF4-FFF2-40B4-BE49-F238E27FC236}">
                <a16:creationId xmlns:a16="http://schemas.microsoft.com/office/drawing/2014/main" id="{4508E8F0-A52B-9D41-BF4B-FCDF7ED12EE4}"/>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0" name="Line 10">
            <a:extLst>
              <a:ext uri="{FF2B5EF4-FFF2-40B4-BE49-F238E27FC236}">
                <a16:creationId xmlns:a16="http://schemas.microsoft.com/office/drawing/2014/main" id="{C334E004-6AB9-0945-9A83-C24386C1744D}"/>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1" name="Line 11">
            <a:extLst>
              <a:ext uri="{FF2B5EF4-FFF2-40B4-BE49-F238E27FC236}">
                <a16:creationId xmlns:a16="http://schemas.microsoft.com/office/drawing/2014/main" id="{A57F716C-4EB0-6348-9D53-C243533B6F73}"/>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2" name="Line 12">
            <a:extLst>
              <a:ext uri="{FF2B5EF4-FFF2-40B4-BE49-F238E27FC236}">
                <a16:creationId xmlns:a16="http://schemas.microsoft.com/office/drawing/2014/main" id="{9D44E35B-7A54-644F-9B51-15473E89EF33}"/>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3" name="Rectangle 13">
            <a:extLst>
              <a:ext uri="{FF2B5EF4-FFF2-40B4-BE49-F238E27FC236}">
                <a16:creationId xmlns:a16="http://schemas.microsoft.com/office/drawing/2014/main" id="{A81B97A4-3016-BE47-9FF5-F8D72F7A57E3}"/>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KELUARAN</a:t>
            </a:r>
          </a:p>
        </p:txBody>
      </p:sp>
      <p:sp>
        <p:nvSpPr>
          <p:cNvPr id="97294" name="Rectangle 14">
            <a:extLst>
              <a:ext uri="{FF2B5EF4-FFF2-40B4-BE49-F238E27FC236}">
                <a16:creationId xmlns:a16="http://schemas.microsoft.com/office/drawing/2014/main" id="{385729ED-2BC5-9949-A3DF-722903C2FF71}"/>
              </a:ext>
            </a:extLst>
          </p:cNvPr>
          <p:cNvSpPr>
            <a:spLocks noChangeArrowheads="1"/>
          </p:cNvSpPr>
          <p:nvPr/>
        </p:nvSpPr>
        <p:spPr bwMode="auto">
          <a:xfrm>
            <a:off x="3897313" y="2073275"/>
            <a:ext cx="1169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SINAI</a:t>
            </a:r>
          </a:p>
        </p:txBody>
      </p:sp>
      <p:sp>
        <p:nvSpPr>
          <p:cNvPr id="97295" name="Rectangle 15">
            <a:extLst>
              <a:ext uri="{FF2B5EF4-FFF2-40B4-BE49-F238E27FC236}">
                <a16:creationId xmlns:a16="http://schemas.microsoft.com/office/drawing/2014/main" id="{F8E86718-15C6-6D48-9E2F-ABD5B7FEDCBE}"/>
              </a:ext>
            </a:extLst>
          </p:cNvPr>
          <p:cNvSpPr>
            <a:spLocks noChangeArrowheads="1"/>
          </p:cNvSpPr>
          <p:nvPr/>
        </p:nvSpPr>
        <p:spPr bwMode="auto">
          <a:xfrm>
            <a:off x="3681413" y="2530475"/>
            <a:ext cx="16541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M - S - U </a:t>
            </a:r>
          </a:p>
        </p:txBody>
      </p:sp>
      <p:sp>
        <p:nvSpPr>
          <p:cNvPr id="97296" name="Rectangle 16">
            <a:extLst>
              <a:ext uri="{FF2B5EF4-FFF2-40B4-BE49-F238E27FC236}">
                <a16:creationId xmlns:a16="http://schemas.microsoft.com/office/drawing/2014/main" id="{DE0DD4A5-8C74-2344-9CC5-E58953969B45}"/>
              </a:ext>
            </a:extLst>
          </p:cNvPr>
          <p:cNvSpPr>
            <a:spLocks noChangeArrowheads="1"/>
          </p:cNvSpPr>
          <p:nvPr/>
        </p:nvSpPr>
        <p:spPr bwMode="auto">
          <a:xfrm>
            <a:off x="4214813" y="3444875"/>
            <a:ext cx="5365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40</a:t>
            </a:r>
          </a:p>
        </p:txBody>
      </p:sp>
      <p:sp>
        <p:nvSpPr>
          <p:cNvPr id="97297" name="Rectangle 17">
            <a:extLst>
              <a:ext uri="{FF2B5EF4-FFF2-40B4-BE49-F238E27FC236}">
                <a16:creationId xmlns:a16="http://schemas.microsoft.com/office/drawing/2014/main" id="{007B7FD4-5C6A-5E4E-9533-FF86E476B115}"/>
              </a:ext>
            </a:extLst>
          </p:cNvPr>
          <p:cNvSpPr>
            <a:spLocks noChangeArrowheads="1"/>
          </p:cNvSpPr>
          <p:nvPr/>
        </p:nvSpPr>
        <p:spPr bwMode="auto">
          <a:xfrm>
            <a:off x="3402013" y="3902075"/>
            <a:ext cx="20955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5  KOTBAH</a:t>
            </a:r>
          </a:p>
        </p:txBody>
      </p:sp>
      <p:sp>
        <p:nvSpPr>
          <p:cNvPr id="97298" name="Rectangle 18">
            <a:extLst>
              <a:ext uri="{FF2B5EF4-FFF2-40B4-BE49-F238E27FC236}">
                <a16:creationId xmlns:a16="http://schemas.microsoft.com/office/drawing/2014/main" id="{EC3928AE-B68F-BA41-91D3-0FE3360D522D}"/>
              </a:ext>
            </a:extLst>
          </p:cNvPr>
          <p:cNvSpPr>
            <a:spLocks noChangeArrowheads="1"/>
          </p:cNvSpPr>
          <p:nvPr/>
        </p:nvSpPr>
        <p:spPr bwMode="auto">
          <a:xfrm>
            <a:off x="4773613" y="963613"/>
            <a:ext cx="20732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1800">
                <a:solidFill>
                  <a:schemeClr val="tx2"/>
                </a:solidFill>
                <a:latin typeface="Times" pitchFamily="2" charset="0"/>
              </a:rPr>
              <a:t>kira-kira 1500 B.C.</a:t>
            </a:r>
          </a:p>
        </p:txBody>
      </p:sp>
      <p:sp>
        <p:nvSpPr>
          <p:cNvPr id="97300" name="Rectangle 20">
            <a:extLst>
              <a:ext uri="{FF2B5EF4-FFF2-40B4-BE49-F238E27FC236}">
                <a16:creationId xmlns:a16="http://schemas.microsoft.com/office/drawing/2014/main" id="{B3070731-73DB-0546-A588-5057CEA7BE2A}"/>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7302" name="Oval 22">
            <a:extLst>
              <a:ext uri="{FF2B5EF4-FFF2-40B4-BE49-F238E27FC236}">
                <a16:creationId xmlns:a16="http://schemas.microsoft.com/office/drawing/2014/main" id="{FC63C382-6B7D-7B42-A0F8-236518136803}"/>
              </a:ext>
            </a:extLst>
          </p:cNvPr>
          <p:cNvSpPr>
            <a:spLocks noChangeArrowheads="1"/>
          </p:cNvSpPr>
          <p:nvPr/>
        </p:nvSpPr>
        <p:spPr bwMode="auto">
          <a:xfrm>
            <a:off x="5911850" y="3570288"/>
            <a:ext cx="1257300" cy="1079500"/>
          </a:xfrm>
          <a:prstGeom prst="ellipse">
            <a:avLst/>
          </a:prstGeom>
          <a:noFill/>
          <a:ln w="50800">
            <a:solidFill>
              <a:srgbClr val="00FF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97304" name="Rectangle 24">
            <a:extLst>
              <a:ext uri="{FF2B5EF4-FFF2-40B4-BE49-F238E27FC236}">
                <a16:creationId xmlns:a16="http://schemas.microsoft.com/office/drawing/2014/main" id="{043F16D5-8260-A247-9790-4AD83171B5F5}"/>
              </a:ext>
            </a:extLst>
          </p:cNvPr>
          <p:cNvSpPr>
            <a:spLocks noChangeArrowheads="1"/>
          </p:cNvSpPr>
          <p:nvPr/>
        </p:nvSpPr>
        <p:spPr bwMode="auto">
          <a:xfrm>
            <a:off x="660400" y="2482850"/>
            <a:ext cx="218440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a:t>
            </a:r>
            <a:r>
              <a:rPr lang="en-US" altLang="en-US" sz="8000" b="0">
                <a:solidFill>
                  <a:srgbClr val="00FF00"/>
                </a:solidFill>
                <a:latin typeface="Times" pitchFamily="2" charset="0"/>
              </a:rPr>
              <a:t>M</a:t>
            </a:r>
            <a:r>
              <a:rPr lang="en-US" altLang="en-US" sz="4000" b="0">
                <a:solidFill>
                  <a:schemeClr val="tx2"/>
                </a:solidFill>
                <a:latin typeface="Times" pitchFamily="2" charset="0"/>
              </a:rPr>
              <a:t>Y</a:t>
            </a:r>
          </a:p>
        </p:txBody>
      </p:sp>
      <p:sp>
        <p:nvSpPr>
          <p:cNvPr id="97305" name="Rectangle 25">
            <a:extLst>
              <a:ext uri="{FF2B5EF4-FFF2-40B4-BE49-F238E27FC236}">
                <a16:creationId xmlns:a16="http://schemas.microsoft.com/office/drawing/2014/main" id="{DB37FF94-C82C-A04E-AD67-9D853901BB58}"/>
              </a:ext>
            </a:extLst>
          </p:cNvPr>
          <p:cNvSpPr>
            <a:spLocks noChangeArrowheads="1"/>
          </p:cNvSpPr>
          <p:nvPr/>
        </p:nvSpPr>
        <p:spPr bwMode="auto">
          <a:xfrm>
            <a:off x="7315200" y="56086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6" name="Rectangle 26">
            <a:extLst>
              <a:ext uri="{FF2B5EF4-FFF2-40B4-BE49-F238E27FC236}">
                <a16:creationId xmlns:a16="http://schemas.microsoft.com/office/drawing/2014/main" id="{B4964DCC-0D68-FC47-BBF2-5425F804912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97307" name="Line 27">
            <a:extLst>
              <a:ext uri="{FF2B5EF4-FFF2-40B4-BE49-F238E27FC236}">
                <a16:creationId xmlns:a16="http://schemas.microsoft.com/office/drawing/2014/main" id="{9A220132-C04C-2C49-90AA-1EA36B17B66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7329" name="Text Box 49">
            <a:extLst>
              <a:ext uri="{FF2B5EF4-FFF2-40B4-BE49-F238E27FC236}">
                <a16:creationId xmlns:a16="http://schemas.microsoft.com/office/drawing/2014/main" id="{2E29154F-15EC-9B42-8824-4911283D64B5}"/>
              </a:ext>
            </a:extLst>
          </p:cNvPr>
          <p:cNvSpPr txBox="1">
            <a:spLocks noChangeArrowheads="1"/>
          </p:cNvSpPr>
          <p:nvPr/>
        </p:nvSpPr>
        <p:spPr bwMode="auto">
          <a:xfrm>
            <a:off x="195263" y="5557838"/>
            <a:ext cx="8772525" cy="57943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chemeClr val="tx1"/>
                </a:solidFill>
                <a:ea typeface="Times" pitchFamily="2" charset="0"/>
                <a:cs typeface="Times" pitchFamily="2" charset="0"/>
              </a:rPr>
              <a:t>UNTUK GENERASI BARU </a:t>
            </a:r>
          </a:p>
        </p:txBody>
      </p:sp>
      <p:sp>
        <p:nvSpPr>
          <p:cNvPr id="97333" name="Text Box 53">
            <a:extLst>
              <a:ext uri="{FF2B5EF4-FFF2-40B4-BE49-F238E27FC236}">
                <a16:creationId xmlns:a16="http://schemas.microsoft.com/office/drawing/2014/main" id="{B0DC43F9-EF73-B047-B47E-FA4B62C73F7D}"/>
              </a:ext>
            </a:extLst>
          </p:cNvPr>
          <p:cNvSpPr txBox="1">
            <a:spLocks noChangeArrowheads="1"/>
          </p:cNvSpPr>
          <p:nvPr/>
        </p:nvSpPr>
        <p:spPr bwMode="auto">
          <a:xfrm>
            <a:off x="1825625" y="5632450"/>
            <a:ext cx="5713413" cy="57943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3200">
                <a:solidFill>
                  <a:schemeClr val="tx1"/>
                </a:solidFill>
                <a:ea typeface="Times" pitchFamily="2" charset="0"/>
                <a:cs typeface="Times" pitchFamily="2" charset="0"/>
              </a:rPr>
              <a:t>SIAPA ALLAH MEREKA?</a:t>
            </a:r>
          </a:p>
        </p:txBody>
      </p:sp>
      <p:sp>
        <p:nvSpPr>
          <p:cNvPr id="97334" name="Text Box 54">
            <a:extLst>
              <a:ext uri="{FF2B5EF4-FFF2-40B4-BE49-F238E27FC236}">
                <a16:creationId xmlns:a16="http://schemas.microsoft.com/office/drawing/2014/main" id="{9BC12544-14F5-3D43-80BE-CD6493119567}"/>
              </a:ext>
            </a:extLst>
          </p:cNvPr>
          <p:cNvSpPr txBox="1">
            <a:spLocks noChangeArrowheads="1"/>
          </p:cNvSpPr>
          <p:nvPr/>
        </p:nvSpPr>
        <p:spPr bwMode="auto">
          <a:xfrm>
            <a:off x="2593975" y="5581650"/>
            <a:ext cx="3967163" cy="57943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chemeClr val="tx1"/>
                </a:solidFill>
                <a:ea typeface="Times" pitchFamily="2" charset="0"/>
                <a:cs typeface="Times" pitchFamily="2" charset="0"/>
              </a:rPr>
              <a:t>SIAPA MEREKA! </a:t>
            </a:r>
          </a:p>
        </p:txBody>
      </p:sp>
      <p:sp>
        <p:nvSpPr>
          <p:cNvPr id="97335" name="Text Box 55">
            <a:extLst>
              <a:ext uri="{FF2B5EF4-FFF2-40B4-BE49-F238E27FC236}">
                <a16:creationId xmlns:a16="http://schemas.microsoft.com/office/drawing/2014/main" id="{27750A7B-A695-EF45-959D-E65825F8F6B2}"/>
              </a:ext>
            </a:extLst>
          </p:cNvPr>
          <p:cNvSpPr txBox="1">
            <a:spLocks noChangeArrowheads="1"/>
          </p:cNvSpPr>
          <p:nvPr/>
        </p:nvSpPr>
        <p:spPr bwMode="auto">
          <a:xfrm>
            <a:off x="596900" y="5646738"/>
            <a:ext cx="7981950" cy="57943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chemeClr val="tx1"/>
                </a:solidFill>
                <a:ea typeface="Times" pitchFamily="2" charset="0"/>
                <a:cs typeface="Times" pitchFamily="2" charset="0"/>
              </a:rPr>
              <a:t>BAGAIMANA MEREKA HARUS HIDUP! </a:t>
            </a:r>
          </a:p>
        </p:txBody>
      </p:sp>
      <p:sp>
        <p:nvSpPr>
          <p:cNvPr id="97336" name="Text Box 56">
            <a:extLst>
              <a:ext uri="{FF2B5EF4-FFF2-40B4-BE49-F238E27FC236}">
                <a16:creationId xmlns:a16="http://schemas.microsoft.com/office/drawing/2014/main" id="{08844444-B92E-5A40-85E3-CD30CA2321F2}"/>
              </a:ext>
            </a:extLst>
          </p:cNvPr>
          <p:cNvSpPr txBox="1">
            <a:spLocks noChangeArrowheads="1"/>
          </p:cNvSpPr>
          <p:nvPr/>
        </p:nvSpPr>
        <p:spPr bwMode="auto">
          <a:xfrm>
            <a:off x="368300" y="5575300"/>
            <a:ext cx="8775700" cy="57943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chemeClr val="tx1"/>
                </a:solidFill>
                <a:ea typeface="Times" pitchFamily="2" charset="0"/>
                <a:cs typeface="Times" pitchFamily="2" charset="0"/>
              </a:rPr>
              <a:t>WARISAN BANGSA MEREKA YANG UNIK! </a:t>
            </a:r>
          </a:p>
        </p:txBody>
      </p:sp>
      <p:sp>
        <p:nvSpPr>
          <p:cNvPr id="97338" name="Text Box 58">
            <a:extLst>
              <a:ext uri="{FF2B5EF4-FFF2-40B4-BE49-F238E27FC236}">
                <a16:creationId xmlns:a16="http://schemas.microsoft.com/office/drawing/2014/main" id="{BB52CE9B-E8D2-2645-8132-16E63DF7236B}"/>
              </a:ext>
            </a:extLst>
          </p:cNvPr>
          <p:cNvSpPr txBox="1">
            <a:spLocks noChangeArrowheads="1"/>
          </p:cNvSpPr>
          <p:nvPr/>
        </p:nvSpPr>
        <p:spPr bwMode="auto">
          <a:xfrm>
            <a:off x="750888" y="5607050"/>
            <a:ext cx="8393112" cy="57943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a:solidFill>
                  <a:srgbClr val="FFFF00"/>
                </a:solidFill>
                <a:ea typeface="Times" pitchFamily="2" charset="0"/>
                <a:cs typeface="Times" pitchFamily="2" charset="0"/>
              </a:rPr>
              <a:t>PERJANJIAN TANAH</a:t>
            </a:r>
            <a:r>
              <a:rPr lang="en-US" altLang="en-US" sz="3200">
                <a:solidFill>
                  <a:schemeClr val="tx2"/>
                </a:solidFill>
                <a:ea typeface="Times" pitchFamily="2" charset="0"/>
                <a:cs typeface="Times" pitchFamily="2" charset="0"/>
              </a:rPr>
              <a:t> </a:t>
            </a:r>
          </a:p>
        </p:txBody>
      </p:sp>
      <p:sp>
        <p:nvSpPr>
          <p:cNvPr id="97339" name="Rectangle 59">
            <a:extLst>
              <a:ext uri="{FF2B5EF4-FFF2-40B4-BE49-F238E27FC236}">
                <a16:creationId xmlns:a16="http://schemas.microsoft.com/office/drawing/2014/main" id="{50AD59BF-8B33-784F-A871-0D0FCDDDB28F}"/>
              </a:ext>
            </a:extLst>
          </p:cNvPr>
          <p:cNvSpPr>
            <a:spLocks noChangeArrowheads="1"/>
          </p:cNvSpPr>
          <p:nvPr/>
        </p:nvSpPr>
        <p:spPr bwMode="auto">
          <a:xfrm>
            <a:off x="2955925" y="3201988"/>
            <a:ext cx="18415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0"/>
          </a:p>
        </p:txBody>
      </p:sp>
      <p:sp>
        <p:nvSpPr>
          <p:cNvPr id="97340" name="Rectangle 60">
            <a:extLst>
              <a:ext uri="{FF2B5EF4-FFF2-40B4-BE49-F238E27FC236}">
                <a16:creationId xmlns:a16="http://schemas.microsoft.com/office/drawing/2014/main" id="{39A4C900-1BE4-9E45-934B-53B9B6DDAC74}"/>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1" name="Rectangle 61">
            <a:extLst>
              <a:ext uri="{FF2B5EF4-FFF2-40B4-BE49-F238E27FC236}">
                <a16:creationId xmlns:a16="http://schemas.microsoft.com/office/drawing/2014/main" id="{86913F73-6A45-6345-88F7-183FD12DDB51}"/>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97342" name="AutoShape 62">
            <a:extLst>
              <a:ext uri="{FF2B5EF4-FFF2-40B4-BE49-F238E27FC236}">
                <a16:creationId xmlns:a16="http://schemas.microsoft.com/office/drawing/2014/main" id="{007B7E21-8401-794A-8AAE-4A1536A778AE}"/>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3" name="Rectangle 63">
            <a:extLst>
              <a:ext uri="{FF2B5EF4-FFF2-40B4-BE49-F238E27FC236}">
                <a16:creationId xmlns:a16="http://schemas.microsoft.com/office/drawing/2014/main" id="{86CC5593-240F-324C-95DE-45CD0AA02438}"/>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4" name="AutoShape 64">
            <a:extLst>
              <a:ext uri="{FF2B5EF4-FFF2-40B4-BE49-F238E27FC236}">
                <a16:creationId xmlns:a16="http://schemas.microsoft.com/office/drawing/2014/main" id="{B6A39D3B-D928-954C-ABD6-4133FB0ACFAD}"/>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5" name="Line 65">
            <a:extLst>
              <a:ext uri="{FF2B5EF4-FFF2-40B4-BE49-F238E27FC236}">
                <a16:creationId xmlns:a16="http://schemas.microsoft.com/office/drawing/2014/main" id="{FC90F884-7060-B147-96B1-62D6A3739E94}"/>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6" name="Line 66">
            <a:extLst>
              <a:ext uri="{FF2B5EF4-FFF2-40B4-BE49-F238E27FC236}">
                <a16:creationId xmlns:a16="http://schemas.microsoft.com/office/drawing/2014/main" id="{85D3FA90-2FA7-1B4F-A6E1-0CACB1306D02}"/>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7" name="Line 67">
            <a:extLst>
              <a:ext uri="{FF2B5EF4-FFF2-40B4-BE49-F238E27FC236}">
                <a16:creationId xmlns:a16="http://schemas.microsoft.com/office/drawing/2014/main" id="{77B13ABA-5397-0942-8B8E-AA083E1367D5}"/>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8" name="Line 68">
            <a:extLst>
              <a:ext uri="{FF2B5EF4-FFF2-40B4-BE49-F238E27FC236}">
                <a16:creationId xmlns:a16="http://schemas.microsoft.com/office/drawing/2014/main" id="{82060EDB-E98D-7F47-95C9-EE8B9C3C4999}"/>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9" name="Line 69">
            <a:extLst>
              <a:ext uri="{FF2B5EF4-FFF2-40B4-BE49-F238E27FC236}">
                <a16:creationId xmlns:a16="http://schemas.microsoft.com/office/drawing/2014/main" id="{0F108BB3-E15F-EC4E-9AA9-B8363E318347}"/>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0" name="Rectangle 70">
            <a:extLst>
              <a:ext uri="{FF2B5EF4-FFF2-40B4-BE49-F238E27FC236}">
                <a16:creationId xmlns:a16="http://schemas.microsoft.com/office/drawing/2014/main" id="{900041ED-5E7C-8A40-ADFC-7B1DA65BC0CE}"/>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97351" name="Rectangle 71">
            <a:extLst>
              <a:ext uri="{FF2B5EF4-FFF2-40B4-BE49-F238E27FC236}">
                <a16:creationId xmlns:a16="http://schemas.microsoft.com/office/drawing/2014/main" id="{1769BB65-5849-7949-A32C-55894363FCE0}"/>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97352" name="Rectangle 72">
            <a:extLst>
              <a:ext uri="{FF2B5EF4-FFF2-40B4-BE49-F238E27FC236}">
                <a16:creationId xmlns:a16="http://schemas.microsoft.com/office/drawing/2014/main" id="{8C81458D-6C18-D446-9A2B-D626EBC92923}"/>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97353" name="Rectangle 73">
            <a:extLst>
              <a:ext uri="{FF2B5EF4-FFF2-40B4-BE49-F238E27FC236}">
                <a16:creationId xmlns:a16="http://schemas.microsoft.com/office/drawing/2014/main" id="{7CBE26BD-025C-704C-B34B-3EB5A5DF253B}"/>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97354" name="Rectangle 74">
            <a:extLst>
              <a:ext uri="{FF2B5EF4-FFF2-40B4-BE49-F238E27FC236}">
                <a16:creationId xmlns:a16="http://schemas.microsoft.com/office/drawing/2014/main" id="{A200043F-55BF-1340-B0ED-0C8A73F135A8}"/>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97355" name="Rectangle 75">
            <a:extLst>
              <a:ext uri="{FF2B5EF4-FFF2-40B4-BE49-F238E27FC236}">
                <a16:creationId xmlns:a16="http://schemas.microsoft.com/office/drawing/2014/main" id="{B531C695-D5DF-2E42-A7B7-A547150D8812}"/>
              </a:ext>
            </a:extLst>
          </p:cNvPr>
          <p:cNvSpPr>
            <a:spLocks noChangeArrowheads="1"/>
          </p:cNvSpPr>
          <p:nvPr/>
        </p:nvSpPr>
        <p:spPr bwMode="auto">
          <a:xfrm>
            <a:off x="8032750" y="455295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Kotbah</a:t>
            </a:r>
          </a:p>
        </p:txBody>
      </p:sp>
      <p:sp>
        <p:nvSpPr>
          <p:cNvPr id="97356" name="Line 76">
            <a:extLst>
              <a:ext uri="{FF2B5EF4-FFF2-40B4-BE49-F238E27FC236}">
                <a16:creationId xmlns:a16="http://schemas.microsoft.com/office/drawing/2014/main" id="{BE770118-705C-F44C-B8DD-1534F456AF0F}"/>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7" name="Rectangle 77">
            <a:extLst>
              <a:ext uri="{FF2B5EF4-FFF2-40B4-BE49-F238E27FC236}">
                <a16:creationId xmlns:a16="http://schemas.microsoft.com/office/drawing/2014/main" id="{899161B0-5424-4C44-AC21-2B83565C4524}"/>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97358" name="Text Box 78">
            <a:extLst>
              <a:ext uri="{FF2B5EF4-FFF2-40B4-BE49-F238E27FC236}">
                <a16:creationId xmlns:a16="http://schemas.microsoft.com/office/drawing/2014/main" id="{3233DD4E-1730-2942-A89E-99E2CC3C8B0A}"/>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97361" name="Text Box 81">
            <a:extLst>
              <a:ext uri="{FF2B5EF4-FFF2-40B4-BE49-F238E27FC236}">
                <a16:creationId xmlns:a16="http://schemas.microsoft.com/office/drawing/2014/main" id="{BE87C797-A596-EC4E-A370-91380C5FC8DE}"/>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8</a:t>
            </a:r>
          </a:p>
        </p:txBody>
      </p:sp>
      <p:sp>
        <p:nvSpPr>
          <p:cNvPr id="97363" name="Rectangle 83">
            <a:extLst>
              <a:ext uri="{FF2B5EF4-FFF2-40B4-BE49-F238E27FC236}">
                <a16:creationId xmlns:a16="http://schemas.microsoft.com/office/drawing/2014/main" id="{C2FCC9AD-7644-944C-9F25-35ADB5D92E3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28</a:t>
            </a:r>
          </a:p>
        </p:txBody>
      </p:sp>
      <p:sp>
        <p:nvSpPr>
          <p:cNvPr id="97364" name="Text Box 84">
            <a:extLst>
              <a:ext uri="{FF2B5EF4-FFF2-40B4-BE49-F238E27FC236}">
                <a16:creationId xmlns:a16="http://schemas.microsoft.com/office/drawing/2014/main" id="{FC3D5DB4-A4C3-E44C-821A-5463D412235F}"/>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97379" name="Group 99">
            <a:extLst>
              <a:ext uri="{FF2B5EF4-FFF2-40B4-BE49-F238E27FC236}">
                <a16:creationId xmlns:a16="http://schemas.microsoft.com/office/drawing/2014/main" id="{861BEBEB-1EE6-5F40-94B3-D5F42C522D02}"/>
              </a:ext>
            </a:extLst>
          </p:cNvPr>
          <p:cNvGrpSpPr>
            <a:grpSpLocks/>
          </p:cNvGrpSpPr>
          <p:nvPr/>
        </p:nvGrpSpPr>
        <p:grpSpPr bwMode="auto">
          <a:xfrm>
            <a:off x="5473700" y="2908300"/>
            <a:ext cx="2593975" cy="2695575"/>
            <a:chOff x="3448" y="1832"/>
            <a:chExt cx="1634" cy="1698"/>
          </a:xfrm>
        </p:grpSpPr>
        <p:sp>
          <p:nvSpPr>
            <p:cNvPr id="97303" name="Rectangle 23">
              <a:extLst>
                <a:ext uri="{FF2B5EF4-FFF2-40B4-BE49-F238E27FC236}">
                  <a16:creationId xmlns:a16="http://schemas.microsoft.com/office/drawing/2014/main" id="{699A8595-7CD5-1549-B437-5DEFA160C977}"/>
                </a:ext>
              </a:extLst>
            </p:cNvPr>
            <p:cNvSpPr>
              <a:spLocks noChangeArrowheads="1"/>
            </p:cNvSpPr>
            <p:nvPr/>
          </p:nvSpPr>
          <p:spPr bwMode="auto">
            <a:xfrm>
              <a:off x="3448" y="3128"/>
              <a:ext cx="1634" cy="402"/>
            </a:xfrm>
            <a:prstGeom prst="rect">
              <a:avLst/>
            </a:prstGeom>
            <a:noFill/>
            <a:ln>
              <a:noFill/>
            </a:ln>
            <a:effectLst>
              <a:outerShdw dist="56796"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3600" i="1">
                  <a:solidFill>
                    <a:schemeClr val="tx1"/>
                  </a:solidFill>
                  <a:latin typeface="Arial" panose="020B0604020202020204" pitchFamily="34" charset="0"/>
                </a:rPr>
                <a:t>Ul. 30: 1-10</a:t>
              </a:r>
            </a:p>
          </p:txBody>
        </p:sp>
        <p:grpSp>
          <p:nvGrpSpPr>
            <p:cNvPr id="97378" name="Group 98">
              <a:extLst>
                <a:ext uri="{FF2B5EF4-FFF2-40B4-BE49-F238E27FC236}">
                  <a16:creationId xmlns:a16="http://schemas.microsoft.com/office/drawing/2014/main" id="{8C60470A-2397-D44F-A5AD-011C7C313FDC}"/>
                </a:ext>
              </a:extLst>
            </p:cNvPr>
            <p:cNvGrpSpPr>
              <a:grpSpLocks/>
            </p:cNvGrpSpPr>
            <p:nvPr/>
          </p:nvGrpSpPr>
          <p:grpSpPr bwMode="auto">
            <a:xfrm>
              <a:off x="3925" y="1832"/>
              <a:ext cx="504" cy="941"/>
              <a:chOff x="3925" y="1840"/>
              <a:chExt cx="504" cy="941"/>
            </a:xfrm>
          </p:grpSpPr>
          <p:sp>
            <p:nvSpPr>
              <p:cNvPr id="97376" name="Rectangle 96">
                <a:extLst>
                  <a:ext uri="{FF2B5EF4-FFF2-40B4-BE49-F238E27FC236}">
                    <a16:creationId xmlns:a16="http://schemas.microsoft.com/office/drawing/2014/main" id="{48BD6A14-C32A-414F-88EC-131BFD2DA2F2}"/>
                  </a:ext>
                </a:extLst>
              </p:cNvPr>
              <p:cNvSpPr>
                <a:spLocks noChangeArrowheads="1"/>
              </p:cNvSpPr>
              <p:nvPr/>
            </p:nvSpPr>
            <p:spPr bwMode="auto">
              <a:xfrm>
                <a:off x="3929" y="1840"/>
                <a:ext cx="114" cy="286"/>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endParaRPr lang="en-US" altLang="en-US" sz="2400" b="0" i="1">
                  <a:solidFill>
                    <a:srgbClr val="FFFFFF"/>
                  </a:solidFill>
                  <a:latin typeface="Helvetica" pitchFamily="2" charset="0"/>
                </a:endParaRPr>
              </a:p>
            </p:txBody>
          </p:sp>
          <p:sp>
            <p:nvSpPr>
              <p:cNvPr id="97377" name="Rectangle 97">
                <a:extLst>
                  <a:ext uri="{FF2B5EF4-FFF2-40B4-BE49-F238E27FC236}">
                    <a16:creationId xmlns:a16="http://schemas.microsoft.com/office/drawing/2014/main" id="{A1707B7E-4DFA-8348-888F-8741B78F7427}"/>
                  </a:ext>
                </a:extLst>
              </p:cNvPr>
              <p:cNvSpPr>
                <a:spLocks noChangeArrowheads="1"/>
              </p:cNvSpPr>
              <p:nvPr/>
            </p:nvSpPr>
            <p:spPr bwMode="auto">
              <a:xfrm>
                <a:off x="3925" y="2341"/>
                <a:ext cx="504" cy="44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r>
                  <a:rPr lang="en-US" altLang="en-US" sz="4000" i="1">
                    <a:solidFill>
                      <a:srgbClr val="FFFFFF"/>
                    </a:solidFill>
                    <a:latin typeface="Kosher-Normal" charset="0"/>
                  </a:rPr>
                  <a:t>PT</a:t>
                </a:r>
                <a:endParaRPr lang="en-US" altLang="en-US" sz="2400" b="0" i="1">
                  <a:solidFill>
                    <a:srgbClr val="FFFFFF"/>
                  </a:solidFill>
                  <a:latin typeface="Helvetica" pitchFamily="2" charset="0"/>
                </a:endParaRPr>
              </a:p>
            </p:txBody>
          </p:sp>
        </p:grpSp>
      </p:grpSp>
      <p:sp>
        <p:nvSpPr>
          <p:cNvPr id="97381" name="Rectangle 101">
            <a:extLst>
              <a:ext uri="{FF2B5EF4-FFF2-40B4-BE49-F238E27FC236}">
                <a16:creationId xmlns:a16="http://schemas.microsoft.com/office/drawing/2014/main" id="{0A2DCE8A-32D3-B245-AE01-1C5A5571AC79}"/>
              </a:ext>
            </a:extLst>
          </p:cNvPr>
          <p:cNvSpPr>
            <a:spLocks noChangeArrowheads="1"/>
          </p:cNvSpPr>
          <p:nvPr/>
        </p:nvSpPr>
        <p:spPr bwMode="auto">
          <a:xfrm>
            <a:off x="582613" y="5664200"/>
            <a:ext cx="856138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500">
                <a:solidFill>
                  <a:srgbClr val="FFFF00"/>
                </a:solidFill>
              </a:rPr>
              <a:t>ULANGAN: HUKUM TAURAT KEDUA!</a:t>
            </a:r>
            <a:r>
              <a:rPr lang="en-US" altLang="en-US" sz="3500"/>
              <a:t>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7"/>
                                        </p:tgtEl>
                                        <p:attrNameLst>
                                          <p:attrName>style.visibility</p:attrName>
                                        </p:attrNameLst>
                                      </p:cBhvr>
                                      <p:to>
                                        <p:strVal val="visible"/>
                                      </p:to>
                                    </p:set>
                                    <p:anim calcmode="lin" valueType="num">
                                      <p:cBhvr>
                                        <p:cTn id="7" dur="500" fill="hold"/>
                                        <p:tgtEl>
                                          <p:spTgt spid="97297"/>
                                        </p:tgtEl>
                                        <p:attrNameLst>
                                          <p:attrName>ppt_x</p:attrName>
                                        </p:attrNameLst>
                                      </p:cBhvr>
                                      <p:tavLst>
                                        <p:tav tm="0">
                                          <p:val>
                                            <p:strVal val="#ppt_x-#ppt_w/2"/>
                                          </p:val>
                                        </p:tav>
                                        <p:tav tm="100000">
                                          <p:val>
                                            <p:strVal val="#ppt_x"/>
                                          </p:val>
                                        </p:tav>
                                      </p:tavLst>
                                    </p:anim>
                                    <p:anim calcmode="lin" valueType="num">
                                      <p:cBhvr>
                                        <p:cTn id="8" dur="500" fill="hold"/>
                                        <p:tgtEl>
                                          <p:spTgt spid="97297"/>
                                        </p:tgtEl>
                                        <p:attrNameLst>
                                          <p:attrName>ppt_y</p:attrName>
                                        </p:attrNameLst>
                                      </p:cBhvr>
                                      <p:tavLst>
                                        <p:tav tm="0">
                                          <p:val>
                                            <p:strVal val="#ppt_y"/>
                                          </p:val>
                                        </p:tav>
                                        <p:tav tm="100000">
                                          <p:val>
                                            <p:strVal val="#ppt_y"/>
                                          </p:val>
                                        </p:tav>
                                      </p:tavLst>
                                    </p:anim>
                                    <p:anim calcmode="lin" valueType="num">
                                      <p:cBhvr>
                                        <p:cTn id="9" dur="500" fill="hold"/>
                                        <p:tgtEl>
                                          <p:spTgt spid="97297"/>
                                        </p:tgtEl>
                                        <p:attrNameLst>
                                          <p:attrName>ppt_w</p:attrName>
                                        </p:attrNameLst>
                                      </p:cBhvr>
                                      <p:tavLst>
                                        <p:tav tm="0">
                                          <p:val>
                                            <p:fltVal val="0"/>
                                          </p:val>
                                        </p:tav>
                                        <p:tav tm="100000">
                                          <p:val>
                                            <p:strVal val="#ppt_w"/>
                                          </p:val>
                                        </p:tav>
                                      </p:tavLst>
                                    </p:anim>
                                    <p:anim calcmode="lin" valueType="num">
                                      <p:cBhvr>
                                        <p:cTn id="10"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7329"/>
                                        </p:tgtEl>
                                        <p:attrNameLst>
                                          <p:attrName>style.visibility</p:attrName>
                                        </p:attrNameLst>
                                      </p:cBhvr>
                                      <p:to>
                                        <p:strVal val="visible"/>
                                      </p:to>
                                    </p:set>
                                    <p:anim calcmode="lin" valueType="num">
                                      <p:cBhvr>
                                        <p:cTn id="15" dur="500" fill="hold"/>
                                        <p:tgtEl>
                                          <p:spTgt spid="97329"/>
                                        </p:tgtEl>
                                        <p:attrNameLst>
                                          <p:attrName>ppt_w</p:attrName>
                                        </p:attrNameLst>
                                      </p:cBhvr>
                                      <p:tavLst>
                                        <p:tav tm="0">
                                          <p:val>
                                            <p:fltVal val="0"/>
                                          </p:val>
                                        </p:tav>
                                        <p:tav tm="100000">
                                          <p:val>
                                            <p:strVal val="#ppt_w"/>
                                          </p:val>
                                        </p:tav>
                                      </p:tavLst>
                                    </p:anim>
                                    <p:anim calcmode="lin" valueType="num">
                                      <p:cBhvr>
                                        <p:cTn id="16" dur="500" fill="hold"/>
                                        <p:tgtEl>
                                          <p:spTgt spid="97329"/>
                                        </p:tgtEl>
                                        <p:attrNameLst>
                                          <p:attrName>ppt_h</p:attrName>
                                        </p:attrNameLst>
                                      </p:cBhvr>
                                      <p:tavLst>
                                        <p:tav tm="0">
                                          <p:val>
                                            <p:fltVal val="0"/>
                                          </p:val>
                                        </p:tav>
                                        <p:tav tm="100000">
                                          <p:val>
                                            <p:strVal val="#ppt_h"/>
                                          </p:val>
                                        </p:tav>
                                      </p:tavLst>
                                    </p:anim>
                                    <p:anim calcmode="lin" valueType="num">
                                      <p:cBhvr>
                                        <p:cTn id="17" dur="500" fill="hold"/>
                                        <p:tgtEl>
                                          <p:spTgt spid="97329"/>
                                        </p:tgtEl>
                                        <p:attrNameLst>
                                          <p:attrName>ppt_x</p:attrName>
                                        </p:attrNameLst>
                                      </p:cBhvr>
                                      <p:tavLst>
                                        <p:tav tm="0">
                                          <p:val>
                                            <p:fltVal val="0.5"/>
                                          </p:val>
                                        </p:tav>
                                        <p:tav tm="100000">
                                          <p:val>
                                            <p:strVal val="#ppt_x"/>
                                          </p:val>
                                        </p:tav>
                                      </p:tavLst>
                                    </p:anim>
                                    <p:anim calcmode="lin" valueType="num">
                                      <p:cBhvr>
                                        <p:cTn id="18"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97333"/>
                                        </p:tgtEl>
                                        <p:attrNameLst>
                                          <p:attrName>style.visibility</p:attrName>
                                        </p:attrNameLst>
                                      </p:cBhvr>
                                      <p:to>
                                        <p:strVal val="visible"/>
                                      </p:to>
                                    </p:set>
                                    <p:anim calcmode="lin" valueType="num">
                                      <p:cBhvr>
                                        <p:cTn id="23" dur="500" fill="hold"/>
                                        <p:tgtEl>
                                          <p:spTgt spid="97333"/>
                                        </p:tgtEl>
                                        <p:attrNameLst>
                                          <p:attrName>ppt_w</p:attrName>
                                        </p:attrNameLst>
                                      </p:cBhvr>
                                      <p:tavLst>
                                        <p:tav tm="0">
                                          <p:val>
                                            <p:fltVal val="0"/>
                                          </p:val>
                                        </p:tav>
                                        <p:tav tm="100000">
                                          <p:val>
                                            <p:strVal val="#ppt_w"/>
                                          </p:val>
                                        </p:tav>
                                      </p:tavLst>
                                    </p:anim>
                                    <p:anim calcmode="lin" valueType="num">
                                      <p:cBhvr>
                                        <p:cTn id="24" dur="500" fill="hold"/>
                                        <p:tgtEl>
                                          <p:spTgt spid="97333"/>
                                        </p:tgtEl>
                                        <p:attrNameLst>
                                          <p:attrName>ppt_h</p:attrName>
                                        </p:attrNameLst>
                                      </p:cBhvr>
                                      <p:tavLst>
                                        <p:tav tm="0">
                                          <p:val>
                                            <p:fltVal val="0"/>
                                          </p:val>
                                        </p:tav>
                                        <p:tav tm="100000">
                                          <p:val>
                                            <p:strVal val="#ppt_h"/>
                                          </p:val>
                                        </p:tav>
                                      </p:tavLst>
                                    </p:anim>
                                    <p:anim calcmode="lin" valueType="num">
                                      <p:cBhvr>
                                        <p:cTn id="25" dur="500" fill="hold"/>
                                        <p:tgtEl>
                                          <p:spTgt spid="97333"/>
                                        </p:tgtEl>
                                        <p:attrNameLst>
                                          <p:attrName>ppt_x</p:attrName>
                                        </p:attrNameLst>
                                      </p:cBhvr>
                                      <p:tavLst>
                                        <p:tav tm="0">
                                          <p:val>
                                            <p:fltVal val="0.5"/>
                                          </p:val>
                                        </p:tav>
                                        <p:tav tm="100000">
                                          <p:val>
                                            <p:strVal val="#ppt_x"/>
                                          </p:val>
                                        </p:tav>
                                      </p:tavLst>
                                    </p:anim>
                                    <p:anim calcmode="lin" valueType="num">
                                      <p:cBhvr>
                                        <p:cTn id="26"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97334"/>
                                        </p:tgtEl>
                                        <p:attrNameLst>
                                          <p:attrName>style.visibility</p:attrName>
                                        </p:attrNameLst>
                                      </p:cBhvr>
                                      <p:to>
                                        <p:strVal val="visible"/>
                                      </p:to>
                                    </p:set>
                                    <p:anim calcmode="lin" valueType="num">
                                      <p:cBhvr>
                                        <p:cTn id="31" dur="500" fill="hold"/>
                                        <p:tgtEl>
                                          <p:spTgt spid="97334"/>
                                        </p:tgtEl>
                                        <p:attrNameLst>
                                          <p:attrName>ppt_w</p:attrName>
                                        </p:attrNameLst>
                                      </p:cBhvr>
                                      <p:tavLst>
                                        <p:tav tm="0">
                                          <p:val>
                                            <p:fltVal val="0"/>
                                          </p:val>
                                        </p:tav>
                                        <p:tav tm="100000">
                                          <p:val>
                                            <p:strVal val="#ppt_w"/>
                                          </p:val>
                                        </p:tav>
                                      </p:tavLst>
                                    </p:anim>
                                    <p:anim calcmode="lin" valueType="num">
                                      <p:cBhvr>
                                        <p:cTn id="32" dur="500" fill="hold"/>
                                        <p:tgtEl>
                                          <p:spTgt spid="97334"/>
                                        </p:tgtEl>
                                        <p:attrNameLst>
                                          <p:attrName>ppt_h</p:attrName>
                                        </p:attrNameLst>
                                      </p:cBhvr>
                                      <p:tavLst>
                                        <p:tav tm="0">
                                          <p:val>
                                            <p:fltVal val="0"/>
                                          </p:val>
                                        </p:tav>
                                        <p:tav tm="100000">
                                          <p:val>
                                            <p:strVal val="#ppt_h"/>
                                          </p:val>
                                        </p:tav>
                                      </p:tavLst>
                                    </p:anim>
                                    <p:anim calcmode="lin" valueType="num">
                                      <p:cBhvr>
                                        <p:cTn id="33" dur="500" fill="hold"/>
                                        <p:tgtEl>
                                          <p:spTgt spid="97334"/>
                                        </p:tgtEl>
                                        <p:attrNameLst>
                                          <p:attrName>ppt_x</p:attrName>
                                        </p:attrNameLst>
                                      </p:cBhvr>
                                      <p:tavLst>
                                        <p:tav tm="0">
                                          <p:val>
                                            <p:fltVal val="0.5"/>
                                          </p:val>
                                        </p:tav>
                                        <p:tav tm="100000">
                                          <p:val>
                                            <p:strVal val="#ppt_x"/>
                                          </p:val>
                                        </p:tav>
                                      </p:tavLst>
                                    </p:anim>
                                    <p:anim calcmode="lin" valueType="num">
                                      <p:cBhvr>
                                        <p:cTn id="34"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97336"/>
                                        </p:tgtEl>
                                        <p:attrNameLst>
                                          <p:attrName>style.visibility</p:attrName>
                                        </p:attrNameLst>
                                      </p:cBhvr>
                                      <p:to>
                                        <p:strVal val="visible"/>
                                      </p:to>
                                    </p:set>
                                    <p:anim calcmode="lin" valueType="num">
                                      <p:cBhvr>
                                        <p:cTn id="39" dur="500" fill="hold"/>
                                        <p:tgtEl>
                                          <p:spTgt spid="97336"/>
                                        </p:tgtEl>
                                        <p:attrNameLst>
                                          <p:attrName>ppt_w</p:attrName>
                                        </p:attrNameLst>
                                      </p:cBhvr>
                                      <p:tavLst>
                                        <p:tav tm="0">
                                          <p:val>
                                            <p:fltVal val="0"/>
                                          </p:val>
                                        </p:tav>
                                        <p:tav tm="100000">
                                          <p:val>
                                            <p:strVal val="#ppt_w"/>
                                          </p:val>
                                        </p:tav>
                                      </p:tavLst>
                                    </p:anim>
                                    <p:anim calcmode="lin" valueType="num">
                                      <p:cBhvr>
                                        <p:cTn id="40" dur="500" fill="hold"/>
                                        <p:tgtEl>
                                          <p:spTgt spid="97336"/>
                                        </p:tgtEl>
                                        <p:attrNameLst>
                                          <p:attrName>ppt_h</p:attrName>
                                        </p:attrNameLst>
                                      </p:cBhvr>
                                      <p:tavLst>
                                        <p:tav tm="0">
                                          <p:val>
                                            <p:fltVal val="0"/>
                                          </p:val>
                                        </p:tav>
                                        <p:tav tm="100000">
                                          <p:val>
                                            <p:strVal val="#ppt_h"/>
                                          </p:val>
                                        </p:tav>
                                      </p:tavLst>
                                    </p:anim>
                                    <p:anim calcmode="lin" valueType="num">
                                      <p:cBhvr>
                                        <p:cTn id="41" dur="500" fill="hold"/>
                                        <p:tgtEl>
                                          <p:spTgt spid="97336"/>
                                        </p:tgtEl>
                                        <p:attrNameLst>
                                          <p:attrName>ppt_x</p:attrName>
                                        </p:attrNameLst>
                                      </p:cBhvr>
                                      <p:tavLst>
                                        <p:tav tm="0">
                                          <p:val>
                                            <p:fltVal val="0.5"/>
                                          </p:val>
                                        </p:tav>
                                        <p:tav tm="100000">
                                          <p:val>
                                            <p:strVal val="#ppt_x"/>
                                          </p:val>
                                        </p:tav>
                                      </p:tavLst>
                                    </p:anim>
                                    <p:anim calcmode="lin" valueType="num">
                                      <p:cBhvr>
                                        <p:cTn id="42"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528" fill="hold" grpId="0" nodeType="clickEffect">
                                  <p:stCondLst>
                                    <p:cond delay="0"/>
                                  </p:stCondLst>
                                  <p:childTnLst>
                                    <p:set>
                                      <p:cBhvr>
                                        <p:cTn id="46" dur="1" fill="hold">
                                          <p:stCondLst>
                                            <p:cond delay="0"/>
                                          </p:stCondLst>
                                        </p:cTn>
                                        <p:tgtEl>
                                          <p:spTgt spid="97335"/>
                                        </p:tgtEl>
                                        <p:attrNameLst>
                                          <p:attrName>style.visibility</p:attrName>
                                        </p:attrNameLst>
                                      </p:cBhvr>
                                      <p:to>
                                        <p:strVal val="visible"/>
                                      </p:to>
                                    </p:set>
                                    <p:anim calcmode="lin" valueType="num">
                                      <p:cBhvr>
                                        <p:cTn id="47" dur="500" fill="hold"/>
                                        <p:tgtEl>
                                          <p:spTgt spid="97335"/>
                                        </p:tgtEl>
                                        <p:attrNameLst>
                                          <p:attrName>ppt_w</p:attrName>
                                        </p:attrNameLst>
                                      </p:cBhvr>
                                      <p:tavLst>
                                        <p:tav tm="0">
                                          <p:val>
                                            <p:fltVal val="0"/>
                                          </p:val>
                                        </p:tav>
                                        <p:tav tm="100000">
                                          <p:val>
                                            <p:strVal val="#ppt_w"/>
                                          </p:val>
                                        </p:tav>
                                      </p:tavLst>
                                    </p:anim>
                                    <p:anim calcmode="lin" valueType="num">
                                      <p:cBhvr>
                                        <p:cTn id="48" dur="500" fill="hold"/>
                                        <p:tgtEl>
                                          <p:spTgt spid="97335"/>
                                        </p:tgtEl>
                                        <p:attrNameLst>
                                          <p:attrName>ppt_h</p:attrName>
                                        </p:attrNameLst>
                                      </p:cBhvr>
                                      <p:tavLst>
                                        <p:tav tm="0">
                                          <p:val>
                                            <p:fltVal val="0"/>
                                          </p:val>
                                        </p:tav>
                                        <p:tav tm="100000">
                                          <p:val>
                                            <p:strVal val="#ppt_h"/>
                                          </p:val>
                                        </p:tav>
                                      </p:tavLst>
                                    </p:anim>
                                    <p:anim calcmode="lin" valueType="num">
                                      <p:cBhvr>
                                        <p:cTn id="49" dur="500" fill="hold"/>
                                        <p:tgtEl>
                                          <p:spTgt spid="97335"/>
                                        </p:tgtEl>
                                        <p:attrNameLst>
                                          <p:attrName>ppt_x</p:attrName>
                                        </p:attrNameLst>
                                      </p:cBhvr>
                                      <p:tavLst>
                                        <p:tav tm="0">
                                          <p:val>
                                            <p:fltVal val="0.5"/>
                                          </p:val>
                                        </p:tav>
                                        <p:tav tm="100000">
                                          <p:val>
                                            <p:strVal val="#ppt_x"/>
                                          </p:val>
                                        </p:tav>
                                      </p:tavLst>
                                    </p:anim>
                                    <p:anim calcmode="lin" valueType="num">
                                      <p:cBhvr>
                                        <p:cTn id="50"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97381"/>
                                        </p:tgtEl>
                                        <p:attrNameLst>
                                          <p:attrName>style.visibility</p:attrName>
                                        </p:attrNameLst>
                                      </p:cBhvr>
                                      <p:to>
                                        <p:strVal val="visible"/>
                                      </p:to>
                                    </p:set>
                                    <p:anim calcmode="lin" valueType="num">
                                      <p:cBhvr>
                                        <p:cTn id="55" dur="500" fill="hold"/>
                                        <p:tgtEl>
                                          <p:spTgt spid="97381"/>
                                        </p:tgtEl>
                                        <p:attrNameLst>
                                          <p:attrName>ppt_w</p:attrName>
                                        </p:attrNameLst>
                                      </p:cBhvr>
                                      <p:tavLst>
                                        <p:tav tm="0">
                                          <p:val>
                                            <p:fltVal val="0"/>
                                          </p:val>
                                        </p:tav>
                                        <p:tav tm="100000">
                                          <p:val>
                                            <p:strVal val="#ppt_w"/>
                                          </p:val>
                                        </p:tav>
                                      </p:tavLst>
                                    </p:anim>
                                    <p:anim calcmode="lin" valueType="num">
                                      <p:cBhvr>
                                        <p:cTn id="56" dur="500" fill="hold"/>
                                        <p:tgtEl>
                                          <p:spTgt spid="97381"/>
                                        </p:tgtEl>
                                        <p:attrNameLst>
                                          <p:attrName>ppt_h</p:attrName>
                                        </p:attrNameLst>
                                      </p:cBhvr>
                                      <p:tavLst>
                                        <p:tav tm="0">
                                          <p:val>
                                            <p:fltVal val="0"/>
                                          </p:val>
                                        </p:tav>
                                        <p:tav tm="100000">
                                          <p:val>
                                            <p:strVal val="#ppt_h"/>
                                          </p:val>
                                        </p:tav>
                                      </p:tavLst>
                                    </p:anim>
                                    <p:animEffect transition="in" filter="fade">
                                      <p:cBhvr>
                                        <p:cTn id="57" dur="500"/>
                                        <p:tgtEl>
                                          <p:spTgt spid="97381"/>
                                        </p:tgtEl>
                                      </p:cBhvr>
                                    </p:animEffect>
                                  </p:childTnLst>
                                </p:cTn>
                              </p:par>
                            </p:childTnLst>
                          </p:cTn>
                        </p:par>
                        <p:par>
                          <p:cTn id="58" fill="hold" nodeType="afterGroup">
                            <p:stCondLst>
                              <p:cond delay="500"/>
                            </p:stCondLst>
                            <p:childTnLst>
                              <p:par>
                                <p:cTn id="59" presetID="53" presetClass="exit" presetSubtype="0" fill="hold" grpId="1" nodeType="afterEffect">
                                  <p:stCondLst>
                                    <p:cond delay="2000"/>
                                  </p:stCondLst>
                                  <p:childTnLst>
                                    <p:anim calcmode="lin" valueType="num">
                                      <p:cBhvr>
                                        <p:cTn id="60" dur="500"/>
                                        <p:tgtEl>
                                          <p:spTgt spid="97381"/>
                                        </p:tgtEl>
                                        <p:attrNameLst>
                                          <p:attrName>ppt_w</p:attrName>
                                        </p:attrNameLst>
                                      </p:cBhvr>
                                      <p:tavLst>
                                        <p:tav tm="0">
                                          <p:val>
                                            <p:strVal val="ppt_w"/>
                                          </p:val>
                                        </p:tav>
                                        <p:tav tm="100000">
                                          <p:val>
                                            <p:fltVal val="0"/>
                                          </p:val>
                                        </p:tav>
                                      </p:tavLst>
                                    </p:anim>
                                    <p:anim calcmode="lin" valueType="num">
                                      <p:cBhvr>
                                        <p:cTn id="61" dur="500"/>
                                        <p:tgtEl>
                                          <p:spTgt spid="97381"/>
                                        </p:tgtEl>
                                        <p:attrNameLst>
                                          <p:attrName>ppt_h</p:attrName>
                                        </p:attrNameLst>
                                      </p:cBhvr>
                                      <p:tavLst>
                                        <p:tav tm="0">
                                          <p:val>
                                            <p:strVal val="ppt_h"/>
                                          </p:val>
                                        </p:tav>
                                        <p:tav tm="100000">
                                          <p:val>
                                            <p:fltVal val="0"/>
                                          </p:val>
                                        </p:tav>
                                      </p:tavLst>
                                    </p:anim>
                                    <p:animEffect transition="out" filter="fade">
                                      <p:cBhvr>
                                        <p:cTn id="62" dur="500"/>
                                        <p:tgtEl>
                                          <p:spTgt spid="97381"/>
                                        </p:tgtEl>
                                      </p:cBhvr>
                                    </p:animEffect>
                                    <p:set>
                                      <p:cBhvr>
                                        <p:cTn id="63" dur="1" fill="hold">
                                          <p:stCondLst>
                                            <p:cond delay="499"/>
                                          </p:stCondLst>
                                        </p:cTn>
                                        <p:tgtEl>
                                          <p:spTgt spid="97381"/>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grpId="0" nodeType="clickEffect">
                                  <p:stCondLst>
                                    <p:cond delay="0"/>
                                  </p:stCondLst>
                                  <p:childTnLst>
                                    <p:set>
                                      <p:cBhvr>
                                        <p:cTn id="67" dur="1" fill="hold">
                                          <p:stCondLst>
                                            <p:cond delay="0"/>
                                          </p:stCondLst>
                                        </p:cTn>
                                        <p:tgtEl>
                                          <p:spTgt spid="97338"/>
                                        </p:tgtEl>
                                        <p:attrNameLst>
                                          <p:attrName>style.visibility</p:attrName>
                                        </p:attrNameLst>
                                      </p:cBhvr>
                                      <p:to>
                                        <p:strVal val="visible"/>
                                      </p:to>
                                    </p:set>
                                    <p:anim calcmode="lin" valueType="num">
                                      <p:cBhvr>
                                        <p:cTn id="68" dur="500" fill="hold"/>
                                        <p:tgtEl>
                                          <p:spTgt spid="97338"/>
                                        </p:tgtEl>
                                        <p:attrNameLst>
                                          <p:attrName>ppt_w</p:attrName>
                                        </p:attrNameLst>
                                      </p:cBhvr>
                                      <p:tavLst>
                                        <p:tav tm="0">
                                          <p:val>
                                            <p:fltVal val="0"/>
                                          </p:val>
                                        </p:tav>
                                        <p:tav tm="100000">
                                          <p:val>
                                            <p:strVal val="#ppt_w"/>
                                          </p:val>
                                        </p:tav>
                                      </p:tavLst>
                                    </p:anim>
                                    <p:anim calcmode="lin" valueType="num">
                                      <p:cBhvr>
                                        <p:cTn id="69" dur="500" fill="hold"/>
                                        <p:tgtEl>
                                          <p:spTgt spid="97338"/>
                                        </p:tgtEl>
                                        <p:attrNameLst>
                                          <p:attrName>ppt_h</p:attrName>
                                        </p:attrNameLst>
                                      </p:cBhvr>
                                      <p:tavLst>
                                        <p:tav tm="0">
                                          <p:val>
                                            <p:fltVal val="0"/>
                                          </p:val>
                                        </p:tav>
                                        <p:tav tm="100000">
                                          <p:val>
                                            <p:strVal val="#ppt_h"/>
                                          </p:val>
                                        </p:tav>
                                      </p:tavLst>
                                    </p:anim>
                                    <p:anim calcmode="lin" valueType="num">
                                      <p:cBhvr>
                                        <p:cTn id="70" dur="500" fill="hold"/>
                                        <p:tgtEl>
                                          <p:spTgt spid="97338"/>
                                        </p:tgtEl>
                                        <p:attrNameLst>
                                          <p:attrName>ppt_x</p:attrName>
                                        </p:attrNameLst>
                                      </p:cBhvr>
                                      <p:tavLst>
                                        <p:tav tm="0">
                                          <p:val>
                                            <p:fltVal val="0.5"/>
                                          </p:val>
                                        </p:tav>
                                        <p:tav tm="100000">
                                          <p:val>
                                            <p:strVal val="#ppt_x"/>
                                          </p:val>
                                        </p:tav>
                                      </p:tavLst>
                                    </p:anim>
                                    <p:anim calcmode="lin" valueType="num">
                                      <p:cBhvr>
                                        <p:cTn id="71"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2" fill="hold" nodeType="clickEffect">
                                  <p:stCondLst>
                                    <p:cond delay="0"/>
                                  </p:stCondLst>
                                  <p:childTnLst>
                                    <p:set>
                                      <p:cBhvr>
                                        <p:cTn id="75" dur="1" fill="hold">
                                          <p:stCondLst>
                                            <p:cond delay="0"/>
                                          </p:stCondLst>
                                        </p:cTn>
                                        <p:tgtEl>
                                          <p:spTgt spid="97379"/>
                                        </p:tgtEl>
                                        <p:attrNameLst>
                                          <p:attrName>style.visibility</p:attrName>
                                        </p:attrNameLst>
                                      </p:cBhvr>
                                      <p:to>
                                        <p:strVal val="visible"/>
                                      </p:to>
                                    </p:set>
                                    <p:anim calcmode="lin" valueType="num">
                                      <p:cBhvr additive="base">
                                        <p:cTn id="76" dur="500" fill="hold"/>
                                        <p:tgtEl>
                                          <p:spTgt spid="97379"/>
                                        </p:tgtEl>
                                        <p:attrNameLst>
                                          <p:attrName>ppt_x</p:attrName>
                                        </p:attrNameLst>
                                      </p:cBhvr>
                                      <p:tavLst>
                                        <p:tav tm="0">
                                          <p:val>
                                            <p:strVal val="1+#ppt_w/2"/>
                                          </p:val>
                                        </p:tav>
                                        <p:tav tm="100000">
                                          <p:val>
                                            <p:strVal val="#ppt_x"/>
                                          </p:val>
                                        </p:tav>
                                      </p:tavLst>
                                    </p:anim>
                                    <p:anim calcmode="lin" valueType="num">
                                      <p:cBhvr additive="base">
                                        <p:cTn id="77" dur="500" fill="hold"/>
                                        <p:tgtEl>
                                          <p:spTgt spid="97379"/>
                                        </p:tgtEl>
                                        <p:attrNameLst>
                                          <p:attrName>ppt_y</p:attrName>
                                        </p:attrNameLst>
                                      </p:cBhvr>
                                      <p:tavLst>
                                        <p:tav tm="0">
                                          <p:val>
                                            <p:strVal val="#ppt_y"/>
                                          </p:val>
                                        </p:tav>
                                        <p:tav tm="100000">
                                          <p:val>
                                            <p:strVal val="#ppt_y"/>
                                          </p:val>
                                        </p:tav>
                                      </p:tavLst>
                                    </p:anim>
                                  </p:childTnLst>
                                </p:cTn>
                              </p:par>
                            </p:childTnLst>
                          </p:cTn>
                        </p:par>
                        <p:par>
                          <p:cTn id="78" fill="hold" nodeType="afterGroup">
                            <p:stCondLst>
                              <p:cond delay="500"/>
                            </p:stCondLst>
                            <p:childTnLst>
                              <p:par>
                                <p:cTn id="79" presetID="2" presetClass="entr" presetSubtype="2" fill="hold" nodeType="afterEffect">
                                  <p:stCondLst>
                                    <p:cond delay="0"/>
                                  </p:stCondLst>
                                  <p:childTnLst>
                                    <p:set>
                                      <p:cBhvr>
                                        <p:cTn id="80" dur="1" fill="hold">
                                          <p:stCondLst>
                                            <p:cond delay="0"/>
                                          </p:stCondLst>
                                        </p:cTn>
                                        <p:tgtEl>
                                          <p:spTgt spid="97302"/>
                                        </p:tgtEl>
                                        <p:attrNameLst>
                                          <p:attrName>style.visibility</p:attrName>
                                        </p:attrNameLst>
                                      </p:cBhvr>
                                      <p:to>
                                        <p:strVal val="visible"/>
                                      </p:to>
                                    </p:set>
                                    <p:anim calcmode="lin" valueType="num">
                                      <p:cBhvr additive="base">
                                        <p:cTn id="81" dur="500" fill="hold"/>
                                        <p:tgtEl>
                                          <p:spTgt spid="97302"/>
                                        </p:tgtEl>
                                        <p:attrNameLst>
                                          <p:attrName>ppt_x</p:attrName>
                                        </p:attrNameLst>
                                      </p:cBhvr>
                                      <p:tavLst>
                                        <p:tav tm="0">
                                          <p:val>
                                            <p:strVal val="1+#ppt_w/2"/>
                                          </p:val>
                                        </p:tav>
                                        <p:tav tm="100000">
                                          <p:val>
                                            <p:strVal val="#ppt_x"/>
                                          </p:val>
                                        </p:tav>
                                      </p:tavLst>
                                    </p:anim>
                                    <p:anim calcmode="lin" valueType="num">
                                      <p:cBhvr additive="base">
                                        <p:cTn id="82" dur="500" fill="hold"/>
                                        <p:tgtEl>
                                          <p:spTgt spid="97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utoUpdateAnimBg="0"/>
      <p:bldP spid="97329" grpId="0" autoUpdateAnimBg="0"/>
      <p:bldP spid="97333" grpId="0" autoUpdateAnimBg="0"/>
      <p:bldP spid="97334" grpId="0" autoUpdateAnimBg="0"/>
      <p:bldP spid="97335" grpId="0" autoUpdateAnimBg="0"/>
      <p:bldP spid="97336" grpId="0" autoUpdateAnimBg="0"/>
      <p:bldP spid="97338" grpId="0" autoUpdateAnimBg="0"/>
      <p:bldP spid="97381" grpId="0"/>
      <p:bldP spid="97381"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9" name="Rectangle 3">
            <a:extLst>
              <a:ext uri="{FF2B5EF4-FFF2-40B4-BE49-F238E27FC236}">
                <a16:creationId xmlns:a16="http://schemas.microsoft.com/office/drawing/2014/main" id="{9BC93DCB-CADD-4C4A-AD32-DDE1A256462E}"/>
              </a:ext>
            </a:extLst>
          </p:cNvPr>
          <p:cNvSpPr>
            <a:spLocks noChangeArrowheads="1"/>
          </p:cNvSpPr>
          <p:nvPr/>
        </p:nvSpPr>
        <p:spPr bwMode="auto">
          <a:xfrm>
            <a:off x="1008063" y="1320800"/>
            <a:ext cx="7110412" cy="5213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Lst>
        </p:spPr>
        <p:txBody>
          <a:bodyPr lIns="90487" tIns="44450" rIns="90487" bIns="44450">
            <a:spAutoFit/>
          </a:bodyPr>
          <a:lstStyle/>
          <a:p>
            <a:r>
              <a:rPr lang="en-US" altLang="en-US" sz="2800">
                <a:solidFill>
                  <a:schemeClr val="tx1"/>
                </a:solidFill>
                <a:latin typeface="Times" pitchFamily="2" charset="0"/>
              </a:rPr>
              <a:t>                 </a:t>
            </a:r>
            <a:endParaRPr lang="en-US" altLang="en-US" sz="2400">
              <a:solidFill>
                <a:schemeClr val="tx1"/>
              </a:solidFill>
              <a:latin typeface="Times" pitchFamily="2" charset="0"/>
            </a:endParaRPr>
          </a:p>
          <a:p>
            <a:r>
              <a:rPr lang="en-US" altLang="en-US" sz="2400">
                <a:solidFill>
                  <a:schemeClr val="tx1"/>
                </a:solidFill>
                <a:latin typeface="Times" pitchFamily="2" charset="0"/>
              </a:rPr>
              <a:t>	</a:t>
            </a:r>
            <a:r>
              <a:rPr lang="en-US" altLang="en-US" sz="3200" baseline="30000">
                <a:solidFill>
                  <a:schemeClr val="tx1"/>
                </a:solidFill>
                <a:latin typeface="Times" pitchFamily="2" charset="0"/>
              </a:rPr>
              <a:t>5</a:t>
            </a:r>
            <a:r>
              <a:rPr lang="en-US" altLang="en-US" sz="2800">
                <a:solidFill>
                  <a:schemeClr val="tx1"/>
                </a:solidFill>
                <a:latin typeface="Times" pitchFamily="2" charset="0"/>
              </a:rPr>
              <a:t> TUHAN, Allahmu akan membawa engkau masuk ke </a:t>
            </a:r>
            <a:r>
              <a:rPr lang="en-US" altLang="en-US" sz="2800">
                <a:solidFill>
                  <a:srgbClr val="FFFF00"/>
                </a:solidFill>
                <a:latin typeface="Times" pitchFamily="2" charset="0"/>
              </a:rPr>
              <a:t>negeri</a:t>
            </a:r>
            <a:r>
              <a:rPr lang="en-US" altLang="en-US" sz="2800">
                <a:solidFill>
                  <a:schemeClr val="tx2"/>
                </a:solidFill>
                <a:latin typeface="Times" pitchFamily="2" charset="0"/>
              </a:rPr>
              <a:t> </a:t>
            </a:r>
            <a:r>
              <a:rPr lang="en-US" altLang="en-US" sz="2800">
                <a:solidFill>
                  <a:srgbClr val="66FF66"/>
                </a:solidFill>
                <a:latin typeface="Times" pitchFamily="2" charset="0"/>
              </a:rPr>
              <a:t>yang sudah dimiliki nenek moyangmu, dan engkau akan memilikinya pula.</a:t>
            </a:r>
            <a:r>
              <a:rPr lang="en-US" altLang="en-US" sz="2800">
                <a:solidFill>
                  <a:schemeClr val="tx2"/>
                </a:solidFill>
                <a:latin typeface="Times" pitchFamily="2" charset="0"/>
              </a:rPr>
              <a:t>  </a:t>
            </a:r>
            <a:r>
              <a:rPr lang="en-US" altLang="en-US" sz="2800">
                <a:solidFill>
                  <a:schemeClr val="tx1"/>
                </a:solidFill>
                <a:latin typeface="Times" pitchFamily="2" charset="0"/>
              </a:rPr>
              <a:t>Ia akan berbuat baik kepadamu dan membuat engkau banyak melebihi nenek moyangmu.</a:t>
            </a:r>
          </a:p>
          <a:p>
            <a:r>
              <a:rPr lang="en-US" altLang="en-US" sz="3200" baseline="30000">
                <a:solidFill>
                  <a:schemeClr val="tx1"/>
                </a:solidFill>
                <a:latin typeface="Times" pitchFamily="2" charset="0"/>
              </a:rPr>
              <a:t>  	6 </a:t>
            </a:r>
            <a:r>
              <a:rPr lang="en-US" altLang="en-US" sz="2800">
                <a:solidFill>
                  <a:schemeClr val="tx1"/>
                </a:solidFill>
                <a:latin typeface="Times" pitchFamily="2" charset="0"/>
              </a:rPr>
              <a:t>TUHAN, Allahmu, </a:t>
            </a:r>
            <a:r>
              <a:rPr lang="en-US" altLang="en-US" sz="2800">
                <a:solidFill>
                  <a:srgbClr val="66FF66"/>
                </a:solidFill>
                <a:latin typeface="Times" pitchFamily="2" charset="0"/>
              </a:rPr>
              <a:t>akan menyunat hatimu dan hati keturunanmu</a:t>
            </a:r>
            <a:r>
              <a:rPr lang="en-US" altLang="en-US" sz="2800">
                <a:solidFill>
                  <a:schemeClr val="tx1"/>
                </a:solidFill>
                <a:latin typeface="Times" pitchFamily="2" charset="0"/>
              </a:rPr>
              <a:t>,</a:t>
            </a:r>
            <a:r>
              <a:rPr lang="en-US" altLang="en-US" sz="2800">
                <a:solidFill>
                  <a:schemeClr val="tx2"/>
                </a:solidFill>
                <a:latin typeface="Times" pitchFamily="2" charset="0"/>
              </a:rPr>
              <a:t> </a:t>
            </a:r>
            <a:r>
              <a:rPr lang="en-US" altLang="en-US" sz="2800">
                <a:solidFill>
                  <a:schemeClr val="tx1"/>
                </a:solidFill>
                <a:latin typeface="Times" pitchFamily="2" charset="0"/>
              </a:rPr>
              <a:t>sehingga engkau mengasihi TUHAN, Allahmu dengan segenap jiwamu dan dengan segenap jiwamu, supaya engkau hidup.                 </a:t>
            </a:r>
            <a:r>
              <a:rPr lang="en-US" altLang="en-US" sz="1800">
                <a:solidFill>
                  <a:schemeClr val="tx1"/>
                </a:solidFill>
                <a:latin typeface="Times" pitchFamily="2" charset="0"/>
              </a:rPr>
              <a:t>(LAI)</a:t>
            </a:r>
          </a:p>
        </p:txBody>
      </p:sp>
      <p:sp>
        <p:nvSpPr>
          <p:cNvPr id="357380" name="Rectangle 4">
            <a:extLst>
              <a:ext uri="{FF2B5EF4-FFF2-40B4-BE49-F238E27FC236}">
                <a16:creationId xmlns:a16="http://schemas.microsoft.com/office/drawing/2014/main" id="{F0D12E31-0126-A249-A706-3E96801F2648}"/>
              </a:ext>
            </a:extLst>
          </p:cNvPr>
          <p:cNvSpPr>
            <a:spLocks noChangeArrowheads="1"/>
          </p:cNvSpPr>
          <p:nvPr/>
        </p:nvSpPr>
        <p:spPr bwMode="auto">
          <a:xfrm>
            <a:off x="1674813" y="627063"/>
            <a:ext cx="7089775" cy="9747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50000"/>
              </a:lnSpc>
              <a:spcBef>
                <a:spcPct val="50000"/>
              </a:spcBef>
            </a:pPr>
            <a:r>
              <a:rPr lang="en-US" altLang="en-US" sz="3200">
                <a:solidFill>
                  <a:schemeClr val="tx1"/>
                </a:solidFill>
                <a:latin typeface="Times" pitchFamily="2" charset="0"/>
              </a:rPr>
              <a:t>Ulangan 30</a:t>
            </a:r>
            <a:r>
              <a:rPr lang="en-US" altLang="en-US" sz="2800">
                <a:solidFill>
                  <a:schemeClr val="tx1"/>
                </a:solidFill>
                <a:latin typeface="Times" pitchFamily="2" charset="0"/>
              </a:rPr>
              <a:t> </a:t>
            </a:r>
          </a:p>
          <a:p>
            <a:pPr algn="ctr">
              <a:spcBef>
                <a:spcPct val="50000"/>
              </a:spcBef>
            </a:pPr>
            <a:r>
              <a:rPr lang="en-US" altLang="en-US" sz="2800">
                <a:solidFill>
                  <a:srgbClr val="00FFCC"/>
                </a:solidFill>
                <a:latin typeface="Times" pitchFamily="2" charset="0"/>
              </a:rPr>
              <a:t>PERJANJIAN (PALESTINIAN) TANAH</a:t>
            </a:r>
            <a:endParaRPr lang="en-US" altLang="en-US" sz="2800">
              <a:solidFill>
                <a:schemeClr val="tx2"/>
              </a:solidFill>
              <a:latin typeface="Times" pitchFamily="2" charset="0"/>
            </a:endParaRPr>
          </a:p>
        </p:txBody>
      </p:sp>
      <p:sp>
        <p:nvSpPr>
          <p:cNvPr id="357381" name="Rectangle 5">
            <a:extLst>
              <a:ext uri="{FF2B5EF4-FFF2-40B4-BE49-F238E27FC236}">
                <a16:creationId xmlns:a16="http://schemas.microsoft.com/office/drawing/2014/main" id="{1C839EA2-9FF0-2149-8B03-9B40850A7F1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357382" name="Line 6">
            <a:extLst>
              <a:ext uri="{FF2B5EF4-FFF2-40B4-BE49-F238E27FC236}">
                <a16:creationId xmlns:a16="http://schemas.microsoft.com/office/drawing/2014/main" id="{6B51BE33-92FE-3947-9F1C-ABF194F7AEC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57383" name="Oval 7">
            <a:extLst>
              <a:ext uri="{FF2B5EF4-FFF2-40B4-BE49-F238E27FC236}">
                <a16:creationId xmlns:a16="http://schemas.microsoft.com/office/drawing/2014/main" id="{F6944B5D-1510-494B-96E7-FFE0A8DE4DAC}"/>
              </a:ext>
            </a:extLst>
          </p:cNvPr>
          <p:cNvSpPr>
            <a:spLocks noChangeArrowheads="1"/>
          </p:cNvSpPr>
          <p:nvPr/>
        </p:nvSpPr>
        <p:spPr bwMode="auto">
          <a:xfrm>
            <a:off x="3632200" y="2146300"/>
            <a:ext cx="1422400" cy="571500"/>
          </a:xfrm>
          <a:prstGeom prst="ellipse">
            <a:avLst/>
          </a:prstGeom>
          <a:noFill/>
          <a:ln w="57150">
            <a:solidFill>
              <a:srgbClr val="FFFF00"/>
            </a:solidFill>
            <a:round/>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57404" name="Rectangle 28">
            <a:extLst>
              <a:ext uri="{FF2B5EF4-FFF2-40B4-BE49-F238E27FC236}">
                <a16:creationId xmlns:a16="http://schemas.microsoft.com/office/drawing/2014/main" id="{31365CB1-CE46-4A4B-B563-C84BB45AD21E}"/>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05" name="Rectangle 29">
            <a:extLst>
              <a:ext uri="{FF2B5EF4-FFF2-40B4-BE49-F238E27FC236}">
                <a16:creationId xmlns:a16="http://schemas.microsoft.com/office/drawing/2014/main" id="{06F1436A-22D4-D740-9190-FF42032CAB93}"/>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357406" name="AutoShape 30">
            <a:extLst>
              <a:ext uri="{FF2B5EF4-FFF2-40B4-BE49-F238E27FC236}">
                <a16:creationId xmlns:a16="http://schemas.microsoft.com/office/drawing/2014/main" id="{F085C8B7-7A5C-BF43-9774-257E7A822D1E}"/>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07" name="Rectangle 31">
            <a:extLst>
              <a:ext uri="{FF2B5EF4-FFF2-40B4-BE49-F238E27FC236}">
                <a16:creationId xmlns:a16="http://schemas.microsoft.com/office/drawing/2014/main" id="{18B8A9CD-9650-4A4D-967B-764A18FDD9CF}"/>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08" name="AutoShape 32">
            <a:extLst>
              <a:ext uri="{FF2B5EF4-FFF2-40B4-BE49-F238E27FC236}">
                <a16:creationId xmlns:a16="http://schemas.microsoft.com/office/drawing/2014/main" id="{C2DC2548-5C2D-A04F-A9C7-BCE661A75E70}"/>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09" name="Line 33">
            <a:extLst>
              <a:ext uri="{FF2B5EF4-FFF2-40B4-BE49-F238E27FC236}">
                <a16:creationId xmlns:a16="http://schemas.microsoft.com/office/drawing/2014/main" id="{D065B412-FE60-814E-B56A-8A125746ED47}"/>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10" name="Line 34">
            <a:extLst>
              <a:ext uri="{FF2B5EF4-FFF2-40B4-BE49-F238E27FC236}">
                <a16:creationId xmlns:a16="http://schemas.microsoft.com/office/drawing/2014/main" id="{2F8F8C73-4E50-5645-8D82-609F72DD0E8E}"/>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11" name="Line 35">
            <a:extLst>
              <a:ext uri="{FF2B5EF4-FFF2-40B4-BE49-F238E27FC236}">
                <a16:creationId xmlns:a16="http://schemas.microsoft.com/office/drawing/2014/main" id="{3A6F22D1-516D-1448-8030-6BFB974CDF54}"/>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12" name="Line 36">
            <a:extLst>
              <a:ext uri="{FF2B5EF4-FFF2-40B4-BE49-F238E27FC236}">
                <a16:creationId xmlns:a16="http://schemas.microsoft.com/office/drawing/2014/main" id="{50F2883C-D794-824D-84DC-1712358FEDCA}"/>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13" name="Line 37">
            <a:extLst>
              <a:ext uri="{FF2B5EF4-FFF2-40B4-BE49-F238E27FC236}">
                <a16:creationId xmlns:a16="http://schemas.microsoft.com/office/drawing/2014/main" id="{3FB89E9B-302C-6E42-85C0-5887F73B3EB0}"/>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14" name="Rectangle 38">
            <a:extLst>
              <a:ext uri="{FF2B5EF4-FFF2-40B4-BE49-F238E27FC236}">
                <a16:creationId xmlns:a16="http://schemas.microsoft.com/office/drawing/2014/main" id="{31564023-577A-FE45-B29D-22E146DDD527}"/>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357415" name="Rectangle 39">
            <a:extLst>
              <a:ext uri="{FF2B5EF4-FFF2-40B4-BE49-F238E27FC236}">
                <a16:creationId xmlns:a16="http://schemas.microsoft.com/office/drawing/2014/main" id="{A7B4851C-8D97-FE49-8C4D-1852A51F93E6}"/>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357416" name="Rectangle 40">
            <a:extLst>
              <a:ext uri="{FF2B5EF4-FFF2-40B4-BE49-F238E27FC236}">
                <a16:creationId xmlns:a16="http://schemas.microsoft.com/office/drawing/2014/main" id="{24C95626-69A9-874C-BDC9-13ADADB20D15}"/>
              </a:ext>
            </a:extLst>
          </p:cNvPr>
          <p:cNvSpPr>
            <a:spLocks noChangeArrowheads="1"/>
          </p:cNvSpPr>
          <p:nvPr/>
        </p:nvSpPr>
        <p:spPr bwMode="auto">
          <a:xfrm>
            <a:off x="8075613" y="4025900"/>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357417" name="Rectangle 41">
            <a:extLst>
              <a:ext uri="{FF2B5EF4-FFF2-40B4-BE49-F238E27FC236}">
                <a16:creationId xmlns:a16="http://schemas.microsoft.com/office/drawing/2014/main" id="{3D104071-A973-F44F-ADEC-317363122B05}"/>
              </a:ext>
            </a:extLst>
          </p:cNvPr>
          <p:cNvSpPr>
            <a:spLocks noChangeArrowheads="1"/>
          </p:cNvSpPr>
          <p:nvPr/>
        </p:nvSpPr>
        <p:spPr bwMode="auto">
          <a:xfrm>
            <a:off x="7950200" y="4197350"/>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357418" name="Rectangle 42">
            <a:extLst>
              <a:ext uri="{FF2B5EF4-FFF2-40B4-BE49-F238E27FC236}">
                <a16:creationId xmlns:a16="http://schemas.microsoft.com/office/drawing/2014/main" id="{D4499CDA-6B76-324F-84E7-DE7C8EE0E4E3}"/>
              </a:ext>
            </a:extLst>
          </p:cNvPr>
          <p:cNvSpPr>
            <a:spLocks noChangeArrowheads="1"/>
          </p:cNvSpPr>
          <p:nvPr/>
        </p:nvSpPr>
        <p:spPr bwMode="auto">
          <a:xfrm>
            <a:off x="8267700" y="4381500"/>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357419" name="Rectangle 43">
            <a:extLst>
              <a:ext uri="{FF2B5EF4-FFF2-40B4-BE49-F238E27FC236}">
                <a16:creationId xmlns:a16="http://schemas.microsoft.com/office/drawing/2014/main" id="{2BFC5207-AEAB-5744-BE5D-6172D02DA572}"/>
              </a:ext>
            </a:extLst>
          </p:cNvPr>
          <p:cNvSpPr>
            <a:spLocks noChangeArrowheads="1"/>
          </p:cNvSpPr>
          <p:nvPr/>
        </p:nvSpPr>
        <p:spPr bwMode="auto">
          <a:xfrm>
            <a:off x="8032750" y="4552950"/>
            <a:ext cx="765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Sermons</a:t>
            </a:r>
          </a:p>
        </p:txBody>
      </p:sp>
      <p:sp>
        <p:nvSpPr>
          <p:cNvPr id="357420" name="Line 44">
            <a:extLst>
              <a:ext uri="{FF2B5EF4-FFF2-40B4-BE49-F238E27FC236}">
                <a16:creationId xmlns:a16="http://schemas.microsoft.com/office/drawing/2014/main" id="{9D75B3AB-A462-C745-803A-925B56A8DB71}"/>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421" name="Rectangle 45">
            <a:extLst>
              <a:ext uri="{FF2B5EF4-FFF2-40B4-BE49-F238E27FC236}">
                <a16:creationId xmlns:a16="http://schemas.microsoft.com/office/drawing/2014/main" id="{4E996987-98C7-894E-9262-CDFFF77ED752}"/>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357422" name="Text Box 46">
            <a:extLst>
              <a:ext uri="{FF2B5EF4-FFF2-40B4-BE49-F238E27FC236}">
                <a16:creationId xmlns:a16="http://schemas.microsoft.com/office/drawing/2014/main" id="{83215CE6-984B-8247-B762-21C53BC5566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57426" name="Rectangle 50">
            <a:extLst>
              <a:ext uri="{FF2B5EF4-FFF2-40B4-BE49-F238E27FC236}">
                <a16:creationId xmlns:a16="http://schemas.microsoft.com/office/drawing/2014/main" id="{1E2FB517-1528-764C-BD61-EA0FC9B3AD9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29</a:t>
            </a:r>
          </a:p>
        </p:txBody>
      </p:sp>
      <p:sp>
        <p:nvSpPr>
          <p:cNvPr id="357427" name="Text Box 51">
            <a:extLst>
              <a:ext uri="{FF2B5EF4-FFF2-40B4-BE49-F238E27FC236}">
                <a16:creationId xmlns:a16="http://schemas.microsoft.com/office/drawing/2014/main" id="{B7B72669-4DD7-C345-9679-4C8569B8160B}"/>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357428" name="Text Box 52">
            <a:extLst>
              <a:ext uri="{FF2B5EF4-FFF2-40B4-BE49-F238E27FC236}">
                <a16:creationId xmlns:a16="http://schemas.microsoft.com/office/drawing/2014/main" id="{A7231339-AFBE-0B4F-9E1C-43FF39F168A2}"/>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4338" name="Rectangle 2" descr="Green marble">
            <a:extLst>
              <a:ext uri="{FF2B5EF4-FFF2-40B4-BE49-F238E27FC236}">
                <a16:creationId xmlns:a16="http://schemas.microsoft.com/office/drawing/2014/main" id="{C1C77B4E-DA1C-9745-998D-594461705B31}"/>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39" name="Rectangle 3">
            <a:extLst>
              <a:ext uri="{FF2B5EF4-FFF2-40B4-BE49-F238E27FC236}">
                <a16:creationId xmlns:a16="http://schemas.microsoft.com/office/drawing/2014/main" id="{F709DCD7-998A-0F44-A72B-D49DA32DE945}"/>
              </a:ext>
            </a:extLst>
          </p:cNvPr>
          <p:cNvSpPr>
            <a:spLocks noChangeArrowheads="1"/>
          </p:cNvSpPr>
          <p:nvPr/>
        </p:nvSpPr>
        <p:spPr bwMode="auto">
          <a:xfrm>
            <a:off x="852488" y="612775"/>
            <a:ext cx="7505700" cy="758825"/>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4400">
                <a:solidFill>
                  <a:srgbClr val="FAFD00"/>
                </a:solidFill>
                <a:latin typeface="Arial" panose="020B0604020202020204" pitchFamily="34" charset="0"/>
              </a:rPr>
              <a:t>Perjanjian Abraham</a:t>
            </a:r>
            <a:endParaRPr lang="en-US" altLang="en-US" sz="3600" b="0">
              <a:solidFill>
                <a:srgbClr val="00FF00"/>
              </a:solidFill>
              <a:latin typeface="Arial" panose="020B0604020202020204" pitchFamily="34" charset="0"/>
            </a:endParaRPr>
          </a:p>
        </p:txBody>
      </p:sp>
      <p:sp>
        <p:nvSpPr>
          <p:cNvPr id="654341" name="Rectangle 5">
            <a:extLst>
              <a:ext uri="{FF2B5EF4-FFF2-40B4-BE49-F238E27FC236}">
                <a16:creationId xmlns:a16="http://schemas.microsoft.com/office/drawing/2014/main" id="{FAC31FB8-72D6-DD4A-8DAB-650C7610FB2E}"/>
              </a:ext>
            </a:extLst>
          </p:cNvPr>
          <p:cNvSpPr>
            <a:spLocks noChangeArrowheads="1"/>
          </p:cNvSpPr>
          <p:nvPr/>
        </p:nvSpPr>
        <p:spPr bwMode="auto">
          <a:xfrm>
            <a:off x="1511300" y="5154613"/>
            <a:ext cx="1585913" cy="9429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2800" i="1">
                <a:solidFill>
                  <a:srgbClr val="00FF00"/>
                </a:solidFill>
                <a:latin typeface="Arial" panose="020B0604020202020204" pitchFamily="34" charset="0"/>
              </a:rPr>
              <a:t>Ulangan</a:t>
            </a:r>
          </a:p>
          <a:p>
            <a:pPr algn="ctr"/>
            <a:r>
              <a:rPr lang="en-US" altLang="en-US" sz="2800" i="1">
                <a:solidFill>
                  <a:srgbClr val="00FF00"/>
                </a:solidFill>
                <a:latin typeface="Arial" panose="020B0604020202020204" pitchFamily="34" charset="0"/>
              </a:rPr>
              <a:t>30: 1-10</a:t>
            </a:r>
          </a:p>
        </p:txBody>
      </p:sp>
      <p:sp>
        <p:nvSpPr>
          <p:cNvPr id="654342" name="Rectangle 6">
            <a:extLst>
              <a:ext uri="{FF2B5EF4-FFF2-40B4-BE49-F238E27FC236}">
                <a16:creationId xmlns:a16="http://schemas.microsoft.com/office/drawing/2014/main" id="{1DD35B75-9F94-2546-8A04-28DC78695240}"/>
              </a:ext>
            </a:extLst>
          </p:cNvPr>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4343" name="Text Box 7">
            <a:extLst>
              <a:ext uri="{FF2B5EF4-FFF2-40B4-BE49-F238E27FC236}">
                <a16:creationId xmlns:a16="http://schemas.microsoft.com/office/drawing/2014/main" id="{9A71157A-ABE1-D540-835B-FAE7722222FF}"/>
              </a:ext>
            </a:extLst>
          </p:cNvPr>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latin typeface="Arial" panose="020B0604020202020204" pitchFamily="34" charset="0"/>
              </a:rPr>
              <a:t> </a:t>
            </a:r>
          </a:p>
        </p:txBody>
      </p:sp>
      <p:sp>
        <p:nvSpPr>
          <p:cNvPr id="654345" name="Text Box 9">
            <a:extLst>
              <a:ext uri="{FF2B5EF4-FFF2-40B4-BE49-F238E27FC236}">
                <a16:creationId xmlns:a16="http://schemas.microsoft.com/office/drawing/2014/main" id="{A6C0C3A1-1A60-AA45-AC2A-F84D06CAD67A}"/>
              </a:ext>
            </a:extLst>
          </p:cNvPr>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3600">
              <a:solidFill>
                <a:srgbClr val="00FF00"/>
              </a:solidFill>
              <a:latin typeface="Arial" panose="020B0604020202020204" pitchFamily="34" charset="0"/>
            </a:endParaRPr>
          </a:p>
        </p:txBody>
      </p:sp>
      <p:sp>
        <p:nvSpPr>
          <p:cNvPr id="654346" name="Text Box 10">
            <a:extLst>
              <a:ext uri="{FF2B5EF4-FFF2-40B4-BE49-F238E27FC236}">
                <a16:creationId xmlns:a16="http://schemas.microsoft.com/office/drawing/2014/main" id="{24EC193B-F3C5-DC40-B05B-F8AFF70430E0}"/>
              </a:ext>
            </a:extLst>
          </p:cNvPr>
          <p:cNvSpPr txBox="1">
            <a:spLocks noChangeArrowheads="1"/>
          </p:cNvSpPr>
          <p:nvPr/>
        </p:nvSpPr>
        <p:spPr bwMode="auto">
          <a:xfrm>
            <a:off x="5305425" y="3657600"/>
            <a:ext cx="2752725"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00FF00"/>
                </a:solidFill>
                <a:latin typeface="Arial" panose="020B0604020202020204" pitchFamily="34" charset="0"/>
              </a:rPr>
              <a:t>BERKAT</a:t>
            </a:r>
          </a:p>
        </p:txBody>
      </p:sp>
      <p:sp>
        <p:nvSpPr>
          <p:cNvPr id="654347" name="Text Box 11">
            <a:extLst>
              <a:ext uri="{FF2B5EF4-FFF2-40B4-BE49-F238E27FC236}">
                <a16:creationId xmlns:a16="http://schemas.microsoft.com/office/drawing/2014/main" id="{0B42ACB1-37AA-CA4E-9AF1-5A9B125B6BE5}"/>
              </a:ext>
            </a:extLst>
          </p:cNvPr>
          <p:cNvSpPr txBox="1">
            <a:spLocks noChangeArrowheads="1"/>
          </p:cNvSpPr>
          <p:nvPr/>
        </p:nvSpPr>
        <p:spPr bwMode="auto">
          <a:xfrm>
            <a:off x="3608388" y="3670300"/>
            <a:ext cx="1689100"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00FF00"/>
                </a:solidFill>
                <a:latin typeface="Arial" panose="020B0604020202020204" pitchFamily="34" charset="0"/>
              </a:rPr>
              <a:t>BENIH</a:t>
            </a:r>
          </a:p>
        </p:txBody>
      </p:sp>
      <p:sp>
        <p:nvSpPr>
          <p:cNvPr id="654348" name="Text Box 12">
            <a:extLst>
              <a:ext uri="{FF2B5EF4-FFF2-40B4-BE49-F238E27FC236}">
                <a16:creationId xmlns:a16="http://schemas.microsoft.com/office/drawing/2014/main" id="{C69CC500-CB36-5F42-B6A7-721FEF14145A}"/>
              </a:ext>
            </a:extLst>
          </p:cNvPr>
          <p:cNvSpPr txBox="1">
            <a:spLocks noChangeArrowheads="1"/>
          </p:cNvSpPr>
          <p:nvPr/>
        </p:nvSpPr>
        <p:spPr bwMode="auto">
          <a:xfrm>
            <a:off x="1498600" y="3659188"/>
            <a:ext cx="1895475" cy="6413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00FF00"/>
                </a:solidFill>
                <a:latin typeface="Arial" panose="020B0604020202020204" pitchFamily="34" charset="0"/>
              </a:rPr>
              <a:t>TANAH</a:t>
            </a:r>
          </a:p>
        </p:txBody>
      </p:sp>
      <p:sp>
        <p:nvSpPr>
          <p:cNvPr id="654349" name="Text Box 13">
            <a:extLst>
              <a:ext uri="{FF2B5EF4-FFF2-40B4-BE49-F238E27FC236}">
                <a16:creationId xmlns:a16="http://schemas.microsoft.com/office/drawing/2014/main" id="{73B33DC6-5337-FF47-8222-AAC26EAB0D9B}"/>
              </a:ext>
            </a:extLst>
          </p:cNvPr>
          <p:cNvSpPr txBox="1">
            <a:spLocks noChangeArrowheads="1"/>
          </p:cNvSpPr>
          <p:nvPr/>
        </p:nvSpPr>
        <p:spPr bwMode="auto">
          <a:xfrm>
            <a:off x="1460500" y="4364038"/>
            <a:ext cx="1684338" cy="7016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b="0">
                <a:solidFill>
                  <a:srgbClr val="FAFD00"/>
                </a:solidFill>
                <a:latin typeface="Arial" panose="020B0604020202020204" pitchFamily="34" charset="0"/>
              </a:rPr>
              <a:t>Tanah</a:t>
            </a:r>
          </a:p>
        </p:txBody>
      </p:sp>
      <p:sp>
        <p:nvSpPr>
          <p:cNvPr id="654352" name="Text Box 16">
            <a:extLst>
              <a:ext uri="{FF2B5EF4-FFF2-40B4-BE49-F238E27FC236}">
                <a16:creationId xmlns:a16="http://schemas.microsoft.com/office/drawing/2014/main" id="{7FE9163B-261B-5146-BE5F-6AB129A1694A}"/>
              </a:ext>
            </a:extLst>
          </p:cNvPr>
          <p:cNvSpPr txBox="1">
            <a:spLocks noChangeArrowheads="1"/>
          </p:cNvSpPr>
          <p:nvPr/>
        </p:nvSpPr>
        <p:spPr bwMode="auto">
          <a:xfrm>
            <a:off x="2555875" y="1878013"/>
            <a:ext cx="4062413" cy="579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200" i="1">
                <a:solidFill>
                  <a:srgbClr val="00FF00"/>
                </a:solidFill>
                <a:latin typeface="Arial" panose="020B0604020202020204" pitchFamily="34" charset="0"/>
              </a:rPr>
              <a:t>Kejadian 12: 1-3</a:t>
            </a:r>
          </a:p>
        </p:txBody>
      </p:sp>
      <p:sp>
        <p:nvSpPr>
          <p:cNvPr id="654353" name="Rectangle 17">
            <a:extLst>
              <a:ext uri="{FF2B5EF4-FFF2-40B4-BE49-F238E27FC236}">
                <a16:creationId xmlns:a16="http://schemas.microsoft.com/office/drawing/2014/main" id="{83A91F5D-8BFE-404C-8453-4CB0793D93EA}"/>
              </a:ext>
            </a:extLst>
          </p:cNvPr>
          <p:cNvSpPr>
            <a:spLocks noChangeArrowheads="1"/>
          </p:cNvSpPr>
          <p:nvPr/>
        </p:nvSpPr>
        <p:spPr bwMode="auto">
          <a:xfrm>
            <a:off x="3249613" y="1323975"/>
            <a:ext cx="2822575" cy="576263"/>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a:solidFill>
                  <a:srgbClr val="FAFD00"/>
                </a:solidFill>
                <a:latin typeface="Arial" panose="020B0604020202020204" pitchFamily="34" charset="0"/>
              </a:rPr>
              <a:t>(“Panggilan”)</a:t>
            </a:r>
            <a:endParaRPr lang="en-US" altLang="en-US" sz="2400" b="0">
              <a:solidFill>
                <a:srgbClr val="00FF00"/>
              </a:solidFill>
              <a:latin typeface="Arial" panose="020B0604020202020204" pitchFamily="34" charset="0"/>
            </a:endParaRPr>
          </a:p>
        </p:txBody>
      </p:sp>
      <p:sp>
        <p:nvSpPr>
          <p:cNvPr id="654354" name="Line 18">
            <a:extLst>
              <a:ext uri="{FF2B5EF4-FFF2-40B4-BE49-F238E27FC236}">
                <a16:creationId xmlns:a16="http://schemas.microsoft.com/office/drawing/2014/main" id="{0DC8DF8A-B71D-7041-990C-02F73D0D5B97}"/>
              </a:ext>
            </a:extLst>
          </p:cNvPr>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54355" name="Line 19">
            <a:extLst>
              <a:ext uri="{FF2B5EF4-FFF2-40B4-BE49-F238E27FC236}">
                <a16:creationId xmlns:a16="http://schemas.microsoft.com/office/drawing/2014/main" id="{5266C123-6D97-D54B-A050-C9A177862B2B}"/>
              </a:ext>
            </a:extLst>
          </p:cNvPr>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54356" name="Line 20">
            <a:extLst>
              <a:ext uri="{FF2B5EF4-FFF2-40B4-BE49-F238E27FC236}">
                <a16:creationId xmlns:a16="http://schemas.microsoft.com/office/drawing/2014/main" id="{929A1846-B011-914B-9969-CBAA805BE5F9}"/>
              </a:ext>
            </a:extLst>
          </p:cNvPr>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54357" name="Group 21">
            <a:extLst>
              <a:ext uri="{FF2B5EF4-FFF2-40B4-BE49-F238E27FC236}">
                <a16:creationId xmlns:a16="http://schemas.microsoft.com/office/drawing/2014/main" id="{83A463F5-14DF-7445-9CC2-D70CB08B8635}"/>
              </a:ext>
            </a:extLst>
          </p:cNvPr>
          <p:cNvGrpSpPr>
            <a:grpSpLocks/>
          </p:cNvGrpSpPr>
          <p:nvPr/>
        </p:nvGrpSpPr>
        <p:grpSpPr bwMode="auto">
          <a:xfrm>
            <a:off x="7912100" y="3429000"/>
            <a:ext cx="989013" cy="1349375"/>
            <a:chOff x="4984" y="2160"/>
            <a:chExt cx="623" cy="850"/>
          </a:xfrm>
        </p:grpSpPr>
        <p:sp>
          <p:nvSpPr>
            <p:cNvPr id="654358" name="Rectangle 22">
              <a:extLst>
                <a:ext uri="{FF2B5EF4-FFF2-40B4-BE49-F238E27FC236}">
                  <a16:creationId xmlns:a16="http://schemas.microsoft.com/office/drawing/2014/main" id="{0A2EAF43-E3B4-1C42-BF8F-1DF0B6E6782B}"/>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59" name="Rectangle 23">
              <a:extLst>
                <a:ext uri="{FF2B5EF4-FFF2-40B4-BE49-F238E27FC236}">
                  <a16:creationId xmlns:a16="http://schemas.microsoft.com/office/drawing/2014/main" id="{31D85D55-8CF5-824D-9DA5-63569FA0C451}"/>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654360" name="AutoShape 24">
              <a:extLst>
                <a:ext uri="{FF2B5EF4-FFF2-40B4-BE49-F238E27FC236}">
                  <a16:creationId xmlns:a16="http://schemas.microsoft.com/office/drawing/2014/main" id="{28136826-2FD4-4844-9817-9BCF3E4D7C6A}"/>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1" name="Rectangle 25">
              <a:extLst>
                <a:ext uri="{FF2B5EF4-FFF2-40B4-BE49-F238E27FC236}">
                  <a16:creationId xmlns:a16="http://schemas.microsoft.com/office/drawing/2014/main" id="{1DF39E48-AAA3-8545-AE18-D7DB6D09339E}"/>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2" name="AutoShape 26">
              <a:extLst>
                <a:ext uri="{FF2B5EF4-FFF2-40B4-BE49-F238E27FC236}">
                  <a16:creationId xmlns:a16="http://schemas.microsoft.com/office/drawing/2014/main" id="{5E512B26-8A20-7248-AC57-1E48BE649E24}"/>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3" name="Line 27">
              <a:extLst>
                <a:ext uri="{FF2B5EF4-FFF2-40B4-BE49-F238E27FC236}">
                  <a16:creationId xmlns:a16="http://schemas.microsoft.com/office/drawing/2014/main" id="{96C24046-16B2-A744-97DA-7ACD7201CCFB}"/>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4" name="Line 28">
              <a:extLst>
                <a:ext uri="{FF2B5EF4-FFF2-40B4-BE49-F238E27FC236}">
                  <a16:creationId xmlns:a16="http://schemas.microsoft.com/office/drawing/2014/main" id="{4C231B5D-4CFC-3946-87F4-A758F75640B9}"/>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5" name="Line 29">
              <a:extLst>
                <a:ext uri="{FF2B5EF4-FFF2-40B4-BE49-F238E27FC236}">
                  <a16:creationId xmlns:a16="http://schemas.microsoft.com/office/drawing/2014/main" id="{CAB90650-4571-3049-8243-4856A47CE857}"/>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6" name="Line 30">
              <a:extLst>
                <a:ext uri="{FF2B5EF4-FFF2-40B4-BE49-F238E27FC236}">
                  <a16:creationId xmlns:a16="http://schemas.microsoft.com/office/drawing/2014/main" id="{D47F4214-E6BC-8143-860C-BA70571B3618}"/>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7" name="Line 31">
              <a:extLst>
                <a:ext uri="{FF2B5EF4-FFF2-40B4-BE49-F238E27FC236}">
                  <a16:creationId xmlns:a16="http://schemas.microsoft.com/office/drawing/2014/main" id="{2F38B942-8091-BB4D-BEE8-36F7CBD3F378}"/>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68" name="Rectangle 32">
              <a:extLst>
                <a:ext uri="{FF2B5EF4-FFF2-40B4-BE49-F238E27FC236}">
                  <a16:creationId xmlns:a16="http://schemas.microsoft.com/office/drawing/2014/main" id="{CB5D2D05-7F25-9740-817F-6AEC9A6DB23D}"/>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654369" name="Rectangle 33">
              <a:extLst>
                <a:ext uri="{FF2B5EF4-FFF2-40B4-BE49-F238E27FC236}">
                  <a16:creationId xmlns:a16="http://schemas.microsoft.com/office/drawing/2014/main" id="{E22F49A3-8C95-554B-A586-621FC85C85D7}"/>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654370" name="Rectangle 34">
              <a:extLst>
                <a:ext uri="{FF2B5EF4-FFF2-40B4-BE49-F238E27FC236}">
                  <a16:creationId xmlns:a16="http://schemas.microsoft.com/office/drawing/2014/main" id="{45263B1C-C404-8F48-90A8-D491249C3F49}"/>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654371" name="Rectangle 35">
              <a:extLst>
                <a:ext uri="{FF2B5EF4-FFF2-40B4-BE49-F238E27FC236}">
                  <a16:creationId xmlns:a16="http://schemas.microsoft.com/office/drawing/2014/main" id="{C3F66D02-5BCE-254F-8492-C376BD7D5F90}"/>
                </a:ext>
              </a:extLst>
            </p:cNvPr>
            <p:cNvSpPr>
              <a:spLocks noChangeArrowheads="1"/>
            </p:cNvSpPr>
            <p:nvPr/>
          </p:nvSpPr>
          <p:spPr bwMode="auto">
            <a:xfrm>
              <a:off x="4984" y="2644"/>
              <a:ext cx="5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654372" name="Rectangle 36">
              <a:extLst>
                <a:ext uri="{FF2B5EF4-FFF2-40B4-BE49-F238E27FC236}">
                  <a16:creationId xmlns:a16="http://schemas.microsoft.com/office/drawing/2014/main" id="{9032B1DC-1A85-FD45-97A1-14A8B3F028D1}"/>
                </a:ext>
              </a:extLst>
            </p:cNvPr>
            <p:cNvSpPr>
              <a:spLocks noChangeArrowheads="1"/>
            </p:cNvSpPr>
            <p:nvPr/>
          </p:nvSpPr>
          <p:spPr bwMode="auto">
            <a:xfrm>
              <a:off x="5208" y="2760"/>
              <a:ext cx="1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654373" name="Rectangle 37">
              <a:extLst>
                <a:ext uri="{FF2B5EF4-FFF2-40B4-BE49-F238E27FC236}">
                  <a16:creationId xmlns:a16="http://schemas.microsoft.com/office/drawing/2014/main" id="{0E701D1F-4196-F542-BA98-801CA785B872}"/>
                </a:ext>
              </a:extLst>
            </p:cNvPr>
            <p:cNvSpPr>
              <a:spLocks noChangeArrowheads="1"/>
            </p:cNvSpPr>
            <p:nvPr/>
          </p:nvSpPr>
          <p:spPr bwMode="auto">
            <a:xfrm>
              <a:off x="5060" y="2868"/>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Kotbah</a:t>
              </a:r>
            </a:p>
          </p:txBody>
        </p:sp>
        <p:sp>
          <p:nvSpPr>
            <p:cNvPr id="654374" name="Line 38">
              <a:extLst>
                <a:ext uri="{FF2B5EF4-FFF2-40B4-BE49-F238E27FC236}">
                  <a16:creationId xmlns:a16="http://schemas.microsoft.com/office/drawing/2014/main" id="{09BFB74A-715D-0E44-8011-357A7E003607}"/>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4375" name="Rectangle 39">
              <a:extLst>
                <a:ext uri="{FF2B5EF4-FFF2-40B4-BE49-F238E27FC236}">
                  <a16:creationId xmlns:a16="http://schemas.microsoft.com/office/drawing/2014/main" id="{0E13F87D-6BD4-6646-98D9-C12630E82801}"/>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
        <p:nvSpPr>
          <p:cNvPr id="654376" name="Rectangle 40">
            <a:extLst>
              <a:ext uri="{FF2B5EF4-FFF2-40B4-BE49-F238E27FC236}">
                <a16:creationId xmlns:a16="http://schemas.microsoft.com/office/drawing/2014/main" id="{9A3041FF-46CB-7742-ABB5-E06EC7A64A2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30</a:t>
            </a:r>
          </a:p>
        </p:txBody>
      </p:sp>
      <p:sp>
        <p:nvSpPr>
          <p:cNvPr id="654377" name="AutoShape 41">
            <a:extLst>
              <a:ext uri="{FF2B5EF4-FFF2-40B4-BE49-F238E27FC236}">
                <a16:creationId xmlns:a16="http://schemas.microsoft.com/office/drawing/2014/main" id="{E2ABBDFF-54CD-924D-B36D-5BD6D1A1DEFF}"/>
              </a:ext>
            </a:extLst>
          </p:cNvPr>
          <p:cNvSpPr>
            <a:spLocks noChangeArrowheads="1"/>
          </p:cNvSpPr>
          <p:nvPr/>
        </p:nvSpPr>
        <p:spPr bwMode="auto">
          <a:xfrm>
            <a:off x="1089025" y="4365625"/>
            <a:ext cx="2476500" cy="1695450"/>
          </a:xfrm>
          <a:prstGeom prst="roundRect">
            <a:avLst>
              <a:gd name="adj" fmla="val 16667"/>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54377"/>
                                        </p:tgtEl>
                                        <p:attrNameLst>
                                          <p:attrName>style.visibility</p:attrName>
                                        </p:attrNameLst>
                                      </p:cBhvr>
                                      <p:to>
                                        <p:strVal val="visible"/>
                                      </p:to>
                                    </p:set>
                                    <p:anim calcmode="lin" valueType="num">
                                      <p:cBhvr>
                                        <p:cTn id="7" dur="500" fill="hold"/>
                                        <p:tgtEl>
                                          <p:spTgt spid="654377"/>
                                        </p:tgtEl>
                                        <p:attrNameLst>
                                          <p:attrName>ppt_w</p:attrName>
                                        </p:attrNameLst>
                                      </p:cBhvr>
                                      <p:tavLst>
                                        <p:tav tm="0">
                                          <p:val>
                                            <p:fltVal val="0"/>
                                          </p:val>
                                        </p:tav>
                                        <p:tav tm="100000">
                                          <p:val>
                                            <p:strVal val="#ppt_w"/>
                                          </p:val>
                                        </p:tav>
                                      </p:tavLst>
                                    </p:anim>
                                    <p:anim calcmode="lin" valueType="num">
                                      <p:cBhvr>
                                        <p:cTn id="8" dur="500" fill="hold"/>
                                        <p:tgtEl>
                                          <p:spTgt spid="654377"/>
                                        </p:tgtEl>
                                        <p:attrNameLst>
                                          <p:attrName>ppt_h</p:attrName>
                                        </p:attrNameLst>
                                      </p:cBhvr>
                                      <p:tavLst>
                                        <p:tav tm="0">
                                          <p:val>
                                            <p:fltVal val="0"/>
                                          </p:val>
                                        </p:tav>
                                        <p:tav tm="100000">
                                          <p:val>
                                            <p:strVal val="#ppt_h"/>
                                          </p:val>
                                        </p:tav>
                                      </p:tavLst>
                                    </p:anim>
                                    <p:anim calcmode="lin" valueType="num">
                                      <p:cBhvr>
                                        <p:cTn id="9" dur="500" fill="hold"/>
                                        <p:tgtEl>
                                          <p:spTgt spid="654377"/>
                                        </p:tgtEl>
                                        <p:attrNameLst>
                                          <p:attrName>ppt_x</p:attrName>
                                        </p:attrNameLst>
                                      </p:cBhvr>
                                      <p:tavLst>
                                        <p:tav tm="0">
                                          <p:val>
                                            <p:fltVal val="0.5"/>
                                          </p:val>
                                        </p:tav>
                                        <p:tav tm="100000">
                                          <p:val>
                                            <p:strVal val="#ppt_x"/>
                                          </p:val>
                                        </p:tav>
                                      </p:tavLst>
                                    </p:anim>
                                    <p:anim calcmode="lin" valueType="num">
                                      <p:cBhvr>
                                        <p:cTn id="10" dur="500" fill="hold"/>
                                        <p:tgtEl>
                                          <p:spTgt spid="6543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5731" name="Freeform 3">
            <a:extLst>
              <a:ext uri="{FF2B5EF4-FFF2-40B4-BE49-F238E27FC236}">
                <a16:creationId xmlns:a16="http://schemas.microsoft.com/office/drawing/2014/main" id="{F89A4B31-AF48-304C-8F29-49622597FAC4}"/>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2" name="AutoShape 4">
            <a:extLst>
              <a:ext uri="{FF2B5EF4-FFF2-40B4-BE49-F238E27FC236}">
                <a16:creationId xmlns:a16="http://schemas.microsoft.com/office/drawing/2014/main" id="{EF50BE1A-D93A-6943-A812-A527BD914CAA}"/>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3" name="Rectangle 5">
            <a:extLst>
              <a:ext uri="{FF2B5EF4-FFF2-40B4-BE49-F238E27FC236}">
                <a16:creationId xmlns:a16="http://schemas.microsoft.com/office/drawing/2014/main" id="{B72C0A01-25D9-5840-9C3E-5B546764A870}"/>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4" name="Freeform 6">
            <a:extLst>
              <a:ext uri="{FF2B5EF4-FFF2-40B4-BE49-F238E27FC236}">
                <a16:creationId xmlns:a16="http://schemas.microsoft.com/office/drawing/2014/main" id="{4B3BA622-820A-8048-95E6-5490FF5DF141}"/>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5" name="Rectangle 7">
            <a:extLst>
              <a:ext uri="{FF2B5EF4-FFF2-40B4-BE49-F238E27FC236}">
                <a16:creationId xmlns:a16="http://schemas.microsoft.com/office/drawing/2014/main" id="{1249BCFB-C758-4C45-8BE8-0F8F745B4335}"/>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6" name="Freeform 8">
            <a:extLst>
              <a:ext uri="{FF2B5EF4-FFF2-40B4-BE49-F238E27FC236}">
                <a16:creationId xmlns:a16="http://schemas.microsoft.com/office/drawing/2014/main" id="{F09DF2D1-47DE-B340-9176-2D047794D1B9}"/>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37" name="AutoShape 9">
            <a:extLst>
              <a:ext uri="{FF2B5EF4-FFF2-40B4-BE49-F238E27FC236}">
                <a16:creationId xmlns:a16="http://schemas.microsoft.com/office/drawing/2014/main" id="{77C6E9E1-29C7-9B4C-A185-F64F44E285FD}"/>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8" name="Rectangle 10">
            <a:extLst>
              <a:ext uri="{FF2B5EF4-FFF2-40B4-BE49-F238E27FC236}">
                <a16:creationId xmlns:a16="http://schemas.microsoft.com/office/drawing/2014/main" id="{29D39187-2690-8144-B42D-E5C91695CE3A}"/>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39" name="Rectangle 11">
            <a:extLst>
              <a:ext uri="{FF2B5EF4-FFF2-40B4-BE49-F238E27FC236}">
                <a16:creationId xmlns:a16="http://schemas.microsoft.com/office/drawing/2014/main" id="{964B988D-6DBA-DE45-B048-077F063A7C9A}"/>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0" name="AutoShape 12">
            <a:extLst>
              <a:ext uri="{FF2B5EF4-FFF2-40B4-BE49-F238E27FC236}">
                <a16:creationId xmlns:a16="http://schemas.microsoft.com/office/drawing/2014/main" id="{1B785876-AA19-EC45-A236-C9AF42CB13F2}"/>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1" name="Rectangle 13">
            <a:extLst>
              <a:ext uri="{FF2B5EF4-FFF2-40B4-BE49-F238E27FC236}">
                <a16:creationId xmlns:a16="http://schemas.microsoft.com/office/drawing/2014/main" id="{A6A366BB-E73B-9448-AB85-9B60CB06DFFC}"/>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2" name="AutoShape 14">
            <a:extLst>
              <a:ext uri="{FF2B5EF4-FFF2-40B4-BE49-F238E27FC236}">
                <a16:creationId xmlns:a16="http://schemas.microsoft.com/office/drawing/2014/main" id="{D1A119AF-0BE6-AD46-9505-F0F4C888D351}"/>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3" name="AutoShape 15">
            <a:extLst>
              <a:ext uri="{FF2B5EF4-FFF2-40B4-BE49-F238E27FC236}">
                <a16:creationId xmlns:a16="http://schemas.microsoft.com/office/drawing/2014/main" id="{006ACEC1-EE3A-1544-8581-3714410C7005}"/>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4" name="AutoShape 16">
            <a:extLst>
              <a:ext uri="{FF2B5EF4-FFF2-40B4-BE49-F238E27FC236}">
                <a16:creationId xmlns:a16="http://schemas.microsoft.com/office/drawing/2014/main" id="{9ECCCB90-F3A8-4946-A449-2F52BF6AD712}"/>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5" name="Rectangle 17">
            <a:extLst>
              <a:ext uri="{FF2B5EF4-FFF2-40B4-BE49-F238E27FC236}">
                <a16:creationId xmlns:a16="http://schemas.microsoft.com/office/drawing/2014/main" id="{E2AD718A-711E-FD40-AA5A-A27DB2AABBBB}"/>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6" name="Rectangle 18">
            <a:extLst>
              <a:ext uri="{FF2B5EF4-FFF2-40B4-BE49-F238E27FC236}">
                <a16:creationId xmlns:a16="http://schemas.microsoft.com/office/drawing/2014/main" id="{FC97CDE4-C4BD-044B-8698-876C9F7BC453}"/>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85747" name="AutoShape 19">
            <a:extLst>
              <a:ext uri="{FF2B5EF4-FFF2-40B4-BE49-F238E27FC236}">
                <a16:creationId xmlns:a16="http://schemas.microsoft.com/office/drawing/2014/main" id="{F17A335A-9630-9648-B982-F190C4D0FF95}"/>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8" name="Rectangle 20">
            <a:extLst>
              <a:ext uri="{FF2B5EF4-FFF2-40B4-BE49-F238E27FC236}">
                <a16:creationId xmlns:a16="http://schemas.microsoft.com/office/drawing/2014/main" id="{2011F63E-C92F-0046-8174-9967B07225B5}"/>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49" name="AutoShape 21">
            <a:extLst>
              <a:ext uri="{FF2B5EF4-FFF2-40B4-BE49-F238E27FC236}">
                <a16:creationId xmlns:a16="http://schemas.microsoft.com/office/drawing/2014/main" id="{3B068A13-9345-5A4B-8FBC-07FE0E24DE40}"/>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0" name="Line 22">
            <a:extLst>
              <a:ext uri="{FF2B5EF4-FFF2-40B4-BE49-F238E27FC236}">
                <a16:creationId xmlns:a16="http://schemas.microsoft.com/office/drawing/2014/main" id="{C70B488A-8B0F-8341-80C5-935C71EBED66}"/>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1" name="Line 23">
            <a:extLst>
              <a:ext uri="{FF2B5EF4-FFF2-40B4-BE49-F238E27FC236}">
                <a16:creationId xmlns:a16="http://schemas.microsoft.com/office/drawing/2014/main" id="{0A710616-8485-334A-9D95-D2342FBB88E9}"/>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2" name="Line 24">
            <a:extLst>
              <a:ext uri="{FF2B5EF4-FFF2-40B4-BE49-F238E27FC236}">
                <a16:creationId xmlns:a16="http://schemas.microsoft.com/office/drawing/2014/main" id="{8D56F720-B92F-2641-A7AD-E7DE3D1F6315}"/>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3" name="Line 25">
            <a:extLst>
              <a:ext uri="{FF2B5EF4-FFF2-40B4-BE49-F238E27FC236}">
                <a16:creationId xmlns:a16="http://schemas.microsoft.com/office/drawing/2014/main" id="{FD04CE7B-60EE-8940-B2C9-3B3BBCD20D7A}"/>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4" name="Line 26">
            <a:extLst>
              <a:ext uri="{FF2B5EF4-FFF2-40B4-BE49-F238E27FC236}">
                <a16:creationId xmlns:a16="http://schemas.microsoft.com/office/drawing/2014/main" id="{A185E91B-BD51-0343-8277-177CBC7EE870}"/>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5" name="Line 27">
            <a:extLst>
              <a:ext uri="{FF2B5EF4-FFF2-40B4-BE49-F238E27FC236}">
                <a16:creationId xmlns:a16="http://schemas.microsoft.com/office/drawing/2014/main" id="{A4AD5A56-7253-0142-8C58-AB5239D5CC90}"/>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56" name="Rectangle 28">
            <a:extLst>
              <a:ext uri="{FF2B5EF4-FFF2-40B4-BE49-F238E27FC236}">
                <a16:creationId xmlns:a16="http://schemas.microsoft.com/office/drawing/2014/main" id="{068CF9D5-F752-C145-88D7-67BDC67B2516}"/>
              </a:ext>
            </a:extLst>
          </p:cNvPr>
          <p:cNvSpPr>
            <a:spLocks noChangeArrowheads="1"/>
          </p:cNvSpPr>
          <p:nvPr/>
        </p:nvSpPr>
        <p:spPr bwMode="auto">
          <a:xfrm>
            <a:off x="4189413"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Dosa Pertama</a:t>
            </a:r>
          </a:p>
        </p:txBody>
      </p:sp>
      <p:sp>
        <p:nvSpPr>
          <p:cNvPr id="585757" name="Rectangle 29">
            <a:extLst>
              <a:ext uri="{FF2B5EF4-FFF2-40B4-BE49-F238E27FC236}">
                <a16:creationId xmlns:a16="http://schemas.microsoft.com/office/drawing/2014/main" id="{E8CAE1DB-353F-F94D-864E-646685ED1225}"/>
              </a:ext>
            </a:extLst>
          </p:cNvPr>
          <p:cNvSpPr>
            <a:spLocks noChangeArrowheads="1"/>
          </p:cNvSpPr>
          <p:nvPr/>
        </p:nvSpPr>
        <p:spPr bwMode="auto">
          <a:xfrm>
            <a:off x="4270375"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Injil Pertama</a:t>
            </a:r>
          </a:p>
        </p:txBody>
      </p:sp>
      <p:sp>
        <p:nvSpPr>
          <p:cNvPr id="585758" name="Rectangle 30">
            <a:extLst>
              <a:ext uri="{FF2B5EF4-FFF2-40B4-BE49-F238E27FC236}">
                <a16:creationId xmlns:a16="http://schemas.microsoft.com/office/drawing/2014/main" id="{58A787D8-053C-FA4F-A29F-19250DB6FBB2}"/>
              </a:ext>
            </a:extLst>
          </p:cNvPr>
          <p:cNvSpPr>
            <a:spLocks noChangeArrowheads="1"/>
          </p:cNvSpPr>
          <p:nvPr/>
        </p:nvSpPr>
        <p:spPr bwMode="auto">
          <a:xfrm>
            <a:off x="4078288" y="1171575"/>
            <a:ext cx="1152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Keluarga Pertama</a:t>
            </a:r>
          </a:p>
        </p:txBody>
      </p:sp>
      <p:sp>
        <p:nvSpPr>
          <p:cNvPr id="585759" name="Rectangle 31">
            <a:extLst>
              <a:ext uri="{FF2B5EF4-FFF2-40B4-BE49-F238E27FC236}">
                <a16:creationId xmlns:a16="http://schemas.microsoft.com/office/drawing/2014/main" id="{347264DD-84B0-704A-832D-01778D3C160C}"/>
              </a:ext>
            </a:extLst>
          </p:cNvPr>
          <p:cNvSpPr>
            <a:spLocks noChangeArrowheads="1"/>
          </p:cNvSpPr>
          <p:nvPr/>
        </p:nvSpPr>
        <p:spPr bwMode="auto">
          <a:xfrm>
            <a:off x="4003675" y="1336675"/>
            <a:ext cx="1387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Pembunuhan Pertama</a:t>
            </a:r>
          </a:p>
        </p:txBody>
      </p:sp>
      <p:sp>
        <p:nvSpPr>
          <p:cNvPr id="585760" name="Rectangle 32">
            <a:extLst>
              <a:ext uri="{FF2B5EF4-FFF2-40B4-BE49-F238E27FC236}">
                <a16:creationId xmlns:a16="http://schemas.microsoft.com/office/drawing/2014/main" id="{6AC52E49-51F5-CF4E-94AF-A22A12674688}"/>
              </a:ext>
            </a:extLst>
          </p:cNvPr>
          <p:cNvSpPr>
            <a:spLocks noChangeArrowheads="1"/>
          </p:cNvSpPr>
          <p:nvPr/>
        </p:nvSpPr>
        <p:spPr bwMode="auto">
          <a:xfrm>
            <a:off x="3989388" y="1489075"/>
            <a:ext cx="1292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Banjir Besar/Pelangi</a:t>
            </a:r>
          </a:p>
        </p:txBody>
      </p:sp>
      <p:sp>
        <p:nvSpPr>
          <p:cNvPr id="585761" name="Rectangle 33">
            <a:extLst>
              <a:ext uri="{FF2B5EF4-FFF2-40B4-BE49-F238E27FC236}">
                <a16:creationId xmlns:a16="http://schemas.microsoft.com/office/drawing/2014/main" id="{CBCA1C46-2B27-4043-966A-5C510D8F6D00}"/>
              </a:ext>
            </a:extLst>
          </p:cNvPr>
          <p:cNvSpPr>
            <a:spLocks noChangeArrowheads="1"/>
          </p:cNvSpPr>
          <p:nvPr/>
        </p:nvSpPr>
        <p:spPr bwMode="auto">
          <a:xfrm>
            <a:off x="4205288" y="1654175"/>
            <a:ext cx="923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Menara Babel</a:t>
            </a:r>
          </a:p>
        </p:txBody>
      </p:sp>
      <p:sp>
        <p:nvSpPr>
          <p:cNvPr id="585762" name="Rectangle 34">
            <a:extLst>
              <a:ext uri="{FF2B5EF4-FFF2-40B4-BE49-F238E27FC236}">
                <a16:creationId xmlns:a16="http://schemas.microsoft.com/office/drawing/2014/main" id="{2B55FA9B-4614-4142-9F22-966FD4333357}"/>
              </a:ext>
            </a:extLst>
          </p:cNvPr>
          <p:cNvSpPr>
            <a:spLocks noChangeArrowheads="1"/>
          </p:cNvSpPr>
          <p:nvPr/>
        </p:nvSpPr>
        <p:spPr bwMode="auto">
          <a:xfrm>
            <a:off x="4205288" y="546100"/>
            <a:ext cx="7016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CIPTAAN</a:t>
            </a:r>
          </a:p>
        </p:txBody>
      </p:sp>
      <p:sp>
        <p:nvSpPr>
          <p:cNvPr id="585763" name="Rectangle 35">
            <a:extLst>
              <a:ext uri="{FF2B5EF4-FFF2-40B4-BE49-F238E27FC236}">
                <a16:creationId xmlns:a16="http://schemas.microsoft.com/office/drawing/2014/main" id="{716F10B8-68A8-9D40-B167-15B2BE5FC74F}"/>
              </a:ext>
            </a:extLst>
          </p:cNvPr>
          <p:cNvSpPr>
            <a:spLocks noChangeArrowheads="1"/>
          </p:cNvSpPr>
          <p:nvPr/>
        </p:nvSpPr>
        <p:spPr bwMode="auto">
          <a:xfrm>
            <a:off x="4025900" y="727075"/>
            <a:ext cx="1270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Pria &amp; Wanita Pertama</a:t>
            </a:r>
          </a:p>
        </p:txBody>
      </p:sp>
      <p:sp>
        <p:nvSpPr>
          <p:cNvPr id="585764" name="Line 36">
            <a:extLst>
              <a:ext uri="{FF2B5EF4-FFF2-40B4-BE49-F238E27FC236}">
                <a16:creationId xmlns:a16="http://schemas.microsoft.com/office/drawing/2014/main" id="{5AD6F094-EF03-2947-847B-BB8D9C7B30F3}"/>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5" name="Line 37">
            <a:extLst>
              <a:ext uri="{FF2B5EF4-FFF2-40B4-BE49-F238E27FC236}">
                <a16:creationId xmlns:a16="http://schemas.microsoft.com/office/drawing/2014/main" id="{F4B2AF58-B669-4A49-8730-8340D0DD9B6E}"/>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6" name="Rectangle 38">
            <a:extLst>
              <a:ext uri="{FF2B5EF4-FFF2-40B4-BE49-F238E27FC236}">
                <a16:creationId xmlns:a16="http://schemas.microsoft.com/office/drawing/2014/main" id="{E360D261-CFDB-474B-8382-D90167EDBC97}"/>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67" name="Rectangle 39">
            <a:extLst>
              <a:ext uri="{FF2B5EF4-FFF2-40B4-BE49-F238E27FC236}">
                <a16:creationId xmlns:a16="http://schemas.microsoft.com/office/drawing/2014/main" id="{7C32BBF5-7191-FB47-9C36-9786EAFD585F}"/>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T - B - B</a:t>
            </a:r>
          </a:p>
        </p:txBody>
      </p:sp>
      <p:sp>
        <p:nvSpPr>
          <p:cNvPr id="585768" name="Rectangle 40">
            <a:extLst>
              <a:ext uri="{FF2B5EF4-FFF2-40B4-BE49-F238E27FC236}">
                <a16:creationId xmlns:a16="http://schemas.microsoft.com/office/drawing/2014/main" id="{5F28DC4F-6DF1-1249-BAA0-A64078FCE2E6}"/>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Y - E</a:t>
            </a:r>
          </a:p>
        </p:txBody>
      </p:sp>
      <p:sp>
        <p:nvSpPr>
          <p:cNvPr id="585769" name="Rectangle 41">
            <a:extLst>
              <a:ext uri="{FF2B5EF4-FFF2-40B4-BE49-F238E27FC236}">
                <a16:creationId xmlns:a16="http://schemas.microsoft.com/office/drawing/2014/main" id="{18203A93-FF9F-D246-A35A-3A8EDA3945B9}"/>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12</a:t>
            </a:r>
          </a:p>
        </p:txBody>
      </p:sp>
      <p:sp>
        <p:nvSpPr>
          <p:cNvPr id="585770" name="Rectangle 42">
            <a:extLst>
              <a:ext uri="{FF2B5EF4-FFF2-40B4-BE49-F238E27FC236}">
                <a16:creationId xmlns:a16="http://schemas.microsoft.com/office/drawing/2014/main" id="{91DD372F-D310-6E49-8959-EB8D244A6964}"/>
              </a:ext>
            </a:extLst>
          </p:cNvPr>
          <p:cNvSpPr>
            <a:spLocks noChangeArrowheads="1"/>
          </p:cNvSpPr>
          <p:nvPr/>
        </p:nvSpPr>
        <p:spPr bwMode="auto">
          <a:xfrm>
            <a:off x="4352925" y="2244725"/>
            <a:ext cx="7270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Panggilan</a:t>
            </a:r>
          </a:p>
        </p:txBody>
      </p:sp>
      <p:sp>
        <p:nvSpPr>
          <p:cNvPr id="585771" name="Rectangle 43">
            <a:extLst>
              <a:ext uri="{FF2B5EF4-FFF2-40B4-BE49-F238E27FC236}">
                <a16:creationId xmlns:a16="http://schemas.microsoft.com/office/drawing/2014/main" id="{614F2AD8-EAA5-A94A-B4A1-7CAB8B35CFEC}"/>
              </a:ext>
            </a:extLst>
          </p:cNvPr>
          <p:cNvSpPr>
            <a:spLocks noChangeArrowheads="1"/>
          </p:cNvSpPr>
          <p:nvPr/>
        </p:nvSpPr>
        <p:spPr bwMode="auto">
          <a:xfrm>
            <a:off x="4181475" y="2022475"/>
            <a:ext cx="784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ABRAHAM</a:t>
            </a:r>
          </a:p>
        </p:txBody>
      </p:sp>
      <p:sp>
        <p:nvSpPr>
          <p:cNvPr id="585772" name="Rectangle 44">
            <a:extLst>
              <a:ext uri="{FF2B5EF4-FFF2-40B4-BE49-F238E27FC236}">
                <a16:creationId xmlns:a16="http://schemas.microsoft.com/office/drawing/2014/main" id="{D29CB243-F468-7B40-B6C1-81336FBD5E40}"/>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I - I</a:t>
            </a:r>
          </a:p>
        </p:txBody>
      </p:sp>
      <p:sp>
        <p:nvSpPr>
          <p:cNvPr id="585773" name="Line 45">
            <a:extLst>
              <a:ext uri="{FF2B5EF4-FFF2-40B4-BE49-F238E27FC236}">
                <a16:creationId xmlns:a16="http://schemas.microsoft.com/office/drawing/2014/main" id="{9CC0E293-E1A6-FB47-B296-F4430EEA94CA}"/>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4" name="Line 46">
            <a:extLst>
              <a:ext uri="{FF2B5EF4-FFF2-40B4-BE49-F238E27FC236}">
                <a16:creationId xmlns:a16="http://schemas.microsoft.com/office/drawing/2014/main" id="{9A435EDA-0008-674C-8685-41CD9DA39614}"/>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5" name="Rectangle 47">
            <a:extLst>
              <a:ext uri="{FF2B5EF4-FFF2-40B4-BE49-F238E27FC236}">
                <a16:creationId xmlns:a16="http://schemas.microsoft.com/office/drawing/2014/main" id="{48B12823-00DC-C141-96E5-C0C19C9D0386}"/>
              </a:ext>
            </a:extLst>
          </p:cNvPr>
          <p:cNvSpPr>
            <a:spLocks noChangeArrowheads="1"/>
          </p:cNvSpPr>
          <p:nvPr/>
        </p:nvSpPr>
        <p:spPr bwMode="auto">
          <a:xfrm>
            <a:off x="4276725" y="3416300"/>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YUSUF</a:t>
            </a:r>
          </a:p>
        </p:txBody>
      </p:sp>
      <p:sp>
        <p:nvSpPr>
          <p:cNvPr id="585776" name="Rectangle 48">
            <a:extLst>
              <a:ext uri="{FF2B5EF4-FFF2-40B4-BE49-F238E27FC236}">
                <a16:creationId xmlns:a16="http://schemas.microsoft.com/office/drawing/2014/main" id="{5EE2565E-540D-424A-8814-C7F0D43571CC}"/>
              </a:ext>
            </a:extLst>
          </p:cNvPr>
          <p:cNvSpPr>
            <a:spLocks noChangeArrowheads="1"/>
          </p:cNvSpPr>
          <p:nvPr/>
        </p:nvSpPr>
        <p:spPr bwMode="auto">
          <a:xfrm>
            <a:off x="4238625"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   Perbudakan</a:t>
            </a:r>
          </a:p>
        </p:txBody>
      </p:sp>
      <p:sp>
        <p:nvSpPr>
          <p:cNvPr id="585777" name="Rectangle 49">
            <a:extLst>
              <a:ext uri="{FF2B5EF4-FFF2-40B4-BE49-F238E27FC236}">
                <a16:creationId xmlns:a16="http://schemas.microsoft.com/office/drawing/2014/main" id="{DF032B3B-D2E9-3948-A419-E6EDCCE9C2F8}"/>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430</a:t>
            </a:r>
          </a:p>
        </p:txBody>
      </p:sp>
      <p:sp>
        <p:nvSpPr>
          <p:cNvPr id="585778" name="Line 50">
            <a:extLst>
              <a:ext uri="{FF2B5EF4-FFF2-40B4-BE49-F238E27FC236}">
                <a16:creationId xmlns:a16="http://schemas.microsoft.com/office/drawing/2014/main" id="{548B9A2C-19A9-D14E-ABBC-EBE833311BE0}"/>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79" name="Line 51">
            <a:extLst>
              <a:ext uri="{FF2B5EF4-FFF2-40B4-BE49-F238E27FC236}">
                <a16:creationId xmlns:a16="http://schemas.microsoft.com/office/drawing/2014/main" id="{9DF3ED0D-50EF-AE43-A5C6-A4252081C1B8}"/>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0" name="Line 52">
            <a:extLst>
              <a:ext uri="{FF2B5EF4-FFF2-40B4-BE49-F238E27FC236}">
                <a16:creationId xmlns:a16="http://schemas.microsoft.com/office/drawing/2014/main" id="{FD55B17F-C21B-6143-B302-E98B4E8DB9B1}"/>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1" name="Line 53">
            <a:extLst>
              <a:ext uri="{FF2B5EF4-FFF2-40B4-BE49-F238E27FC236}">
                <a16:creationId xmlns:a16="http://schemas.microsoft.com/office/drawing/2014/main" id="{F021036C-7131-E549-8726-D4825788020E}"/>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2" name="Line 54">
            <a:extLst>
              <a:ext uri="{FF2B5EF4-FFF2-40B4-BE49-F238E27FC236}">
                <a16:creationId xmlns:a16="http://schemas.microsoft.com/office/drawing/2014/main" id="{E722B690-B4F5-B843-AA66-8BE631ADA3FB}"/>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3" name="Line 55">
            <a:extLst>
              <a:ext uri="{FF2B5EF4-FFF2-40B4-BE49-F238E27FC236}">
                <a16:creationId xmlns:a16="http://schemas.microsoft.com/office/drawing/2014/main" id="{42E15CA4-C946-A748-8330-64ECF5ECDC57}"/>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4" name="Line 56">
            <a:extLst>
              <a:ext uri="{FF2B5EF4-FFF2-40B4-BE49-F238E27FC236}">
                <a16:creationId xmlns:a16="http://schemas.microsoft.com/office/drawing/2014/main" id="{EABCEE3D-AF60-7246-8EBF-D0CBEC23C9BF}"/>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5" name="Line 57">
            <a:extLst>
              <a:ext uri="{FF2B5EF4-FFF2-40B4-BE49-F238E27FC236}">
                <a16:creationId xmlns:a16="http://schemas.microsoft.com/office/drawing/2014/main" id="{063B73BF-332A-574C-B832-612D5E8DFA8A}"/>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86" name="Rectangle 58">
            <a:extLst>
              <a:ext uri="{FF2B5EF4-FFF2-40B4-BE49-F238E27FC236}">
                <a16:creationId xmlns:a16="http://schemas.microsoft.com/office/drawing/2014/main" id="{ADBCAF06-AC8F-D849-98AC-EA787D7D97F9}"/>
              </a:ext>
            </a:extLst>
          </p:cNvPr>
          <p:cNvSpPr>
            <a:spLocks noChangeArrowheads="1"/>
          </p:cNvSpPr>
          <p:nvPr/>
        </p:nvSpPr>
        <p:spPr bwMode="auto">
          <a:xfrm>
            <a:off x="429895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85787" name="Rectangle 59">
            <a:extLst>
              <a:ext uri="{FF2B5EF4-FFF2-40B4-BE49-F238E27FC236}">
                <a16:creationId xmlns:a16="http://schemas.microsoft.com/office/drawing/2014/main" id="{306BB178-0F7D-7340-B801-2374C2642AE2}"/>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85788" name="Rectangle 60">
            <a:extLst>
              <a:ext uri="{FF2B5EF4-FFF2-40B4-BE49-F238E27FC236}">
                <a16:creationId xmlns:a16="http://schemas.microsoft.com/office/drawing/2014/main" id="{E793A410-9BCF-F04E-ABBF-350CFE242059}"/>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85789" name="Rectangle 61">
            <a:extLst>
              <a:ext uri="{FF2B5EF4-FFF2-40B4-BE49-F238E27FC236}">
                <a16:creationId xmlns:a16="http://schemas.microsoft.com/office/drawing/2014/main" id="{BAE785AC-D3B8-9346-87FF-B3D646698C79}"/>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85790" name="Rectangle 62">
            <a:extLst>
              <a:ext uri="{FF2B5EF4-FFF2-40B4-BE49-F238E27FC236}">
                <a16:creationId xmlns:a16="http://schemas.microsoft.com/office/drawing/2014/main" id="{936BD17E-7556-FC4B-94F5-A9F3BC0322F1}"/>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85791" name="Rectangle 63">
            <a:extLst>
              <a:ext uri="{FF2B5EF4-FFF2-40B4-BE49-F238E27FC236}">
                <a16:creationId xmlns:a16="http://schemas.microsoft.com/office/drawing/2014/main" id="{5DE232E3-B5A2-C641-96A8-13324D55B2D3}"/>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Kotbah</a:t>
            </a:r>
          </a:p>
        </p:txBody>
      </p:sp>
      <p:sp>
        <p:nvSpPr>
          <p:cNvPr id="585792" name="Line 64">
            <a:extLst>
              <a:ext uri="{FF2B5EF4-FFF2-40B4-BE49-F238E27FC236}">
                <a16:creationId xmlns:a16="http://schemas.microsoft.com/office/drawing/2014/main" id="{85F2374F-1F51-AF44-9D67-1E29DBA6F5ED}"/>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3" name="Rectangle 65">
            <a:extLst>
              <a:ext uri="{FF2B5EF4-FFF2-40B4-BE49-F238E27FC236}">
                <a16:creationId xmlns:a16="http://schemas.microsoft.com/office/drawing/2014/main" id="{45FF2592-5FAB-4040-948B-9228596B8ED2}"/>
              </a:ext>
            </a:extLst>
          </p:cNvPr>
          <p:cNvSpPr>
            <a:spLocks noChangeArrowheads="1"/>
          </p:cNvSpPr>
          <p:nvPr/>
        </p:nvSpPr>
        <p:spPr bwMode="auto">
          <a:xfrm>
            <a:off x="441166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85794" name="Line 66">
            <a:extLst>
              <a:ext uri="{FF2B5EF4-FFF2-40B4-BE49-F238E27FC236}">
                <a16:creationId xmlns:a16="http://schemas.microsoft.com/office/drawing/2014/main" id="{F2B2E68A-7793-7F44-BC0F-1A77BA072102}"/>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5" name="AutoShape 67">
            <a:extLst>
              <a:ext uri="{FF2B5EF4-FFF2-40B4-BE49-F238E27FC236}">
                <a16:creationId xmlns:a16="http://schemas.microsoft.com/office/drawing/2014/main" id="{B52F911B-39A3-DF4E-AEAB-449572B4C159}"/>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796" name="Freeform 68">
            <a:extLst>
              <a:ext uri="{FF2B5EF4-FFF2-40B4-BE49-F238E27FC236}">
                <a16:creationId xmlns:a16="http://schemas.microsoft.com/office/drawing/2014/main" id="{F01097C8-2F60-1D48-885C-AE03CA8A575F}"/>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97" name="Freeform 69">
            <a:extLst>
              <a:ext uri="{FF2B5EF4-FFF2-40B4-BE49-F238E27FC236}">
                <a16:creationId xmlns:a16="http://schemas.microsoft.com/office/drawing/2014/main" id="{16DB2AAC-7735-F74E-ACF6-9C11B07865A2}"/>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98" name="Freeform 70">
            <a:extLst>
              <a:ext uri="{FF2B5EF4-FFF2-40B4-BE49-F238E27FC236}">
                <a16:creationId xmlns:a16="http://schemas.microsoft.com/office/drawing/2014/main" id="{4783AEDF-F3BD-7440-978F-3F2C421786A5}"/>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799" name="Freeform 71">
            <a:extLst>
              <a:ext uri="{FF2B5EF4-FFF2-40B4-BE49-F238E27FC236}">
                <a16:creationId xmlns:a16="http://schemas.microsoft.com/office/drawing/2014/main" id="{FA4DE17D-D951-4043-AE6F-A71CC2B57D58}"/>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0" name="Freeform 72">
            <a:extLst>
              <a:ext uri="{FF2B5EF4-FFF2-40B4-BE49-F238E27FC236}">
                <a16:creationId xmlns:a16="http://schemas.microsoft.com/office/drawing/2014/main" id="{182134A4-EE3E-0741-9E09-F6FC6196BFD0}"/>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1" name="Freeform 73">
            <a:extLst>
              <a:ext uri="{FF2B5EF4-FFF2-40B4-BE49-F238E27FC236}">
                <a16:creationId xmlns:a16="http://schemas.microsoft.com/office/drawing/2014/main" id="{65FDBA77-34C9-6543-94D6-7E262E64EB77}"/>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2" name="Freeform 74">
            <a:extLst>
              <a:ext uri="{FF2B5EF4-FFF2-40B4-BE49-F238E27FC236}">
                <a16:creationId xmlns:a16="http://schemas.microsoft.com/office/drawing/2014/main" id="{10ADCAB4-B035-FE49-8B0C-BE371D1F0D62}"/>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3" name="Freeform 75">
            <a:extLst>
              <a:ext uri="{FF2B5EF4-FFF2-40B4-BE49-F238E27FC236}">
                <a16:creationId xmlns:a16="http://schemas.microsoft.com/office/drawing/2014/main" id="{C46FE178-76E0-AF4F-B615-FD7F4AF7E514}"/>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4" name="Freeform 76">
            <a:extLst>
              <a:ext uri="{FF2B5EF4-FFF2-40B4-BE49-F238E27FC236}">
                <a16:creationId xmlns:a16="http://schemas.microsoft.com/office/drawing/2014/main" id="{5F2B732B-6B02-0E40-AA0E-5D8FA16487A1}"/>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5" name="Freeform 77">
            <a:extLst>
              <a:ext uri="{FF2B5EF4-FFF2-40B4-BE49-F238E27FC236}">
                <a16:creationId xmlns:a16="http://schemas.microsoft.com/office/drawing/2014/main" id="{08BC11DC-DF88-D443-9856-3B0D3CB395DA}"/>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6" name="Freeform 78">
            <a:extLst>
              <a:ext uri="{FF2B5EF4-FFF2-40B4-BE49-F238E27FC236}">
                <a16:creationId xmlns:a16="http://schemas.microsoft.com/office/drawing/2014/main" id="{0680E76D-CC89-8443-B7B5-9A315D1ADDBB}"/>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7" name="Freeform 79">
            <a:extLst>
              <a:ext uri="{FF2B5EF4-FFF2-40B4-BE49-F238E27FC236}">
                <a16:creationId xmlns:a16="http://schemas.microsoft.com/office/drawing/2014/main" id="{EFA1692E-A853-1F42-94FE-FD2B8F089039}"/>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8" name="Freeform 80">
            <a:extLst>
              <a:ext uri="{FF2B5EF4-FFF2-40B4-BE49-F238E27FC236}">
                <a16:creationId xmlns:a16="http://schemas.microsoft.com/office/drawing/2014/main" id="{72AAA940-EAAF-C745-98DE-69A1860BF784}"/>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09" name="Freeform 81">
            <a:extLst>
              <a:ext uri="{FF2B5EF4-FFF2-40B4-BE49-F238E27FC236}">
                <a16:creationId xmlns:a16="http://schemas.microsoft.com/office/drawing/2014/main" id="{5F6F0A43-2422-1743-ACB7-9C4307FFADD9}"/>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0" name="Freeform 82">
            <a:extLst>
              <a:ext uri="{FF2B5EF4-FFF2-40B4-BE49-F238E27FC236}">
                <a16:creationId xmlns:a16="http://schemas.microsoft.com/office/drawing/2014/main" id="{73C188C7-BF99-B244-9489-44F971BB88A1}"/>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1" name="Freeform 83">
            <a:extLst>
              <a:ext uri="{FF2B5EF4-FFF2-40B4-BE49-F238E27FC236}">
                <a16:creationId xmlns:a16="http://schemas.microsoft.com/office/drawing/2014/main" id="{7F780334-952A-DB46-9033-C459BDA0DBFB}"/>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2" name="Freeform 84">
            <a:extLst>
              <a:ext uri="{FF2B5EF4-FFF2-40B4-BE49-F238E27FC236}">
                <a16:creationId xmlns:a16="http://schemas.microsoft.com/office/drawing/2014/main" id="{3E4583C1-E2ED-2A43-8994-3DC2FBF75F7F}"/>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3" name="Freeform 85">
            <a:extLst>
              <a:ext uri="{FF2B5EF4-FFF2-40B4-BE49-F238E27FC236}">
                <a16:creationId xmlns:a16="http://schemas.microsoft.com/office/drawing/2014/main" id="{22D3A64E-2EB2-6844-B5B9-6936EF8A13A0}"/>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4" name="Freeform 86">
            <a:extLst>
              <a:ext uri="{FF2B5EF4-FFF2-40B4-BE49-F238E27FC236}">
                <a16:creationId xmlns:a16="http://schemas.microsoft.com/office/drawing/2014/main" id="{474146AB-3D43-B144-8446-6ECDE8A6176A}"/>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5" name="Freeform 87">
            <a:extLst>
              <a:ext uri="{FF2B5EF4-FFF2-40B4-BE49-F238E27FC236}">
                <a16:creationId xmlns:a16="http://schemas.microsoft.com/office/drawing/2014/main" id="{01FC118E-56D6-4448-8458-FCF99720CE12}"/>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6" name="Freeform 88">
            <a:extLst>
              <a:ext uri="{FF2B5EF4-FFF2-40B4-BE49-F238E27FC236}">
                <a16:creationId xmlns:a16="http://schemas.microsoft.com/office/drawing/2014/main" id="{5CFE3722-6107-7542-97FA-AC3FD671C83C}"/>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7" name="Freeform 89">
            <a:extLst>
              <a:ext uri="{FF2B5EF4-FFF2-40B4-BE49-F238E27FC236}">
                <a16:creationId xmlns:a16="http://schemas.microsoft.com/office/drawing/2014/main" id="{2D49135C-3667-5F49-899F-2B90F7E90F37}"/>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8" name="Freeform 90">
            <a:extLst>
              <a:ext uri="{FF2B5EF4-FFF2-40B4-BE49-F238E27FC236}">
                <a16:creationId xmlns:a16="http://schemas.microsoft.com/office/drawing/2014/main" id="{0E89CEDC-A0A2-D748-A3E2-90AB98777C7F}"/>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19" name="Freeform 91">
            <a:extLst>
              <a:ext uri="{FF2B5EF4-FFF2-40B4-BE49-F238E27FC236}">
                <a16:creationId xmlns:a16="http://schemas.microsoft.com/office/drawing/2014/main" id="{BA7AA7C4-C347-8440-9ACE-DF940FF28AD5}"/>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0" name="Freeform 92">
            <a:extLst>
              <a:ext uri="{FF2B5EF4-FFF2-40B4-BE49-F238E27FC236}">
                <a16:creationId xmlns:a16="http://schemas.microsoft.com/office/drawing/2014/main" id="{C9B14F61-6A18-3644-BB0C-F44AA517408E}"/>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1" name="Freeform 93">
            <a:extLst>
              <a:ext uri="{FF2B5EF4-FFF2-40B4-BE49-F238E27FC236}">
                <a16:creationId xmlns:a16="http://schemas.microsoft.com/office/drawing/2014/main" id="{E59BFB08-686B-9A4A-A251-D1906BFE7814}"/>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2" name="Freeform 94">
            <a:extLst>
              <a:ext uri="{FF2B5EF4-FFF2-40B4-BE49-F238E27FC236}">
                <a16:creationId xmlns:a16="http://schemas.microsoft.com/office/drawing/2014/main" id="{D76E0057-5990-914A-9D91-350945987924}"/>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3" name="Freeform 95">
            <a:extLst>
              <a:ext uri="{FF2B5EF4-FFF2-40B4-BE49-F238E27FC236}">
                <a16:creationId xmlns:a16="http://schemas.microsoft.com/office/drawing/2014/main" id="{737ED24E-6880-894C-9462-439C6579DFD7}"/>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4" name="Freeform 96">
            <a:extLst>
              <a:ext uri="{FF2B5EF4-FFF2-40B4-BE49-F238E27FC236}">
                <a16:creationId xmlns:a16="http://schemas.microsoft.com/office/drawing/2014/main" id="{A95A8D02-4DE1-B445-B7BE-097631F9B6ED}"/>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5" name="Freeform 97">
            <a:extLst>
              <a:ext uri="{FF2B5EF4-FFF2-40B4-BE49-F238E27FC236}">
                <a16:creationId xmlns:a16="http://schemas.microsoft.com/office/drawing/2014/main" id="{D58B4399-A161-DE4D-95F0-4A2B5DB5046B}"/>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6" name="Freeform 98">
            <a:extLst>
              <a:ext uri="{FF2B5EF4-FFF2-40B4-BE49-F238E27FC236}">
                <a16:creationId xmlns:a16="http://schemas.microsoft.com/office/drawing/2014/main" id="{D506B6F9-4F42-AC40-AE11-8F8334DC6414}"/>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7" name="Freeform 99">
            <a:extLst>
              <a:ext uri="{FF2B5EF4-FFF2-40B4-BE49-F238E27FC236}">
                <a16:creationId xmlns:a16="http://schemas.microsoft.com/office/drawing/2014/main" id="{C7559BFF-84DF-284C-9E48-B1786F349B32}"/>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8" name="Freeform 100">
            <a:extLst>
              <a:ext uri="{FF2B5EF4-FFF2-40B4-BE49-F238E27FC236}">
                <a16:creationId xmlns:a16="http://schemas.microsoft.com/office/drawing/2014/main" id="{4742F855-2E7D-474C-A74E-29A919D942CB}"/>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29" name="Freeform 101">
            <a:extLst>
              <a:ext uri="{FF2B5EF4-FFF2-40B4-BE49-F238E27FC236}">
                <a16:creationId xmlns:a16="http://schemas.microsoft.com/office/drawing/2014/main" id="{894374D0-C91E-D14E-A8B5-4FA3EE385A56}"/>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0" name="Freeform 102">
            <a:extLst>
              <a:ext uri="{FF2B5EF4-FFF2-40B4-BE49-F238E27FC236}">
                <a16:creationId xmlns:a16="http://schemas.microsoft.com/office/drawing/2014/main" id="{D27EEA71-8955-2D49-AD03-EB837C0213A8}"/>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1" name="Freeform 103">
            <a:extLst>
              <a:ext uri="{FF2B5EF4-FFF2-40B4-BE49-F238E27FC236}">
                <a16:creationId xmlns:a16="http://schemas.microsoft.com/office/drawing/2014/main" id="{44401EEA-B40F-8546-9340-6B94631EA76B}"/>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2" name="Freeform 104">
            <a:extLst>
              <a:ext uri="{FF2B5EF4-FFF2-40B4-BE49-F238E27FC236}">
                <a16:creationId xmlns:a16="http://schemas.microsoft.com/office/drawing/2014/main" id="{ADE87156-C199-6541-B9CA-342B1A281E6E}"/>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3" name="Freeform 105">
            <a:extLst>
              <a:ext uri="{FF2B5EF4-FFF2-40B4-BE49-F238E27FC236}">
                <a16:creationId xmlns:a16="http://schemas.microsoft.com/office/drawing/2014/main" id="{D282B7D1-C187-5E42-A22E-7E77A35DC46D}"/>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4" name="Freeform 106">
            <a:extLst>
              <a:ext uri="{FF2B5EF4-FFF2-40B4-BE49-F238E27FC236}">
                <a16:creationId xmlns:a16="http://schemas.microsoft.com/office/drawing/2014/main" id="{D2BFEFCF-EA33-BC45-AD5B-7B7BC8D7FB88}"/>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5" name="Freeform 107">
            <a:extLst>
              <a:ext uri="{FF2B5EF4-FFF2-40B4-BE49-F238E27FC236}">
                <a16:creationId xmlns:a16="http://schemas.microsoft.com/office/drawing/2014/main" id="{E973803A-5E88-BE45-B179-C1C791E1991A}"/>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6" name="Freeform 108">
            <a:extLst>
              <a:ext uri="{FF2B5EF4-FFF2-40B4-BE49-F238E27FC236}">
                <a16:creationId xmlns:a16="http://schemas.microsoft.com/office/drawing/2014/main" id="{625F84B4-217A-EC4F-8E1E-22DC97425CD4}"/>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7" name="Freeform 109">
            <a:extLst>
              <a:ext uri="{FF2B5EF4-FFF2-40B4-BE49-F238E27FC236}">
                <a16:creationId xmlns:a16="http://schemas.microsoft.com/office/drawing/2014/main" id="{A7F81F99-3D9B-724C-92E6-EEE37505E5AB}"/>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38" name="Freeform 110">
            <a:extLst>
              <a:ext uri="{FF2B5EF4-FFF2-40B4-BE49-F238E27FC236}">
                <a16:creationId xmlns:a16="http://schemas.microsoft.com/office/drawing/2014/main" id="{6E699DA6-0EC4-7743-B393-479A9E3C7742}"/>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2" name="Freeform 114">
            <a:extLst>
              <a:ext uri="{FF2B5EF4-FFF2-40B4-BE49-F238E27FC236}">
                <a16:creationId xmlns:a16="http://schemas.microsoft.com/office/drawing/2014/main" id="{29506D39-5357-3041-BC40-440FFF92D086}"/>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85843" name="Picture 115">
            <a:extLst>
              <a:ext uri="{FF2B5EF4-FFF2-40B4-BE49-F238E27FC236}">
                <a16:creationId xmlns:a16="http://schemas.microsoft.com/office/drawing/2014/main" id="{74D75BFF-B6FC-CA4A-8ADB-9FA6C6A755E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5844" name="Freeform 116">
            <a:extLst>
              <a:ext uri="{FF2B5EF4-FFF2-40B4-BE49-F238E27FC236}">
                <a16:creationId xmlns:a16="http://schemas.microsoft.com/office/drawing/2014/main" id="{2E3BE591-CFA6-414B-BEB5-4959C1E28816}"/>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5" name="Freeform 117">
            <a:extLst>
              <a:ext uri="{FF2B5EF4-FFF2-40B4-BE49-F238E27FC236}">
                <a16:creationId xmlns:a16="http://schemas.microsoft.com/office/drawing/2014/main" id="{82776959-2018-2946-B496-D0E92A544BE2}"/>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6" name="Freeform 118">
            <a:extLst>
              <a:ext uri="{FF2B5EF4-FFF2-40B4-BE49-F238E27FC236}">
                <a16:creationId xmlns:a16="http://schemas.microsoft.com/office/drawing/2014/main" id="{53C5638E-4486-9E43-B2EF-1FFAD5D1465C}"/>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7" name="Freeform 119">
            <a:extLst>
              <a:ext uri="{FF2B5EF4-FFF2-40B4-BE49-F238E27FC236}">
                <a16:creationId xmlns:a16="http://schemas.microsoft.com/office/drawing/2014/main" id="{CB945DF0-1366-4744-AA13-7A3D4A81C7B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8" name="Freeform 120">
            <a:extLst>
              <a:ext uri="{FF2B5EF4-FFF2-40B4-BE49-F238E27FC236}">
                <a16:creationId xmlns:a16="http://schemas.microsoft.com/office/drawing/2014/main" id="{520DB1EA-EAB5-E843-B324-92A23591F315}"/>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49" name="Freeform 121">
            <a:extLst>
              <a:ext uri="{FF2B5EF4-FFF2-40B4-BE49-F238E27FC236}">
                <a16:creationId xmlns:a16="http://schemas.microsoft.com/office/drawing/2014/main" id="{D4CB8D8B-0499-0244-9D0C-EE532B72D667}"/>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0" name="Freeform 122">
            <a:extLst>
              <a:ext uri="{FF2B5EF4-FFF2-40B4-BE49-F238E27FC236}">
                <a16:creationId xmlns:a16="http://schemas.microsoft.com/office/drawing/2014/main" id="{B684D994-FEE9-C94F-A3F2-E23E72A162A5}"/>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1" name="Freeform 123">
            <a:extLst>
              <a:ext uri="{FF2B5EF4-FFF2-40B4-BE49-F238E27FC236}">
                <a16:creationId xmlns:a16="http://schemas.microsoft.com/office/drawing/2014/main" id="{228B427D-9A60-A74F-8856-52361712F43F}"/>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2" name="Freeform 124">
            <a:extLst>
              <a:ext uri="{FF2B5EF4-FFF2-40B4-BE49-F238E27FC236}">
                <a16:creationId xmlns:a16="http://schemas.microsoft.com/office/drawing/2014/main" id="{C4D6C3DD-1097-794E-81CF-80C60E0654E9}"/>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3" name="Freeform 125">
            <a:extLst>
              <a:ext uri="{FF2B5EF4-FFF2-40B4-BE49-F238E27FC236}">
                <a16:creationId xmlns:a16="http://schemas.microsoft.com/office/drawing/2014/main" id="{C32C5DBA-D7B1-9341-A466-0F5B2D7BE2EB}"/>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4" name="Freeform 126">
            <a:extLst>
              <a:ext uri="{FF2B5EF4-FFF2-40B4-BE49-F238E27FC236}">
                <a16:creationId xmlns:a16="http://schemas.microsoft.com/office/drawing/2014/main" id="{A2B65214-FE55-D245-8E2A-B9A1BA47EB57}"/>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5" name="Freeform 127">
            <a:extLst>
              <a:ext uri="{FF2B5EF4-FFF2-40B4-BE49-F238E27FC236}">
                <a16:creationId xmlns:a16="http://schemas.microsoft.com/office/drawing/2014/main" id="{523E5C58-2FBB-9643-B4B8-390D6DAF123E}"/>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6" name="Freeform 128">
            <a:extLst>
              <a:ext uri="{FF2B5EF4-FFF2-40B4-BE49-F238E27FC236}">
                <a16:creationId xmlns:a16="http://schemas.microsoft.com/office/drawing/2014/main" id="{E46540FE-FA1C-2940-9D2C-F40D833179DF}"/>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7" name="Freeform 129">
            <a:extLst>
              <a:ext uri="{FF2B5EF4-FFF2-40B4-BE49-F238E27FC236}">
                <a16:creationId xmlns:a16="http://schemas.microsoft.com/office/drawing/2014/main" id="{6CBB9EAD-4491-5549-9EA7-43DA96C63488}"/>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8" name="Freeform 130">
            <a:extLst>
              <a:ext uri="{FF2B5EF4-FFF2-40B4-BE49-F238E27FC236}">
                <a16:creationId xmlns:a16="http://schemas.microsoft.com/office/drawing/2014/main" id="{533F705B-0CF7-0E4B-9F7A-B9574CE9A18D}"/>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59" name="Freeform 131">
            <a:extLst>
              <a:ext uri="{FF2B5EF4-FFF2-40B4-BE49-F238E27FC236}">
                <a16:creationId xmlns:a16="http://schemas.microsoft.com/office/drawing/2014/main" id="{224CEFC4-13BB-0945-979B-CB4E80DEE30C}"/>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0" name="Freeform 132">
            <a:extLst>
              <a:ext uri="{FF2B5EF4-FFF2-40B4-BE49-F238E27FC236}">
                <a16:creationId xmlns:a16="http://schemas.microsoft.com/office/drawing/2014/main" id="{8EF65DDB-225F-AF4B-ADA2-E8D3C15D1322}"/>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1" name="Freeform 133">
            <a:extLst>
              <a:ext uri="{FF2B5EF4-FFF2-40B4-BE49-F238E27FC236}">
                <a16:creationId xmlns:a16="http://schemas.microsoft.com/office/drawing/2014/main" id="{3EFDB556-69A2-074E-994B-059B689385EA}"/>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2" name="Freeform 134">
            <a:extLst>
              <a:ext uri="{FF2B5EF4-FFF2-40B4-BE49-F238E27FC236}">
                <a16:creationId xmlns:a16="http://schemas.microsoft.com/office/drawing/2014/main" id="{F61291EB-62BF-FA43-B045-E52AAC913DFA}"/>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3" name="Freeform 135">
            <a:extLst>
              <a:ext uri="{FF2B5EF4-FFF2-40B4-BE49-F238E27FC236}">
                <a16:creationId xmlns:a16="http://schemas.microsoft.com/office/drawing/2014/main" id="{A642D9BE-0E40-A545-AA90-79BAAF5D8612}"/>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4" name="Freeform 136">
            <a:extLst>
              <a:ext uri="{FF2B5EF4-FFF2-40B4-BE49-F238E27FC236}">
                <a16:creationId xmlns:a16="http://schemas.microsoft.com/office/drawing/2014/main" id="{E56D1100-1A9B-FB4D-80D6-A3D96941BFF6}"/>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5" name="Freeform 137">
            <a:extLst>
              <a:ext uri="{FF2B5EF4-FFF2-40B4-BE49-F238E27FC236}">
                <a16:creationId xmlns:a16="http://schemas.microsoft.com/office/drawing/2014/main" id="{B10228D1-6511-FB47-974A-C3FFA2195AAE}"/>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6" name="Freeform 138">
            <a:extLst>
              <a:ext uri="{FF2B5EF4-FFF2-40B4-BE49-F238E27FC236}">
                <a16:creationId xmlns:a16="http://schemas.microsoft.com/office/drawing/2014/main" id="{EB3EA63C-91BC-5749-B5F9-6CC113C0660D}"/>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7" name="Freeform 139">
            <a:extLst>
              <a:ext uri="{FF2B5EF4-FFF2-40B4-BE49-F238E27FC236}">
                <a16:creationId xmlns:a16="http://schemas.microsoft.com/office/drawing/2014/main" id="{2C384CD4-A27B-6A4F-B937-F2EC39743F24}"/>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8" name="Freeform 140">
            <a:extLst>
              <a:ext uri="{FF2B5EF4-FFF2-40B4-BE49-F238E27FC236}">
                <a16:creationId xmlns:a16="http://schemas.microsoft.com/office/drawing/2014/main" id="{0ED06C09-E47E-744D-86E7-967B3B858F8D}"/>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69" name="Freeform 141">
            <a:extLst>
              <a:ext uri="{FF2B5EF4-FFF2-40B4-BE49-F238E27FC236}">
                <a16:creationId xmlns:a16="http://schemas.microsoft.com/office/drawing/2014/main" id="{4FD5514C-BAF0-4941-BB7C-8DE19AC2962F}"/>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0" name="Freeform 142">
            <a:extLst>
              <a:ext uri="{FF2B5EF4-FFF2-40B4-BE49-F238E27FC236}">
                <a16:creationId xmlns:a16="http://schemas.microsoft.com/office/drawing/2014/main" id="{894D92D2-CE03-8347-BBA0-CD3FB79F76E0}"/>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1" name="Freeform 143">
            <a:extLst>
              <a:ext uri="{FF2B5EF4-FFF2-40B4-BE49-F238E27FC236}">
                <a16:creationId xmlns:a16="http://schemas.microsoft.com/office/drawing/2014/main" id="{2A8DE0CA-1290-CE41-994C-EE33D97C246D}"/>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2" name="Freeform 144">
            <a:extLst>
              <a:ext uri="{FF2B5EF4-FFF2-40B4-BE49-F238E27FC236}">
                <a16:creationId xmlns:a16="http://schemas.microsoft.com/office/drawing/2014/main" id="{047D01FB-5A46-8A49-9738-B0DA00E90D63}"/>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3" name="Freeform 145">
            <a:extLst>
              <a:ext uri="{FF2B5EF4-FFF2-40B4-BE49-F238E27FC236}">
                <a16:creationId xmlns:a16="http://schemas.microsoft.com/office/drawing/2014/main" id="{89F23F89-E924-4740-894F-754F68F0B260}"/>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4" name="Freeform 146">
            <a:extLst>
              <a:ext uri="{FF2B5EF4-FFF2-40B4-BE49-F238E27FC236}">
                <a16:creationId xmlns:a16="http://schemas.microsoft.com/office/drawing/2014/main" id="{B6800DF7-B045-6C4B-A33E-80F8ADFBD11E}"/>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5" name="Freeform 147">
            <a:extLst>
              <a:ext uri="{FF2B5EF4-FFF2-40B4-BE49-F238E27FC236}">
                <a16:creationId xmlns:a16="http://schemas.microsoft.com/office/drawing/2014/main" id="{BBD62541-E893-4C48-A8BF-9166B4436FF6}"/>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6" name="Freeform 148">
            <a:extLst>
              <a:ext uri="{FF2B5EF4-FFF2-40B4-BE49-F238E27FC236}">
                <a16:creationId xmlns:a16="http://schemas.microsoft.com/office/drawing/2014/main" id="{18280FDC-0705-5442-B1A4-DA2A23256A98}"/>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7" name="Freeform 149">
            <a:extLst>
              <a:ext uri="{FF2B5EF4-FFF2-40B4-BE49-F238E27FC236}">
                <a16:creationId xmlns:a16="http://schemas.microsoft.com/office/drawing/2014/main" id="{0F9A863E-00E5-324F-9952-1B114DA6A08C}"/>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8" name="Freeform 150">
            <a:extLst>
              <a:ext uri="{FF2B5EF4-FFF2-40B4-BE49-F238E27FC236}">
                <a16:creationId xmlns:a16="http://schemas.microsoft.com/office/drawing/2014/main" id="{A8AAC2B1-75D5-E148-A9FA-C1CD1D77A2C6}"/>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79" name="Freeform 151">
            <a:extLst>
              <a:ext uri="{FF2B5EF4-FFF2-40B4-BE49-F238E27FC236}">
                <a16:creationId xmlns:a16="http://schemas.microsoft.com/office/drawing/2014/main" id="{B31AF615-3F49-E847-83A3-7900D3020306}"/>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0" name="Freeform 152">
            <a:extLst>
              <a:ext uri="{FF2B5EF4-FFF2-40B4-BE49-F238E27FC236}">
                <a16:creationId xmlns:a16="http://schemas.microsoft.com/office/drawing/2014/main" id="{E145F626-70D1-9446-886A-57B7503D1E81}"/>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1" name="Freeform 153">
            <a:extLst>
              <a:ext uri="{FF2B5EF4-FFF2-40B4-BE49-F238E27FC236}">
                <a16:creationId xmlns:a16="http://schemas.microsoft.com/office/drawing/2014/main" id="{FD87F49D-C768-E947-81C2-92753CD2A6BF}"/>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2" name="Freeform 154">
            <a:extLst>
              <a:ext uri="{FF2B5EF4-FFF2-40B4-BE49-F238E27FC236}">
                <a16:creationId xmlns:a16="http://schemas.microsoft.com/office/drawing/2014/main" id="{B8091039-C414-5D40-A1F1-41C0F84134D0}"/>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3" name="Freeform 155">
            <a:extLst>
              <a:ext uri="{FF2B5EF4-FFF2-40B4-BE49-F238E27FC236}">
                <a16:creationId xmlns:a16="http://schemas.microsoft.com/office/drawing/2014/main" id="{8C1FB107-82B9-2B48-AE64-F4D0A077BFAA}"/>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4" name="Freeform 156">
            <a:extLst>
              <a:ext uri="{FF2B5EF4-FFF2-40B4-BE49-F238E27FC236}">
                <a16:creationId xmlns:a16="http://schemas.microsoft.com/office/drawing/2014/main" id="{B65E5C3B-6ED5-EF4A-8D1A-4BBAC65C70F3}"/>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5" name="Freeform 157">
            <a:extLst>
              <a:ext uri="{FF2B5EF4-FFF2-40B4-BE49-F238E27FC236}">
                <a16:creationId xmlns:a16="http://schemas.microsoft.com/office/drawing/2014/main" id="{C56E56F2-3B1B-AE47-ADE3-35C60F4E77D3}"/>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6" name="Freeform 158">
            <a:extLst>
              <a:ext uri="{FF2B5EF4-FFF2-40B4-BE49-F238E27FC236}">
                <a16:creationId xmlns:a16="http://schemas.microsoft.com/office/drawing/2014/main" id="{85EA5035-0A20-5349-98A9-5B2D754586AC}"/>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7" name="Freeform 159">
            <a:extLst>
              <a:ext uri="{FF2B5EF4-FFF2-40B4-BE49-F238E27FC236}">
                <a16:creationId xmlns:a16="http://schemas.microsoft.com/office/drawing/2014/main" id="{DDABB632-EB12-DA46-B63A-94249B4F3F77}"/>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8" name="Freeform 160">
            <a:extLst>
              <a:ext uri="{FF2B5EF4-FFF2-40B4-BE49-F238E27FC236}">
                <a16:creationId xmlns:a16="http://schemas.microsoft.com/office/drawing/2014/main" id="{74D2052E-E703-A445-A2BC-5754C9CF0645}"/>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89" name="Freeform 161">
            <a:extLst>
              <a:ext uri="{FF2B5EF4-FFF2-40B4-BE49-F238E27FC236}">
                <a16:creationId xmlns:a16="http://schemas.microsoft.com/office/drawing/2014/main" id="{0BB02F03-D08C-E148-B418-414E6734301F}"/>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90" name="Freeform 162">
            <a:extLst>
              <a:ext uri="{FF2B5EF4-FFF2-40B4-BE49-F238E27FC236}">
                <a16:creationId xmlns:a16="http://schemas.microsoft.com/office/drawing/2014/main" id="{A4CDD89E-63BF-A940-B4E7-62F7020C6C9D}"/>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91" name="Freeform 163">
            <a:extLst>
              <a:ext uri="{FF2B5EF4-FFF2-40B4-BE49-F238E27FC236}">
                <a16:creationId xmlns:a16="http://schemas.microsoft.com/office/drawing/2014/main" id="{BD724D20-60EA-AF45-B867-6ACCA88D3C8D}"/>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85892" name="Picture 164">
            <a:extLst>
              <a:ext uri="{FF2B5EF4-FFF2-40B4-BE49-F238E27FC236}">
                <a16:creationId xmlns:a16="http://schemas.microsoft.com/office/drawing/2014/main" id="{D511EE7C-B533-C849-9BAF-ABFFD59270D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5893" name="Line 165">
            <a:extLst>
              <a:ext uri="{FF2B5EF4-FFF2-40B4-BE49-F238E27FC236}">
                <a16:creationId xmlns:a16="http://schemas.microsoft.com/office/drawing/2014/main" id="{7931C81B-EA38-9745-B16C-1A2CF46A39B0}"/>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94" name="Freeform 166">
            <a:extLst>
              <a:ext uri="{FF2B5EF4-FFF2-40B4-BE49-F238E27FC236}">
                <a16:creationId xmlns:a16="http://schemas.microsoft.com/office/drawing/2014/main" id="{E273785F-41C1-1E41-893D-033D6968214D}"/>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895" name="Rectangle 167">
            <a:extLst>
              <a:ext uri="{FF2B5EF4-FFF2-40B4-BE49-F238E27FC236}">
                <a16:creationId xmlns:a16="http://schemas.microsoft.com/office/drawing/2014/main" id="{E18E3B77-67A2-E542-8198-631233C26C43}"/>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Times" pitchFamily="2" charset="0"/>
              </a:rPr>
              <a:t> </a:t>
            </a:r>
          </a:p>
        </p:txBody>
      </p:sp>
      <p:sp>
        <p:nvSpPr>
          <p:cNvPr id="585896" name="Rectangle 168">
            <a:extLst>
              <a:ext uri="{FF2B5EF4-FFF2-40B4-BE49-F238E27FC236}">
                <a16:creationId xmlns:a16="http://schemas.microsoft.com/office/drawing/2014/main" id="{39CC7F51-3E23-4743-835E-D2F9A3F56436}"/>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97" name="Rectangle 169">
            <a:extLst>
              <a:ext uri="{FF2B5EF4-FFF2-40B4-BE49-F238E27FC236}">
                <a16:creationId xmlns:a16="http://schemas.microsoft.com/office/drawing/2014/main" id="{B669C005-DF3A-AD4E-A8E5-EF4FDBD5EECC}"/>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98" name="Rectangle 170">
            <a:extLst>
              <a:ext uri="{FF2B5EF4-FFF2-40B4-BE49-F238E27FC236}">
                <a16:creationId xmlns:a16="http://schemas.microsoft.com/office/drawing/2014/main" id="{9EFF57FA-BDAD-AC4E-B01A-4137C7A9710F}"/>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899" name="Rectangle 171">
            <a:extLst>
              <a:ext uri="{FF2B5EF4-FFF2-40B4-BE49-F238E27FC236}">
                <a16:creationId xmlns:a16="http://schemas.microsoft.com/office/drawing/2014/main" id="{27F8050B-F46D-2448-A11B-7D6225177C7F}"/>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00" name="Rectangle 172">
            <a:extLst>
              <a:ext uri="{FF2B5EF4-FFF2-40B4-BE49-F238E27FC236}">
                <a16:creationId xmlns:a16="http://schemas.microsoft.com/office/drawing/2014/main" id="{CDB41CAB-B1CC-1541-BA91-3C34E047D4C4}"/>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01" name="Rectangle 173">
            <a:extLst>
              <a:ext uri="{FF2B5EF4-FFF2-40B4-BE49-F238E27FC236}">
                <a16:creationId xmlns:a16="http://schemas.microsoft.com/office/drawing/2014/main" id="{B54F1DCC-C868-1E4E-8F28-511C5FD6FF9E}"/>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rgbClr val="000000"/>
                </a:solidFill>
                <a:latin typeface="Times" pitchFamily="2" charset="0"/>
              </a:rPr>
              <a:t>S</a:t>
            </a:r>
          </a:p>
        </p:txBody>
      </p:sp>
      <p:sp>
        <p:nvSpPr>
          <p:cNvPr id="585902" name="Rectangle 174">
            <a:extLst>
              <a:ext uri="{FF2B5EF4-FFF2-40B4-BE49-F238E27FC236}">
                <a16:creationId xmlns:a16="http://schemas.microsoft.com/office/drawing/2014/main" id="{9E747CE8-E242-9E4F-B820-C1B3B93E0B03}"/>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5400" b="0">
                <a:solidFill>
                  <a:srgbClr val="FAFD00"/>
                </a:solidFill>
                <a:latin typeface="Times" pitchFamily="2" charset="0"/>
              </a:rPr>
              <a:t>C 7 S Y </a:t>
            </a:r>
          </a:p>
        </p:txBody>
      </p:sp>
      <p:sp>
        <p:nvSpPr>
          <p:cNvPr id="585903" name="Rectangle 175">
            <a:extLst>
              <a:ext uri="{FF2B5EF4-FFF2-40B4-BE49-F238E27FC236}">
                <a16:creationId xmlns:a16="http://schemas.microsoft.com/office/drawing/2014/main" id="{F901C250-C879-DC47-BE2A-68A1EED044F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85904" name="Rectangle 176">
            <a:extLst>
              <a:ext uri="{FF2B5EF4-FFF2-40B4-BE49-F238E27FC236}">
                <a16:creationId xmlns:a16="http://schemas.microsoft.com/office/drawing/2014/main" id="{5230D65A-1429-354E-BB5A-9A3F3E6DF38A}"/>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5400" b="0">
                <a:solidFill>
                  <a:srgbClr val="00FF00"/>
                </a:solidFill>
                <a:latin typeface="Times" pitchFamily="2" charset="0"/>
              </a:rPr>
              <a:t>7 = 4 + 3 </a:t>
            </a:r>
          </a:p>
        </p:txBody>
      </p:sp>
      <p:sp>
        <p:nvSpPr>
          <p:cNvPr id="585905" name="Line 177">
            <a:extLst>
              <a:ext uri="{FF2B5EF4-FFF2-40B4-BE49-F238E27FC236}">
                <a16:creationId xmlns:a16="http://schemas.microsoft.com/office/drawing/2014/main" id="{31C11F03-A0C8-084D-A89C-36F205EAB4F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5906" name="Rectangle 178">
            <a:extLst>
              <a:ext uri="{FF2B5EF4-FFF2-40B4-BE49-F238E27FC236}">
                <a16:creationId xmlns:a16="http://schemas.microsoft.com/office/drawing/2014/main" id="{9658DF13-0C7B-0740-8D27-F303CF2DC166}"/>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5907" name="Line 179">
            <a:extLst>
              <a:ext uri="{FF2B5EF4-FFF2-40B4-BE49-F238E27FC236}">
                <a16:creationId xmlns:a16="http://schemas.microsoft.com/office/drawing/2014/main" id="{F3C42203-9779-164B-9CC8-54029C4A21FE}"/>
              </a:ext>
            </a:extLst>
          </p:cNvPr>
          <p:cNvSpPr>
            <a:spLocks noChangeShapeType="1"/>
          </p:cNvSpPr>
          <p:nvPr/>
        </p:nvSpPr>
        <p:spPr bwMode="auto">
          <a:xfrm>
            <a:off x="1765300" y="2819400"/>
            <a:ext cx="279400" cy="0"/>
          </a:xfrm>
          <a:prstGeom prst="line">
            <a:avLst/>
          </a:prstGeom>
          <a:noFill/>
          <a:ln w="25400">
            <a:solidFill>
              <a:srgbClr val="FFFF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5908" name="Rectangle 180">
            <a:extLst>
              <a:ext uri="{FF2B5EF4-FFF2-40B4-BE49-F238E27FC236}">
                <a16:creationId xmlns:a16="http://schemas.microsoft.com/office/drawing/2014/main" id="{A9A95640-25FE-C54A-A73D-233721D94C8F}"/>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09" name="Text Box 181">
            <a:extLst>
              <a:ext uri="{FF2B5EF4-FFF2-40B4-BE49-F238E27FC236}">
                <a16:creationId xmlns:a16="http://schemas.microsoft.com/office/drawing/2014/main" id="{FD869EB3-1E41-C048-A3A7-AB3762418CA6}"/>
              </a:ext>
            </a:extLst>
          </p:cNvPr>
          <p:cNvSpPr txBox="1">
            <a:spLocks noChangeArrowheads="1"/>
          </p:cNvSpPr>
          <p:nvPr/>
        </p:nvSpPr>
        <p:spPr bwMode="auto">
          <a:xfrm rot="-5400000">
            <a:off x="4735513" y="2474912"/>
            <a:ext cx="2922588"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3 KOMUNITAS</a:t>
            </a:r>
          </a:p>
        </p:txBody>
      </p:sp>
      <p:sp>
        <p:nvSpPr>
          <p:cNvPr id="585910" name="Rectangle 182">
            <a:extLst>
              <a:ext uri="{FF2B5EF4-FFF2-40B4-BE49-F238E27FC236}">
                <a16:creationId xmlns:a16="http://schemas.microsoft.com/office/drawing/2014/main" id="{6E4BF84D-6C32-0B48-8759-FDACA349ACAE}"/>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11" name="Rectangle 183">
            <a:extLst>
              <a:ext uri="{FF2B5EF4-FFF2-40B4-BE49-F238E27FC236}">
                <a16:creationId xmlns:a16="http://schemas.microsoft.com/office/drawing/2014/main" id="{FBADD7E2-F5D6-904D-85D5-800E87F77AF9}"/>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12" name="Text Box 184">
            <a:extLst>
              <a:ext uri="{FF2B5EF4-FFF2-40B4-BE49-F238E27FC236}">
                <a16:creationId xmlns:a16="http://schemas.microsoft.com/office/drawing/2014/main" id="{17F043ED-1F18-4E40-B75C-409FF11A6F19}"/>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S</a:t>
            </a:r>
          </a:p>
        </p:txBody>
      </p:sp>
      <p:sp>
        <p:nvSpPr>
          <p:cNvPr id="585913" name="Text Box 185">
            <a:extLst>
              <a:ext uri="{FF2B5EF4-FFF2-40B4-BE49-F238E27FC236}">
                <a16:creationId xmlns:a16="http://schemas.microsoft.com/office/drawing/2014/main" id="{633D4E71-FE12-8742-B185-E752EDA83A9A}"/>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Y</a:t>
            </a:r>
          </a:p>
        </p:txBody>
      </p:sp>
      <p:sp>
        <p:nvSpPr>
          <p:cNvPr id="585914" name="Rectangle 186">
            <a:extLst>
              <a:ext uri="{FF2B5EF4-FFF2-40B4-BE49-F238E27FC236}">
                <a16:creationId xmlns:a16="http://schemas.microsoft.com/office/drawing/2014/main" id="{EC519033-A93B-8343-8E4C-A8FAA025740A}"/>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15" name="Text Box 187">
            <a:extLst>
              <a:ext uri="{FF2B5EF4-FFF2-40B4-BE49-F238E27FC236}">
                <a16:creationId xmlns:a16="http://schemas.microsoft.com/office/drawing/2014/main" id="{BAFE298C-8332-8D47-8F8F-00BF1EF03062}"/>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4 TOKOH</a:t>
            </a:r>
          </a:p>
        </p:txBody>
      </p:sp>
      <p:sp>
        <p:nvSpPr>
          <p:cNvPr id="585916" name="Rectangle 188">
            <a:extLst>
              <a:ext uri="{FF2B5EF4-FFF2-40B4-BE49-F238E27FC236}">
                <a16:creationId xmlns:a16="http://schemas.microsoft.com/office/drawing/2014/main" id="{FA699939-35DC-4342-8B15-F5B623B3C46B}"/>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17" name="Rectangle 189">
            <a:extLst>
              <a:ext uri="{FF2B5EF4-FFF2-40B4-BE49-F238E27FC236}">
                <a16:creationId xmlns:a16="http://schemas.microsoft.com/office/drawing/2014/main" id="{028F8DD0-B338-7446-BB8B-1536FA0C75D4}"/>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18" name="Rectangle 190">
            <a:extLst>
              <a:ext uri="{FF2B5EF4-FFF2-40B4-BE49-F238E27FC236}">
                <a16:creationId xmlns:a16="http://schemas.microsoft.com/office/drawing/2014/main" id="{616FE86C-7B79-F547-B0B1-3689E0CA9E7F}"/>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585919" name="Rectangle 191">
            <a:extLst>
              <a:ext uri="{FF2B5EF4-FFF2-40B4-BE49-F238E27FC236}">
                <a16:creationId xmlns:a16="http://schemas.microsoft.com/office/drawing/2014/main" id="{D37F4322-EAED-714E-A98F-1D5F5EB8C042}"/>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0" name="Text Box 192">
            <a:extLst>
              <a:ext uri="{FF2B5EF4-FFF2-40B4-BE49-F238E27FC236}">
                <a16:creationId xmlns:a16="http://schemas.microsoft.com/office/drawing/2014/main" id="{85509404-0893-F64F-8E82-AA9EE2B75477}"/>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C</a:t>
            </a:r>
          </a:p>
        </p:txBody>
      </p:sp>
      <p:sp>
        <p:nvSpPr>
          <p:cNvPr id="585921" name="Freeform 193">
            <a:extLst>
              <a:ext uri="{FF2B5EF4-FFF2-40B4-BE49-F238E27FC236}">
                <a16:creationId xmlns:a16="http://schemas.microsoft.com/office/drawing/2014/main" id="{245A042B-32D5-264C-97FE-3FA720F1DB8E}"/>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922" name="Freeform 194">
            <a:extLst>
              <a:ext uri="{FF2B5EF4-FFF2-40B4-BE49-F238E27FC236}">
                <a16:creationId xmlns:a16="http://schemas.microsoft.com/office/drawing/2014/main" id="{27CEADAE-D5EA-A84D-8900-6098C76FC5A6}"/>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923" name="Rectangle 195">
            <a:extLst>
              <a:ext uri="{FF2B5EF4-FFF2-40B4-BE49-F238E27FC236}">
                <a16:creationId xmlns:a16="http://schemas.microsoft.com/office/drawing/2014/main" id="{E98FA8AE-53D5-D948-A3EC-D473211A9D3B}"/>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4" name="AutoShape 196">
            <a:extLst>
              <a:ext uri="{FF2B5EF4-FFF2-40B4-BE49-F238E27FC236}">
                <a16:creationId xmlns:a16="http://schemas.microsoft.com/office/drawing/2014/main" id="{2CBED109-5178-1A4A-807A-0013056F554F}"/>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5" name="Freeform 197">
            <a:extLst>
              <a:ext uri="{FF2B5EF4-FFF2-40B4-BE49-F238E27FC236}">
                <a16:creationId xmlns:a16="http://schemas.microsoft.com/office/drawing/2014/main" id="{24E86D74-4025-604E-8D16-99C0EC800EE1}"/>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926" name="AutoShape 198">
            <a:extLst>
              <a:ext uri="{FF2B5EF4-FFF2-40B4-BE49-F238E27FC236}">
                <a16:creationId xmlns:a16="http://schemas.microsoft.com/office/drawing/2014/main" id="{74908B86-8BBF-324F-92C9-5E90D381A737}"/>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7" name="Rectangle 199">
            <a:extLst>
              <a:ext uri="{FF2B5EF4-FFF2-40B4-BE49-F238E27FC236}">
                <a16:creationId xmlns:a16="http://schemas.microsoft.com/office/drawing/2014/main" id="{30C16674-D8E7-7040-B740-0C4BFA7369C0}"/>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8" name="AutoShape 200">
            <a:extLst>
              <a:ext uri="{FF2B5EF4-FFF2-40B4-BE49-F238E27FC236}">
                <a16:creationId xmlns:a16="http://schemas.microsoft.com/office/drawing/2014/main" id="{C7B48AAD-048B-094B-B59E-248A47EB76A2}"/>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29" name="Rectangle 201">
            <a:extLst>
              <a:ext uri="{FF2B5EF4-FFF2-40B4-BE49-F238E27FC236}">
                <a16:creationId xmlns:a16="http://schemas.microsoft.com/office/drawing/2014/main" id="{B75B4C7D-9B12-E54F-953C-D1D007AFA8CE}"/>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30" name="AutoShape 202">
            <a:extLst>
              <a:ext uri="{FF2B5EF4-FFF2-40B4-BE49-F238E27FC236}">
                <a16:creationId xmlns:a16="http://schemas.microsoft.com/office/drawing/2014/main" id="{BC13ACD3-7CCB-0142-8006-66AE2F1B0CE8}"/>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5931" name="Group 203">
            <a:extLst>
              <a:ext uri="{FF2B5EF4-FFF2-40B4-BE49-F238E27FC236}">
                <a16:creationId xmlns:a16="http://schemas.microsoft.com/office/drawing/2014/main" id="{830918F7-9D8A-634F-A256-D93284C40C20}"/>
              </a:ext>
            </a:extLst>
          </p:cNvPr>
          <p:cNvGrpSpPr>
            <a:grpSpLocks/>
          </p:cNvGrpSpPr>
          <p:nvPr/>
        </p:nvGrpSpPr>
        <p:grpSpPr bwMode="auto">
          <a:xfrm>
            <a:off x="6591300" y="4418013"/>
            <a:ext cx="952500" cy="527050"/>
            <a:chOff x="4152" y="2783"/>
            <a:chExt cx="600" cy="332"/>
          </a:xfrm>
        </p:grpSpPr>
        <p:sp>
          <p:nvSpPr>
            <p:cNvPr id="585932" name="AutoShape 204">
              <a:extLst>
                <a:ext uri="{FF2B5EF4-FFF2-40B4-BE49-F238E27FC236}">
                  <a16:creationId xmlns:a16="http://schemas.microsoft.com/office/drawing/2014/main" id="{23FC543C-1455-F84D-B6B3-4493CDCFE780}"/>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33" name="Rectangle 205">
              <a:extLst>
                <a:ext uri="{FF2B5EF4-FFF2-40B4-BE49-F238E27FC236}">
                  <a16:creationId xmlns:a16="http://schemas.microsoft.com/office/drawing/2014/main" id="{A13C8D67-0AD8-0048-BCC3-70B00B042A09}"/>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34" name="AutoShape 206">
              <a:extLst>
                <a:ext uri="{FF2B5EF4-FFF2-40B4-BE49-F238E27FC236}">
                  <a16:creationId xmlns:a16="http://schemas.microsoft.com/office/drawing/2014/main" id="{8590312F-1498-314C-A78D-C1485427892D}"/>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5935" name="Freeform 207">
            <a:extLst>
              <a:ext uri="{FF2B5EF4-FFF2-40B4-BE49-F238E27FC236}">
                <a16:creationId xmlns:a16="http://schemas.microsoft.com/office/drawing/2014/main" id="{6617D1BA-A9AB-B545-8008-8C8CF7425A12}"/>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936" name="AutoShape 208">
            <a:extLst>
              <a:ext uri="{FF2B5EF4-FFF2-40B4-BE49-F238E27FC236}">
                <a16:creationId xmlns:a16="http://schemas.microsoft.com/office/drawing/2014/main" id="{C8CD2C67-146D-A54E-B3F0-885613A3CF22}"/>
              </a:ext>
            </a:extLst>
          </p:cNvPr>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37" name="Rectangle 209">
            <a:extLst>
              <a:ext uri="{FF2B5EF4-FFF2-40B4-BE49-F238E27FC236}">
                <a16:creationId xmlns:a16="http://schemas.microsoft.com/office/drawing/2014/main" id="{B065C1F2-ED68-0E4C-9FD4-ACABFC12B69C}"/>
              </a:ext>
            </a:extLst>
          </p:cNvPr>
          <p:cNvSpPr>
            <a:spLocks noChangeArrowheads="1"/>
          </p:cNvSpPr>
          <p:nvPr/>
        </p:nvSpPr>
        <p:spPr bwMode="auto">
          <a:xfrm>
            <a:off x="7269163" y="4330700"/>
            <a:ext cx="7286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(500 B.C.)</a:t>
            </a:r>
          </a:p>
        </p:txBody>
      </p:sp>
      <p:sp>
        <p:nvSpPr>
          <p:cNvPr id="585938" name="Rectangle 210">
            <a:extLst>
              <a:ext uri="{FF2B5EF4-FFF2-40B4-BE49-F238E27FC236}">
                <a16:creationId xmlns:a16="http://schemas.microsoft.com/office/drawing/2014/main" id="{41181E98-E984-BA48-99EC-2A1B6CFE9082}"/>
              </a:ext>
            </a:extLst>
          </p:cNvPr>
          <p:cNvSpPr>
            <a:spLocks noChangeArrowheads="1"/>
          </p:cNvSpPr>
          <p:nvPr/>
        </p:nvSpPr>
        <p:spPr bwMode="auto">
          <a:xfrm>
            <a:off x="7262813" y="12192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(1000 S.M.)</a:t>
            </a:r>
          </a:p>
        </p:txBody>
      </p:sp>
      <p:sp>
        <p:nvSpPr>
          <p:cNvPr id="585939" name="Line 211">
            <a:extLst>
              <a:ext uri="{FF2B5EF4-FFF2-40B4-BE49-F238E27FC236}">
                <a16:creationId xmlns:a16="http://schemas.microsoft.com/office/drawing/2014/main" id="{61E905E3-E0FA-8240-9C9B-045F25641A74}"/>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0" name="Line 212">
            <a:extLst>
              <a:ext uri="{FF2B5EF4-FFF2-40B4-BE49-F238E27FC236}">
                <a16:creationId xmlns:a16="http://schemas.microsoft.com/office/drawing/2014/main" id="{4BCDDC8A-8549-5B48-8DC2-9A1976EAFD99}"/>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1" name="Line 213">
            <a:extLst>
              <a:ext uri="{FF2B5EF4-FFF2-40B4-BE49-F238E27FC236}">
                <a16:creationId xmlns:a16="http://schemas.microsoft.com/office/drawing/2014/main" id="{40A537F4-B5B7-724D-9A16-13D8313DE718}"/>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2" name="Line 214">
            <a:extLst>
              <a:ext uri="{FF2B5EF4-FFF2-40B4-BE49-F238E27FC236}">
                <a16:creationId xmlns:a16="http://schemas.microsoft.com/office/drawing/2014/main" id="{9DBAF97B-96D5-7D49-A41E-4B6F816F5721}"/>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3" name="Line 215">
            <a:extLst>
              <a:ext uri="{FF2B5EF4-FFF2-40B4-BE49-F238E27FC236}">
                <a16:creationId xmlns:a16="http://schemas.microsoft.com/office/drawing/2014/main" id="{FD2047FE-6B8F-D942-BED1-AF38DAA95D01}"/>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4" name="Line 216">
            <a:extLst>
              <a:ext uri="{FF2B5EF4-FFF2-40B4-BE49-F238E27FC236}">
                <a16:creationId xmlns:a16="http://schemas.microsoft.com/office/drawing/2014/main" id="{1A7F7AC1-AB6A-F940-AE54-D5242F24CDC5}"/>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5" name="Line 217">
            <a:extLst>
              <a:ext uri="{FF2B5EF4-FFF2-40B4-BE49-F238E27FC236}">
                <a16:creationId xmlns:a16="http://schemas.microsoft.com/office/drawing/2014/main" id="{2F6518BC-E491-CD49-8C19-47997F784262}"/>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6" name="Line 218">
            <a:extLst>
              <a:ext uri="{FF2B5EF4-FFF2-40B4-BE49-F238E27FC236}">
                <a16:creationId xmlns:a16="http://schemas.microsoft.com/office/drawing/2014/main" id="{8F48406D-F13E-734C-A583-B15EB2A8766E}"/>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7" name="Line 219">
            <a:extLst>
              <a:ext uri="{FF2B5EF4-FFF2-40B4-BE49-F238E27FC236}">
                <a16:creationId xmlns:a16="http://schemas.microsoft.com/office/drawing/2014/main" id="{C840F18E-898E-D545-8F56-BA17CA4C56BB}"/>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8" name="Line 220">
            <a:extLst>
              <a:ext uri="{FF2B5EF4-FFF2-40B4-BE49-F238E27FC236}">
                <a16:creationId xmlns:a16="http://schemas.microsoft.com/office/drawing/2014/main" id="{431999D7-9DB1-894B-8C13-E3F7CE713EBA}"/>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49" name="Line 221">
            <a:extLst>
              <a:ext uri="{FF2B5EF4-FFF2-40B4-BE49-F238E27FC236}">
                <a16:creationId xmlns:a16="http://schemas.microsoft.com/office/drawing/2014/main" id="{34FC31CE-F588-0D4B-9341-4790557EF563}"/>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0" name="Line 222">
            <a:extLst>
              <a:ext uri="{FF2B5EF4-FFF2-40B4-BE49-F238E27FC236}">
                <a16:creationId xmlns:a16="http://schemas.microsoft.com/office/drawing/2014/main" id="{A9098A87-7571-DC4A-BC02-77B474C544DF}"/>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1" name="Rectangle 223">
            <a:extLst>
              <a:ext uri="{FF2B5EF4-FFF2-40B4-BE49-F238E27FC236}">
                <a16:creationId xmlns:a16="http://schemas.microsoft.com/office/drawing/2014/main" id="{71E4AC41-9F3F-4B44-9474-60FADCD1E802}"/>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PEMBUANGAN</a:t>
            </a:r>
          </a:p>
        </p:txBody>
      </p:sp>
      <p:sp>
        <p:nvSpPr>
          <p:cNvPr id="585952" name="Line 224">
            <a:extLst>
              <a:ext uri="{FF2B5EF4-FFF2-40B4-BE49-F238E27FC236}">
                <a16:creationId xmlns:a16="http://schemas.microsoft.com/office/drawing/2014/main" id="{623DD0AF-B529-BB40-934D-40C7C8AAEEA7}"/>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3" name="Line 225">
            <a:extLst>
              <a:ext uri="{FF2B5EF4-FFF2-40B4-BE49-F238E27FC236}">
                <a16:creationId xmlns:a16="http://schemas.microsoft.com/office/drawing/2014/main" id="{9463E534-7E3E-A14C-A188-416786F53A47}"/>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4" name="Line 226">
            <a:extLst>
              <a:ext uri="{FF2B5EF4-FFF2-40B4-BE49-F238E27FC236}">
                <a16:creationId xmlns:a16="http://schemas.microsoft.com/office/drawing/2014/main" id="{9F0D7F4B-340F-9947-9B1F-724DD8458A1E}"/>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5" name="Rectangle 227">
            <a:extLst>
              <a:ext uri="{FF2B5EF4-FFF2-40B4-BE49-F238E27FC236}">
                <a16:creationId xmlns:a16="http://schemas.microsoft.com/office/drawing/2014/main" id="{D2D6CE17-89AB-3C4D-86A9-6C4E3ACB5E89}"/>
              </a:ext>
            </a:extLst>
          </p:cNvPr>
          <p:cNvSpPr>
            <a:spLocks noChangeArrowheads="1"/>
          </p:cNvSpPr>
          <p:nvPr/>
        </p:nvSpPr>
        <p:spPr bwMode="auto">
          <a:xfrm>
            <a:off x="6599238" y="4394200"/>
            <a:ext cx="6381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SENYAP</a:t>
            </a:r>
          </a:p>
        </p:txBody>
      </p:sp>
      <p:sp>
        <p:nvSpPr>
          <p:cNvPr id="585956" name="Line 228">
            <a:extLst>
              <a:ext uri="{FF2B5EF4-FFF2-40B4-BE49-F238E27FC236}">
                <a16:creationId xmlns:a16="http://schemas.microsoft.com/office/drawing/2014/main" id="{ED08FBEE-21E9-E444-B41C-65071745D7A7}"/>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7" name="Line 229">
            <a:extLst>
              <a:ext uri="{FF2B5EF4-FFF2-40B4-BE49-F238E27FC236}">
                <a16:creationId xmlns:a16="http://schemas.microsoft.com/office/drawing/2014/main" id="{690189D3-B6FE-0D48-8D24-0946F77ACEED}"/>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8" name="Rectangle 230">
            <a:extLst>
              <a:ext uri="{FF2B5EF4-FFF2-40B4-BE49-F238E27FC236}">
                <a16:creationId xmlns:a16="http://schemas.microsoft.com/office/drawing/2014/main" id="{697397AC-4D48-AB40-984C-DD4A6735EAE8}"/>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59" name="AutoShape 231">
            <a:extLst>
              <a:ext uri="{FF2B5EF4-FFF2-40B4-BE49-F238E27FC236}">
                <a16:creationId xmlns:a16="http://schemas.microsoft.com/office/drawing/2014/main" id="{A11ADD8A-CC12-9B4D-AD7E-8E36C7BD54F9}"/>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0" name="Rectangle 232">
            <a:extLst>
              <a:ext uri="{FF2B5EF4-FFF2-40B4-BE49-F238E27FC236}">
                <a16:creationId xmlns:a16="http://schemas.microsoft.com/office/drawing/2014/main" id="{C7D1E858-FB9A-CB47-956B-A4A550EEF760}"/>
              </a:ext>
            </a:extLst>
          </p:cNvPr>
          <p:cNvSpPr>
            <a:spLocks noChangeArrowheads="1"/>
          </p:cNvSpPr>
          <p:nvPr/>
        </p:nvSpPr>
        <p:spPr bwMode="auto">
          <a:xfrm>
            <a:off x="6610350" y="5102225"/>
            <a:ext cx="6699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85961" name="Line 233">
            <a:extLst>
              <a:ext uri="{FF2B5EF4-FFF2-40B4-BE49-F238E27FC236}">
                <a16:creationId xmlns:a16="http://schemas.microsoft.com/office/drawing/2014/main" id="{D3644A77-919D-A546-B770-C81BA2CFCA69}"/>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2" name="Line 234">
            <a:extLst>
              <a:ext uri="{FF2B5EF4-FFF2-40B4-BE49-F238E27FC236}">
                <a16:creationId xmlns:a16="http://schemas.microsoft.com/office/drawing/2014/main" id="{22C03497-AA55-E045-823A-E9767CD31147}"/>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3" name="Line 235">
            <a:extLst>
              <a:ext uri="{FF2B5EF4-FFF2-40B4-BE49-F238E27FC236}">
                <a16:creationId xmlns:a16="http://schemas.microsoft.com/office/drawing/2014/main" id="{30D5F997-9C90-1C4D-946A-B9F8E2F90D81}"/>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4" name="Line 236">
            <a:extLst>
              <a:ext uri="{FF2B5EF4-FFF2-40B4-BE49-F238E27FC236}">
                <a16:creationId xmlns:a16="http://schemas.microsoft.com/office/drawing/2014/main" id="{2BDC6143-D174-BF41-B7D8-F1716FD3D40E}"/>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5" name="Line 237">
            <a:extLst>
              <a:ext uri="{FF2B5EF4-FFF2-40B4-BE49-F238E27FC236}">
                <a16:creationId xmlns:a16="http://schemas.microsoft.com/office/drawing/2014/main" id="{8C440937-949C-FA47-9928-B510505110EE}"/>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6" name="Line 238">
            <a:extLst>
              <a:ext uri="{FF2B5EF4-FFF2-40B4-BE49-F238E27FC236}">
                <a16:creationId xmlns:a16="http://schemas.microsoft.com/office/drawing/2014/main" id="{88EEFB79-A00F-C644-A4C7-282987915852}"/>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7" name="AutoShape 239">
            <a:extLst>
              <a:ext uri="{FF2B5EF4-FFF2-40B4-BE49-F238E27FC236}">
                <a16:creationId xmlns:a16="http://schemas.microsoft.com/office/drawing/2014/main" id="{CC725BDC-83D8-C843-A14D-78932F965D80}"/>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8" name="Rectangle 240">
            <a:extLst>
              <a:ext uri="{FF2B5EF4-FFF2-40B4-BE49-F238E27FC236}">
                <a16:creationId xmlns:a16="http://schemas.microsoft.com/office/drawing/2014/main" id="{018D6190-0389-2F4F-A031-21E1626F5725}"/>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69" name="AutoShape 241">
            <a:extLst>
              <a:ext uri="{FF2B5EF4-FFF2-40B4-BE49-F238E27FC236}">
                <a16:creationId xmlns:a16="http://schemas.microsoft.com/office/drawing/2014/main" id="{C572A69B-316E-0F4F-BEC5-CE5F2BC74919}"/>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0" name="Rectangle 242">
            <a:extLst>
              <a:ext uri="{FF2B5EF4-FFF2-40B4-BE49-F238E27FC236}">
                <a16:creationId xmlns:a16="http://schemas.microsoft.com/office/drawing/2014/main" id="{4458F308-A54E-BE47-BBDD-CE515A364D1E}"/>
              </a:ext>
            </a:extLst>
          </p:cNvPr>
          <p:cNvSpPr>
            <a:spLocks noChangeArrowheads="1"/>
          </p:cNvSpPr>
          <p:nvPr/>
        </p:nvSpPr>
        <p:spPr bwMode="auto">
          <a:xfrm>
            <a:off x="6570663" y="561975"/>
            <a:ext cx="64452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ANARKI</a:t>
            </a:r>
          </a:p>
        </p:txBody>
      </p:sp>
      <p:sp>
        <p:nvSpPr>
          <p:cNvPr id="585971" name="Line 243">
            <a:extLst>
              <a:ext uri="{FF2B5EF4-FFF2-40B4-BE49-F238E27FC236}">
                <a16:creationId xmlns:a16="http://schemas.microsoft.com/office/drawing/2014/main" id="{E6D95217-B275-EE4C-AEE3-7596E2F63961}"/>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2" name="Line 244">
            <a:extLst>
              <a:ext uri="{FF2B5EF4-FFF2-40B4-BE49-F238E27FC236}">
                <a16:creationId xmlns:a16="http://schemas.microsoft.com/office/drawing/2014/main" id="{95A28DDC-AFA9-E44C-9845-25A4971CC7EE}"/>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3" name="Rectangle 245">
            <a:extLst>
              <a:ext uri="{FF2B5EF4-FFF2-40B4-BE49-F238E27FC236}">
                <a16:creationId xmlns:a16="http://schemas.microsoft.com/office/drawing/2014/main" id="{AFD861EA-D56D-2D48-AF0E-0614A38AF762}"/>
              </a:ext>
            </a:extLst>
          </p:cNvPr>
          <p:cNvSpPr>
            <a:spLocks noChangeArrowheads="1"/>
          </p:cNvSpPr>
          <p:nvPr/>
        </p:nvSpPr>
        <p:spPr bwMode="auto">
          <a:xfrm>
            <a:off x="6580188" y="1266825"/>
            <a:ext cx="81597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KERAJAAN</a:t>
            </a:r>
          </a:p>
        </p:txBody>
      </p:sp>
      <p:sp>
        <p:nvSpPr>
          <p:cNvPr id="585974" name="Rectangle 246">
            <a:extLst>
              <a:ext uri="{FF2B5EF4-FFF2-40B4-BE49-F238E27FC236}">
                <a16:creationId xmlns:a16="http://schemas.microsoft.com/office/drawing/2014/main" id="{BEFA484A-3668-0245-A612-11FFF8111DD4}"/>
              </a:ext>
            </a:extLst>
          </p:cNvPr>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5" name="AutoShape 247">
            <a:extLst>
              <a:ext uri="{FF2B5EF4-FFF2-40B4-BE49-F238E27FC236}">
                <a16:creationId xmlns:a16="http://schemas.microsoft.com/office/drawing/2014/main" id="{9FA1D9C1-1586-3848-B264-C175DA393459}"/>
              </a:ext>
            </a:extLst>
          </p:cNvPr>
          <p:cNvSpPr>
            <a:spLocks noChangeArrowheads="1"/>
          </p:cNvSpPr>
          <p:nvPr/>
        </p:nvSpPr>
        <p:spPr bwMode="auto">
          <a:xfrm>
            <a:off x="4265613" y="5700713"/>
            <a:ext cx="701675" cy="3333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6" name="Rectangle 248">
            <a:extLst>
              <a:ext uri="{FF2B5EF4-FFF2-40B4-BE49-F238E27FC236}">
                <a16:creationId xmlns:a16="http://schemas.microsoft.com/office/drawing/2014/main" id="{2B15B4B6-1E30-6E4D-B9A8-9496B8559C60}"/>
              </a:ext>
            </a:extLst>
          </p:cNvPr>
          <p:cNvSpPr>
            <a:spLocks noChangeArrowheads="1"/>
          </p:cNvSpPr>
          <p:nvPr/>
        </p:nvSpPr>
        <p:spPr bwMode="auto">
          <a:xfrm>
            <a:off x="4281488" y="5635625"/>
            <a:ext cx="7016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en-US" sz="900">
                <a:solidFill>
                  <a:srgbClr val="000000"/>
                </a:solidFill>
                <a:latin typeface="Chicago" charset="0"/>
              </a:rPr>
              <a:t>YOSUA</a:t>
            </a:r>
          </a:p>
        </p:txBody>
      </p:sp>
      <p:sp>
        <p:nvSpPr>
          <p:cNvPr id="585977" name="Line 249">
            <a:extLst>
              <a:ext uri="{FF2B5EF4-FFF2-40B4-BE49-F238E27FC236}">
                <a16:creationId xmlns:a16="http://schemas.microsoft.com/office/drawing/2014/main" id="{8AA93D18-D7A4-924B-8565-5E936B1F3220}"/>
              </a:ext>
            </a:extLst>
          </p:cNvPr>
          <p:cNvSpPr>
            <a:spLocks noChangeShapeType="1"/>
          </p:cNvSpPr>
          <p:nvPr/>
        </p:nvSpPr>
        <p:spPr bwMode="auto">
          <a:xfrm>
            <a:off x="4302125" y="6045200"/>
            <a:ext cx="835025"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8" name="Line 250">
            <a:extLst>
              <a:ext uri="{FF2B5EF4-FFF2-40B4-BE49-F238E27FC236}">
                <a16:creationId xmlns:a16="http://schemas.microsoft.com/office/drawing/2014/main" id="{A3273BA3-562E-1546-8DE2-93F47F9CFBC2}"/>
              </a:ext>
            </a:extLst>
          </p:cNvPr>
          <p:cNvSpPr>
            <a:spLocks noChangeShapeType="1"/>
          </p:cNvSpPr>
          <p:nvPr/>
        </p:nvSpPr>
        <p:spPr bwMode="auto">
          <a:xfrm flipV="1">
            <a:off x="4305300" y="6229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79" name="Line 251">
            <a:extLst>
              <a:ext uri="{FF2B5EF4-FFF2-40B4-BE49-F238E27FC236}">
                <a16:creationId xmlns:a16="http://schemas.microsoft.com/office/drawing/2014/main" id="{0563D50F-E36D-144F-9816-7070A7252DB8}"/>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80" name="Rectangle 252">
            <a:extLst>
              <a:ext uri="{FF2B5EF4-FFF2-40B4-BE49-F238E27FC236}">
                <a16:creationId xmlns:a16="http://schemas.microsoft.com/office/drawing/2014/main" id="{CEF64DB8-819D-3E4D-8CD5-EFDB97F2C344}"/>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81" name="Rectangle 253">
            <a:extLst>
              <a:ext uri="{FF2B5EF4-FFF2-40B4-BE49-F238E27FC236}">
                <a16:creationId xmlns:a16="http://schemas.microsoft.com/office/drawing/2014/main" id="{CDEC6BC1-0B80-4948-ACD5-ED8FC22FEFE4}"/>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585984" name="Text Box 256">
            <a:extLst>
              <a:ext uri="{FF2B5EF4-FFF2-40B4-BE49-F238E27FC236}">
                <a16:creationId xmlns:a16="http://schemas.microsoft.com/office/drawing/2014/main" id="{C070A913-58CC-6B4A-8DA0-7214826A06F9}"/>
              </a:ext>
            </a:extLst>
          </p:cNvPr>
          <p:cNvSpPr txBox="1">
            <a:spLocks noChangeArrowheads="1"/>
          </p:cNvSpPr>
          <p:nvPr/>
        </p:nvSpPr>
        <p:spPr bwMode="auto">
          <a:xfrm>
            <a:off x="1778000" y="46038"/>
            <a:ext cx="2382838" cy="2746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Kej. 1- Ul. 34</a:t>
            </a:r>
            <a:endParaRPr lang="en-US" altLang="en-US" sz="800" u="sng">
              <a:solidFill>
                <a:srgbClr val="000000"/>
              </a:solidFill>
              <a:latin typeface="Geneva" panose="020B0503030404040204" pitchFamily="34" charset="0"/>
            </a:endParaRPr>
          </a:p>
        </p:txBody>
      </p:sp>
      <p:grpSp>
        <p:nvGrpSpPr>
          <p:cNvPr id="585985" name="Group 257">
            <a:extLst>
              <a:ext uri="{FF2B5EF4-FFF2-40B4-BE49-F238E27FC236}">
                <a16:creationId xmlns:a16="http://schemas.microsoft.com/office/drawing/2014/main" id="{798DA724-2711-EE46-B376-847657FE3E38}"/>
              </a:ext>
            </a:extLst>
          </p:cNvPr>
          <p:cNvGrpSpPr>
            <a:grpSpLocks/>
          </p:cNvGrpSpPr>
          <p:nvPr/>
        </p:nvGrpSpPr>
        <p:grpSpPr bwMode="auto">
          <a:xfrm>
            <a:off x="7912100" y="3429000"/>
            <a:ext cx="989013" cy="1349375"/>
            <a:chOff x="4984" y="2160"/>
            <a:chExt cx="623" cy="850"/>
          </a:xfrm>
        </p:grpSpPr>
        <p:sp>
          <p:nvSpPr>
            <p:cNvPr id="585986" name="Rectangle 258">
              <a:extLst>
                <a:ext uri="{FF2B5EF4-FFF2-40B4-BE49-F238E27FC236}">
                  <a16:creationId xmlns:a16="http://schemas.microsoft.com/office/drawing/2014/main" id="{3CBAB276-01F5-2046-BFBB-48662E5E4EE5}"/>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87" name="Rectangle 259">
              <a:extLst>
                <a:ext uri="{FF2B5EF4-FFF2-40B4-BE49-F238E27FC236}">
                  <a16:creationId xmlns:a16="http://schemas.microsoft.com/office/drawing/2014/main" id="{1902356F-FA40-C344-81DC-D2841335ED20}"/>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85988" name="AutoShape 260">
              <a:extLst>
                <a:ext uri="{FF2B5EF4-FFF2-40B4-BE49-F238E27FC236}">
                  <a16:creationId xmlns:a16="http://schemas.microsoft.com/office/drawing/2014/main" id="{E6F9B55C-918C-6F4D-A16D-886DF730F90B}"/>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89" name="Rectangle 261">
              <a:extLst>
                <a:ext uri="{FF2B5EF4-FFF2-40B4-BE49-F238E27FC236}">
                  <a16:creationId xmlns:a16="http://schemas.microsoft.com/office/drawing/2014/main" id="{E593A401-52AE-F44B-B76A-72B52A4D22C6}"/>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0" name="AutoShape 262">
              <a:extLst>
                <a:ext uri="{FF2B5EF4-FFF2-40B4-BE49-F238E27FC236}">
                  <a16:creationId xmlns:a16="http://schemas.microsoft.com/office/drawing/2014/main" id="{83695772-F089-244A-9946-73B8FF9AC847}"/>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1" name="Line 263">
              <a:extLst>
                <a:ext uri="{FF2B5EF4-FFF2-40B4-BE49-F238E27FC236}">
                  <a16:creationId xmlns:a16="http://schemas.microsoft.com/office/drawing/2014/main" id="{8BF69E9F-6A72-7E40-8717-DF2646E8C47E}"/>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2" name="Line 264">
              <a:extLst>
                <a:ext uri="{FF2B5EF4-FFF2-40B4-BE49-F238E27FC236}">
                  <a16:creationId xmlns:a16="http://schemas.microsoft.com/office/drawing/2014/main" id="{5CAA872B-A12A-2A41-893F-5A5BB427FA77}"/>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3" name="Line 265">
              <a:extLst>
                <a:ext uri="{FF2B5EF4-FFF2-40B4-BE49-F238E27FC236}">
                  <a16:creationId xmlns:a16="http://schemas.microsoft.com/office/drawing/2014/main" id="{CFBB6FF3-B23C-CE49-8BAC-3706D5387DEC}"/>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4" name="Line 266">
              <a:extLst>
                <a:ext uri="{FF2B5EF4-FFF2-40B4-BE49-F238E27FC236}">
                  <a16:creationId xmlns:a16="http://schemas.microsoft.com/office/drawing/2014/main" id="{F2968E2E-D4FB-F644-BE6A-AA9D2C839A6E}"/>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5" name="Line 267">
              <a:extLst>
                <a:ext uri="{FF2B5EF4-FFF2-40B4-BE49-F238E27FC236}">
                  <a16:creationId xmlns:a16="http://schemas.microsoft.com/office/drawing/2014/main" id="{5DC004AC-BC0C-1D45-A45D-EDE9478520F6}"/>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996" name="Rectangle 268">
              <a:extLst>
                <a:ext uri="{FF2B5EF4-FFF2-40B4-BE49-F238E27FC236}">
                  <a16:creationId xmlns:a16="http://schemas.microsoft.com/office/drawing/2014/main" id="{26DE4EC5-0AA0-F847-BBA3-8F759DA08F95}"/>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85997" name="Rectangle 269">
              <a:extLst>
                <a:ext uri="{FF2B5EF4-FFF2-40B4-BE49-F238E27FC236}">
                  <a16:creationId xmlns:a16="http://schemas.microsoft.com/office/drawing/2014/main" id="{B3FC66E8-45E8-9D46-BB98-96EB3DED321E}"/>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85998" name="Rectangle 270">
              <a:extLst>
                <a:ext uri="{FF2B5EF4-FFF2-40B4-BE49-F238E27FC236}">
                  <a16:creationId xmlns:a16="http://schemas.microsoft.com/office/drawing/2014/main" id="{8F0A7FB5-E0E4-F947-8429-21923A2074B9}"/>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85999" name="Rectangle 271">
              <a:extLst>
                <a:ext uri="{FF2B5EF4-FFF2-40B4-BE49-F238E27FC236}">
                  <a16:creationId xmlns:a16="http://schemas.microsoft.com/office/drawing/2014/main" id="{E18FF7FB-34F4-0942-AC0E-39938FB220B8}"/>
                </a:ext>
              </a:extLst>
            </p:cNvPr>
            <p:cNvSpPr>
              <a:spLocks noChangeArrowheads="1"/>
            </p:cNvSpPr>
            <p:nvPr/>
          </p:nvSpPr>
          <p:spPr bwMode="auto">
            <a:xfrm>
              <a:off x="4984" y="2644"/>
              <a:ext cx="5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 Barnea</a:t>
              </a:r>
            </a:p>
          </p:txBody>
        </p:sp>
        <p:sp>
          <p:nvSpPr>
            <p:cNvPr id="586000" name="Rectangle 272">
              <a:extLst>
                <a:ext uri="{FF2B5EF4-FFF2-40B4-BE49-F238E27FC236}">
                  <a16:creationId xmlns:a16="http://schemas.microsoft.com/office/drawing/2014/main" id="{DA5A85E0-5CEE-EC4E-A071-F623E8AD0DE0}"/>
                </a:ext>
              </a:extLst>
            </p:cNvPr>
            <p:cNvSpPr>
              <a:spLocks noChangeArrowheads="1"/>
            </p:cNvSpPr>
            <p:nvPr/>
          </p:nvSpPr>
          <p:spPr bwMode="auto">
            <a:xfrm>
              <a:off x="5208" y="2760"/>
              <a:ext cx="1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86001" name="Rectangle 273">
              <a:extLst>
                <a:ext uri="{FF2B5EF4-FFF2-40B4-BE49-F238E27FC236}">
                  <a16:creationId xmlns:a16="http://schemas.microsoft.com/office/drawing/2014/main" id="{A13CFE83-E078-CA44-BBE2-C7232C155EFC}"/>
                </a:ext>
              </a:extLst>
            </p:cNvPr>
            <p:cNvSpPr>
              <a:spLocks noChangeArrowheads="1"/>
            </p:cNvSpPr>
            <p:nvPr/>
          </p:nvSpPr>
          <p:spPr bwMode="auto">
            <a:xfrm>
              <a:off x="5060" y="2868"/>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Kotbah</a:t>
              </a:r>
            </a:p>
          </p:txBody>
        </p:sp>
        <p:sp>
          <p:nvSpPr>
            <p:cNvPr id="586002" name="Line 274">
              <a:extLst>
                <a:ext uri="{FF2B5EF4-FFF2-40B4-BE49-F238E27FC236}">
                  <a16:creationId xmlns:a16="http://schemas.microsoft.com/office/drawing/2014/main" id="{FDCF5662-1A58-6E47-9C2E-D3ADF2EEF640}"/>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03" name="Rectangle 275">
              <a:extLst>
                <a:ext uri="{FF2B5EF4-FFF2-40B4-BE49-F238E27FC236}">
                  <a16:creationId xmlns:a16="http://schemas.microsoft.com/office/drawing/2014/main" id="{F53E9111-354C-0746-8039-4EDD43A77959}"/>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
        <p:nvSpPr>
          <p:cNvPr id="586005" name="Text Box 277">
            <a:extLst>
              <a:ext uri="{FF2B5EF4-FFF2-40B4-BE49-F238E27FC236}">
                <a16:creationId xmlns:a16="http://schemas.microsoft.com/office/drawing/2014/main" id="{FFD35216-0885-0E44-B754-AEC1F16271F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86009" name="Rectangle 281">
            <a:extLst>
              <a:ext uri="{FF2B5EF4-FFF2-40B4-BE49-F238E27FC236}">
                <a16:creationId xmlns:a16="http://schemas.microsoft.com/office/drawing/2014/main" id="{70ED70DA-A740-8445-8385-059E1AF5BF4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31</a:t>
            </a:r>
          </a:p>
        </p:txBody>
      </p:sp>
      <p:grpSp>
        <p:nvGrpSpPr>
          <p:cNvPr id="586063" name="Group 335">
            <a:extLst>
              <a:ext uri="{FF2B5EF4-FFF2-40B4-BE49-F238E27FC236}">
                <a16:creationId xmlns:a16="http://schemas.microsoft.com/office/drawing/2014/main" id="{578C68CE-6EEB-804E-9526-90DD11CEC3E4}"/>
              </a:ext>
            </a:extLst>
          </p:cNvPr>
          <p:cNvGrpSpPr>
            <a:grpSpLocks/>
          </p:cNvGrpSpPr>
          <p:nvPr/>
        </p:nvGrpSpPr>
        <p:grpSpPr bwMode="auto">
          <a:xfrm>
            <a:off x="5154613" y="1331913"/>
            <a:ext cx="2894012" cy="4484687"/>
            <a:chOff x="3247" y="839"/>
            <a:chExt cx="1823" cy="2825"/>
          </a:xfrm>
        </p:grpSpPr>
        <p:grpSp>
          <p:nvGrpSpPr>
            <p:cNvPr id="586011" name="Group 283">
              <a:extLst>
                <a:ext uri="{FF2B5EF4-FFF2-40B4-BE49-F238E27FC236}">
                  <a16:creationId xmlns:a16="http://schemas.microsoft.com/office/drawing/2014/main" id="{3F7028AD-07A0-1748-B0E0-D860C3DEEBAB}"/>
                </a:ext>
              </a:extLst>
            </p:cNvPr>
            <p:cNvGrpSpPr>
              <a:grpSpLocks/>
            </p:cNvGrpSpPr>
            <p:nvPr/>
          </p:nvGrpSpPr>
          <p:grpSpPr bwMode="auto">
            <a:xfrm>
              <a:off x="3247" y="1390"/>
              <a:ext cx="331" cy="369"/>
              <a:chOff x="1567" y="1192"/>
              <a:chExt cx="331" cy="369"/>
            </a:xfrm>
          </p:grpSpPr>
          <p:grpSp>
            <p:nvGrpSpPr>
              <p:cNvPr id="586012" name="Group 284">
                <a:extLst>
                  <a:ext uri="{FF2B5EF4-FFF2-40B4-BE49-F238E27FC236}">
                    <a16:creationId xmlns:a16="http://schemas.microsoft.com/office/drawing/2014/main" id="{7FDE6429-0E46-0D44-A0FE-4727FD333C2A}"/>
                  </a:ext>
                </a:extLst>
              </p:cNvPr>
              <p:cNvGrpSpPr>
                <a:grpSpLocks/>
              </p:cNvGrpSpPr>
              <p:nvPr/>
            </p:nvGrpSpPr>
            <p:grpSpPr bwMode="auto">
              <a:xfrm>
                <a:off x="1567" y="1192"/>
                <a:ext cx="331" cy="369"/>
                <a:chOff x="1084" y="711"/>
                <a:chExt cx="2950" cy="2769"/>
              </a:xfrm>
            </p:grpSpPr>
            <p:grpSp>
              <p:nvGrpSpPr>
                <p:cNvPr id="586013" name="Group 285">
                  <a:extLst>
                    <a:ext uri="{FF2B5EF4-FFF2-40B4-BE49-F238E27FC236}">
                      <a16:creationId xmlns:a16="http://schemas.microsoft.com/office/drawing/2014/main" id="{311D3123-9794-7147-BCBE-5AFC439ADECA}"/>
                    </a:ext>
                  </a:extLst>
                </p:cNvPr>
                <p:cNvGrpSpPr>
                  <a:grpSpLocks/>
                </p:cNvGrpSpPr>
                <p:nvPr/>
              </p:nvGrpSpPr>
              <p:grpSpPr bwMode="auto">
                <a:xfrm>
                  <a:off x="1084" y="711"/>
                  <a:ext cx="2950" cy="2769"/>
                  <a:chOff x="2707" y="548"/>
                  <a:chExt cx="2950" cy="2769"/>
                </a:xfrm>
              </p:grpSpPr>
              <p:grpSp>
                <p:nvGrpSpPr>
                  <p:cNvPr id="586014" name="Group 286">
                    <a:extLst>
                      <a:ext uri="{FF2B5EF4-FFF2-40B4-BE49-F238E27FC236}">
                        <a16:creationId xmlns:a16="http://schemas.microsoft.com/office/drawing/2014/main" id="{A230C422-B4B9-2847-B137-66930CAF98B3}"/>
                      </a:ext>
                    </a:extLst>
                  </p:cNvPr>
                  <p:cNvGrpSpPr>
                    <a:grpSpLocks/>
                  </p:cNvGrpSpPr>
                  <p:nvPr/>
                </p:nvGrpSpPr>
                <p:grpSpPr bwMode="auto">
                  <a:xfrm>
                    <a:off x="3180" y="1046"/>
                    <a:ext cx="2105" cy="1421"/>
                    <a:chOff x="578" y="2316"/>
                    <a:chExt cx="2105" cy="1421"/>
                  </a:xfrm>
                </p:grpSpPr>
                <p:sp>
                  <p:nvSpPr>
                    <p:cNvPr id="586015" name="Freeform 287" descr="Cork">
                      <a:extLst>
                        <a:ext uri="{FF2B5EF4-FFF2-40B4-BE49-F238E27FC236}">
                          <a16:creationId xmlns:a16="http://schemas.microsoft.com/office/drawing/2014/main" id="{7A194851-7AEE-B14D-8EF6-748556AC6CA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16" name="Freeform 288" descr="Cork">
                      <a:extLst>
                        <a:ext uri="{FF2B5EF4-FFF2-40B4-BE49-F238E27FC236}">
                          <a16:creationId xmlns:a16="http://schemas.microsoft.com/office/drawing/2014/main" id="{84431662-E145-9B4E-BA22-AF211B67798C}"/>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17" name="Picture 289">
                    <a:extLst>
                      <a:ext uri="{FF2B5EF4-FFF2-40B4-BE49-F238E27FC236}">
                        <a16:creationId xmlns:a16="http://schemas.microsoft.com/office/drawing/2014/main" id="{E3E547D7-8F9C-4844-9255-4852F90581A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18" name="Freeform 290">
                  <a:extLst>
                    <a:ext uri="{FF2B5EF4-FFF2-40B4-BE49-F238E27FC236}">
                      <a16:creationId xmlns:a16="http://schemas.microsoft.com/office/drawing/2014/main" id="{B6523D3B-0251-934A-8FF8-586E2981B723}"/>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19" name="Freeform 291">
                  <a:extLst>
                    <a:ext uri="{FF2B5EF4-FFF2-40B4-BE49-F238E27FC236}">
                      <a16:creationId xmlns:a16="http://schemas.microsoft.com/office/drawing/2014/main" id="{ED59485E-437B-1D46-A281-5BFCB4C9ADE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20" name="Freeform 292">
                  <a:extLst>
                    <a:ext uri="{FF2B5EF4-FFF2-40B4-BE49-F238E27FC236}">
                      <a16:creationId xmlns:a16="http://schemas.microsoft.com/office/drawing/2014/main" id="{4BABC540-18EA-5E4F-9E8D-D993A78AFFE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21" name="Freeform 293">
                  <a:extLst>
                    <a:ext uri="{FF2B5EF4-FFF2-40B4-BE49-F238E27FC236}">
                      <a16:creationId xmlns:a16="http://schemas.microsoft.com/office/drawing/2014/main" id="{7EC89D61-E09B-CA42-9B45-461BAA9C3217}"/>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22" name="Freeform 294">
                  <a:extLst>
                    <a:ext uri="{FF2B5EF4-FFF2-40B4-BE49-F238E27FC236}">
                      <a16:creationId xmlns:a16="http://schemas.microsoft.com/office/drawing/2014/main" id="{B8F43405-FCCA-E44A-8F8D-9208C6924CF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23" name="Rectangle 295">
                <a:extLst>
                  <a:ext uri="{FF2B5EF4-FFF2-40B4-BE49-F238E27FC236}">
                    <a16:creationId xmlns:a16="http://schemas.microsoft.com/office/drawing/2014/main" id="{E770F752-79F8-7C45-990F-2575D0BFF9C1}"/>
                  </a:ext>
                </a:extLst>
              </p:cNvPr>
              <p:cNvSpPr>
                <a:spLocks noChangeArrowheads="1"/>
              </p:cNvSpPr>
              <p:nvPr/>
            </p:nvSpPr>
            <p:spPr bwMode="auto">
              <a:xfrm>
                <a:off x="1609" y="1237"/>
                <a:ext cx="2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en-US" i="1">
                    <a:solidFill>
                      <a:schemeClr val="bg2"/>
                    </a:solidFill>
                    <a:latin typeface="Kosher-Normal" charset="0"/>
                  </a:rPr>
                  <a:t>PA</a:t>
                </a:r>
                <a:endParaRPr lang="en-US" altLang="en-US" b="0" i="1">
                  <a:solidFill>
                    <a:schemeClr val="bg2"/>
                  </a:solidFill>
                  <a:latin typeface="Helvetica" pitchFamily="2" charset="0"/>
                </a:endParaRPr>
              </a:p>
            </p:txBody>
          </p:sp>
        </p:grpSp>
        <p:grpSp>
          <p:nvGrpSpPr>
            <p:cNvPr id="586024" name="Group 296">
              <a:extLst>
                <a:ext uri="{FF2B5EF4-FFF2-40B4-BE49-F238E27FC236}">
                  <a16:creationId xmlns:a16="http://schemas.microsoft.com/office/drawing/2014/main" id="{CA1D62FB-048C-D54A-AE27-69CD40A7E59A}"/>
                </a:ext>
              </a:extLst>
            </p:cNvPr>
            <p:cNvGrpSpPr>
              <a:grpSpLocks/>
            </p:cNvGrpSpPr>
            <p:nvPr/>
          </p:nvGrpSpPr>
          <p:grpSpPr bwMode="auto">
            <a:xfrm>
              <a:off x="3250" y="3295"/>
              <a:ext cx="331" cy="369"/>
              <a:chOff x="1567" y="1192"/>
              <a:chExt cx="331" cy="369"/>
            </a:xfrm>
          </p:grpSpPr>
          <p:grpSp>
            <p:nvGrpSpPr>
              <p:cNvPr id="586025" name="Group 297">
                <a:extLst>
                  <a:ext uri="{FF2B5EF4-FFF2-40B4-BE49-F238E27FC236}">
                    <a16:creationId xmlns:a16="http://schemas.microsoft.com/office/drawing/2014/main" id="{EC47C15F-7AA3-D245-8BDB-61875D0733DE}"/>
                  </a:ext>
                </a:extLst>
              </p:cNvPr>
              <p:cNvGrpSpPr>
                <a:grpSpLocks/>
              </p:cNvGrpSpPr>
              <p:nvPr/>
            </p:nvGrpSpPr>
            <p:grpSpPr bwMode="auto">
              <a:xfrm>
                <a:off x="1567" y="1192"/>
                <a:ext cx="331" cy="369"/>
                <a:chOff x="1084" y="711"/>
                <a:chExt cx="2950" cy="2769"/>
              </a:xfrm>
            </p:grpSpPr>
            <p:grpSp>
              <p:nvGrpSpPr>
                <p:cNvPr id="586026" name="Group 298">
                  <a:extLst>
                    <a:ext uri="{FF2B5EF4-FFF2-40B4-BE49-F238E27FC236}">
                      <a16:creationId xmlns:a16="http://schemas.microsoft.com/office/drawing/2014/main" id="{030678AF-7B75-0A49-96E8-7134586758D7}"/>
                    </a:ext>
                  </a:extLst>
                </p:cNvPr>
                <p:cNvGrpSpPr>
                  <a:grpSpLocks/>
                </p:cNvGrpSpPr>
                <p:nvPr/>
              </p:nvGrpSpPr>
              <p:grpSpPr bwMode="auto">
                <a:xfrm>
                  <a:off x="1084" y="711"/>
                  <a:ext cx="2950" cy="2769"/>
                  <a:chOff x="2707" y="548"/>
                  <a:chExt cx="2950" cy="2769"/>
                </a:xfrm>
              </p:grpSpPr>
              <p:grpSp>
                <p:nvGrpSpPr>
                  <p:cNvPr id="586027" name="Group 299">
                    <a:extLst>
                      <a:ext uri="{FF2B5EF4-FFF2-40B4-BE49-F238E27FC236}">
                        <a16:creationId xmlns:a16="http://schemas.microsoft.com/office/drawing/2014/main" id="{4DC2E67F-4CE6-BA4A-8977-EC9854DCA139}"/>
                      </a:ext>
                    </a:extLst>
                  </p:cNvPr>
                  <p:cNvGrpSpPr>
                    <a:grpSpLocks/>
                  </p:cNvGrpSpPr>
                  <p:nvPr/>
                </p:nvGrpSpPr>
                <p:grpSpPr bwMode="auto">
                  <a:xfrm>
                    <a:off x="3180" y="1046"/>
                    <a:ext cx="2105" cy="1421"/>
                    <a:chOff x="578" y="2316"/>
                    <a:chExt cx="2105" cy="1421"/>
                  </a:xfrm>
                </p:grpSpPr>
                <p:sp>
                  <p:nvSpPr>
                    <p:cNvPr id="586028" name="Freeform 300" descr="Cork">
                      <a:extLst>
                        <a:ext uri="{FF2B5EF4-FFF2-40B4-BE49-F238E27FC236}">
                          <a16:creationId xmlns:a16="http://schemas.microsoft.com/office/drawing/2014/main" id="{BC169A03-FC65-204A-8AB7-C932449312D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29" name="Freeform 301" descr="Cork">
                      <a:extLst>
                        <a:ext uri="{FF2B5EF4-FFF2-40B4-BE49-F238E27FC236}">
                          <a16:creationId xmlns:a16="http://schemas.microsoft.com/office/drawing/2014/main" id="{237C563A-1F0F-D646-A310-B65F6C8BE3A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30" name="Picture 302">
                    <a:extLst>
                      <a:ext uri="{FF2B5EF4-FFF2-40B4-BE49-F238E27FC236}">
                        <a16:creationId xmlns:a16="http://schemas.microsoft.com/office/drawing/2014/main" id="{EA76CB56-63AA-5944-962F-56F15A5C699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31" name="Freeform 303">
                  <a:extLst>
                    <a:ext uri="{FF2B5EF4-FFF2-40B4-BE49-F238E27FC236}">
                      <a16:creationId xmlns:a16="http://schemas.microsoft.com/office/drawing/2014/main" id="{03C7DF07-0A9E-9949-833A-55E275DF748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2" name="Freeform 304">
                  <a:extLst>
                    <a:ext uri="{FF2B5EF4-FFF2-40B4-BE49-F238E27FC236}">
                      <a16:creationId xmlns:a16="http://schemas.microsoft.com/office/drawing/2014/main" id="{B6ADB923-8E5F-E14A-9E15-BEC40A94F44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3" name="Freeform 305">
                  <a:extLst>
                    <a:ext uri="{FF2B5EF4-FFF2-40B4-BE49-F238E27FC236}">
                      <a16:creationId xmlns:a16="http://schemas.microsoft.com/office/drawing/2014/main" id="{534E9B3B-9A00-0845-90A5-3A77879C6B54}"/>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4" name="Freeform 306">
                  <a:extLst>
                    <a:ext uri="{FF2B5EF4-FFF2-40B4-BE49-F238E27FC236}">
                      <a16:creationId xmlns:a16="http://schemas.microsoft.com/office/drawing/2014/main" id="{2080A966-70B7-A64C-B56E-2DC146CAF61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35" name="Freeform 307">
                  <a:extLst>
                    <a:ext uri="{FF2B5EF4-FFF2-40B4-BE49-F238E27FC236}">
                      <a16:creationId xmlns:a16="http://schemas.microsoft.com/office/drawing/2014/main" id="{EB7FCB08-C737-E342-B071-E6897C7AC599}"/>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36" name="Rectangle 308">
                <a:extLst>
                  <a:ext uri="{FF2B5EF4-FFF2-40B4-BE49-F238E27FC236}">
                    <a16:creationId xmlns:a16="http://schemas.microsoft.com/office/drawing/2014/main" id="{A89D7FD2-39AF-5342-ACD8-C9DBC3B1F748}"/>
                  </a:ext>
                </a:extLst>
              </p:cNvPr>
              <p:cNvSpPr>
                <a:spLocks noChangeArrowheads="1"/>
              </p:cNvSpPr>
              <p:nvPr/>
            </p:nvSpPr>
            <p:spPr bwMode="auto">
              <a:xfrm>
                <a:off x="1609" y="1237"/>
                <a:ext cx="27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en-US" i="1">
                    <a:solidFill>
                      <a:schemeClr val="bg2"/>
                    </a:solidFill>
                    <a:latin typeface="Kosher-Normal" charset="0"/>
                  </a:rPr>
                  <a:t>PT</a:t>
                </a:r>
                <a:endParaRPr lang="en-US" altLang="en-US" b="0" i="1">
                  <a:solidFill>
                    <a:schemeClr val="bg2"/>
                  </a:solidFill>
                  <a:latin typeface="Helvetica" pitchFamily="2" charset="0"/>
                </a:endParaRPr>
              </a:p>
            </p:txBody>
          </p:sp>
        </p:grpSp>
        <p:grpSp>
          <p:nvGrpSpPr>
            <p:cNvPr id="586037" name="Group 309">
              <a:extLst>
                <a:ext uri="{FF2B5EF4-FFF2-40B4-BE49-F238E27FC236}">
                  <a16:creationId xmlns:a16="http://schemas.microsoft.com/office/drawing/2014/main" id="{B8B86306-A19D-5F41-BA14-655E55CE18AA}"/>
                </a:ext>
              </a:extLst>
            </p:cNvPr>
            <p:cNvGrpSpPr>
              <a:grpSpLocks/>
            </p:cNvGrpSpPr>
            <p:nvPr/>
          </p:nvGrpSpPr>
          <p:grpSpPr bwMode="auto">
            <a:xfrm>
              <a:off x="4739" y="839"/>
              <a:ext cx="331" cy="369"/>
              <a:chOff x="1567" y="1192"/>
              <a:chExt cx="331" cy="369"/>
            </a:xfrm>
          </p:grpSpPr>
          <p:grpSp>
            <p:nvGrpSpPr>
              <p:cNvPr id="586038" name="Group 310">
                <a:extLst>
                  <a:ext uri="{FF2B5EF4-FFF2-40B4-BE49-F238E27FC236}">
                    <a16:creationId xmlns:a16="http://schemas.microsoft.com/office/drawing/2014/main" id="{C02B0876-5EEB-0646-A8DC-2275B662EEA9}"/>
                  </a:ext>
                </a:extLst>
              </p:cNvPr>
              <p:cNvGrpSpPr>
                <a:grpSpLocks/>
              </p:cNvGrpSpPr>
              <p:nvPr/>
            </p:nvGrpSpPr>
            <p:grpSpPr bwMode="auto">
              <a:xfrm>
                <a:off x="1567" y="1192"/>
                <a:ext cx="331" cy="369"/>
                <a:chOff x="1084" y="711"/>
                <a:chExt cx="2950" cy="2769"/>
              </a:xfrm>
            </p:grpSpPr>
            <p:grpSp>
              <p:nvGrpSpPr>
                <p:cNvPr id="586039" name="Group 311">
                  <a:extLst>
                    <a:ext uri="{FF2B5EF4-FFF2-40B4-BE49-F238E27FC236}">
                      <a16:creationId xmlns:a16="http://schemas.microsoft.com/office/drawing/2014/main" id="{ACA25953-5A5D-FC4B-A59A-55207498FF84}"/>
                    </a:ext>
                  </a:extLst>
                </p:cNvPr>
                <p:cNvGrpSpPr>
                  <a:grpSpLocks/>
                </p:cNvGrpSpPr>
                <p:nvPr/>
              </p:nvGrpSpPr>
              <p:grpSpPr bwMode="auto">
                <a:xfrm>
                  <a:off x="1084" y="711"/>
                  <a:ext cx="2950" cy="2769"/>
                  <a:chOff x="2707" y="548"/>
                  <a:chExt cx="2950" cy="2769"/>
                </a:xfrm>
              </p:grpSpPr>
              <p:grpSp>
                <p:nvGrpSpPr>
                  <p:cNvPr id="586040" name="Group 312">
                    <a:extLst>
                      <a:ext uri="{FF2B5EF4-FFF2-40B4-BE49-F238E27FC236}">
                        <a16:creationId xmlns:a16="http://schemas.microsoft.com/office/drawing/2014/main" id="{2545ED1E-745F-9445-908B-5C8DDBF55CBA}"/>
                      </a:ext>
                    </a:extLst>
                  </p:cNvPr>
                  <p:cNvGrpSpPr>
                    <a:grpSpLocks/>
                  </p:cNvGrpSpPr>
                  <p:nvPr/>
                </p:nvGrpSpPr>
                <p:grpSpPr bwMode="auto">
                  <a:xfrm>
                    <a:off x="3180" y="1046"/>
                    <a:ext cx="2105" cy="1421"/>
                    <a:chOff x="578" y="2316"/>
                    <a:chExt cx="2105" cy="1421"/>
                  </a:xfrm>
                </p:grpSpPr>
                <p:sp>
                  <p:nvSpPr>
                    <p:cNvPr id="586041" name="Freeform 313" descr="Cork">
                      <a:extLst>
                        <a:ext uri="{FF2B5EF4-FFF2-40B4-BE49-F238E27FC236}">
                          <a16:creationId xmlns:a16="http://schemas.microsoft.com/office/drawing/2014/main" id="{2D51D6C0-94CA-2542-B936-46036B5BD39A}"/>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2" name="Freeform 314" descr="Cork">
                      <a:extLst>
                        <a:ext uri="{FF2B5EF4-FFF2-40B4-BE49-F238E27FC236}">
                          <a16:creationId xmlns:a16="http://schemas.microsoft.com/office/drawing/2014/main" id="{AA45D355-333A-C040-BC58-39B99BFEB06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43" name="Picture 315">
                    <a:extLst>
                      <a:ext uri="{FF2B5EF4-FFF2-40B4-BE49-F238E27FC236}">
                        <a16:creationId xmlns:a16="http://schemas.microsoft.com/office/drawing/2014/main" id="{9387BE24-8733-1D49-95CC-2A842FB7DD4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44" name="Freeform 316">
                  <a:extLst>
                    <a:ext uri="{FF2B5EF4-FFF2-40B4-BE49-F238E27FC236}">
                      <a16:creationId xmlns:a16="http://schemas.microsoft.com/office/drawing/2014/main" id="{14B2CD07-56E0-EB41-8F1A-EE59FBC5EEA6}"/>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5" name="Freeform 317">
                  <a:extLst>
                    <a:ext uri="{FF2B5EF4-FFF2-40B4-BE49-F238E27FC236}">
                      <a16:creationId xmlns:a16="http://schemas.microsoft.com/office/drawing/2014/main" id="{CE468E26-7B80-B94B-A1C5-6391BA02D846}"/>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6" name="Freeform 318">
                  <a:extLst>
                    <a:ext uri="{FF2B5EF4-FFF2-40B4-BE49-F238E27FC236}">
                      <a16:creationId xmlns:a16="http://schemas.microsoft.com/office/drawing/2014/main" id="{37656909-6D5E-DB46-BA63-ECE19B8B229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7" name="Freeform 319">
                  <a:extLst>
                    <a:ext uri="{FF2B5EF4-FFF2-40B4-BE49-F238E27FC236}">
                      <a16:creationId xmlns:a16="http://schemas.microsoft.com/office/drawing/2014/main" id="{477C108D-F761-9044-84CB-D1EA1E2ED1B1}"/>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48" name="Freeform 320">
                  <a:extLst>
                    <a:ext uri="{FF2B5EF4-FFF2-40B4-BE49-F238E27FC236}">
                      <a16:creationId xmlns:a16="http://schemas.microsoft.com/office/drawing/2014/main" id="{1BFFD0A5-C812-234B-A18D-1C6986764C0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49" name="Rectangle 321">
                <a:extLst>
                  <a:ext uri="{FF2B5EF4-FFF2-40B4-BE49-F238E27FC236}">
                    <a16:creationId xmlns:a16="http://schemas.microsoft.com/office/drawing/2014/main" id="{A9163C98-C8B6-3448-AF84-D54B60B331A3}"/>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endParaRPr lang="en-US" altLang="en-US" b="0" i="1">
                  <a:solidFill>
                    <a:schemeClr val="bg2"/>
                  </a:solidFill>
                  <a:latin typeface="Helvetica" pitchFamily="2" charset="0"/>
                </a:endParaRPr>
              </a:p>
            </p:txBody>
          </p:sp>
        </p:grpSp>
        <p:grpSp>
          <p:nvGrpSpPr>
            <p:cNvPr id="586050" name="Group 322">
              <a:extLst>
                <a:ext uri="{FF2B5EF4-FFF2-40B4-BE49-F238E27FC236}">
                  <a16:creationId xmlns:a16="http://schemas.microsoft.com/office/drawing/2014/main" id="{6404E505-A735-834F-AE20-BC30C2EB8D04}"/>
                </a:ext>
              </a:extLst>
            </p:cNvPr>
            <p:cNvGrpSpPr>
              <a:grpSpLocks/>
            </p:cNvGrpSpPr>
            <p:nvPr/>
          </p:nvGrpSpPr>
          <p:grpSpPr bwMode="auto">
            <a:xfrm>
              <a:off x="4739" y="1351"/>
              <a:ext cx="331" cy="369"/>
              <a:chOff x="1567" y="1192"/>
              <a:chExt cx="331" cy="369"/>
            </a:xfrm>
          </p:grpSpPr>
          <p:grpSp>
            <p:nvGrpSpPr>
              <p:cNvPr id="586051" name="Group 323">
                <a:extLst>
                  <a:ext uri="{FF2B5EF4-FFF2-40B4-BE49-F238E27FC236}">
                    <a16:creationId xmlns:a16="http://schemas.microsoft.com/office/drawing/2014/main" id="{39512CE3-D3D6-694E-80E4-9BCFD9D3DF93}"/>
                  </a:ext>
                </a:extLst>
              </p:cNvPr>
              <p:cNvGrpSpPr>
                <a:grpSpLocks/>
              </p:cNvGrpSpPr>
              <p:nvPr/>
            </p:nvGrpSpPr>
            <p:grpSpPr bwMode="auto">
              <a:xfrm>
                <a:off x="1567" y="1192"/>
                <a:ext cx="331" cy="369"/>
                <a:chOff x="1084" y="711"/>
                <a:chExt cx="2950" cy="2769"/>
              </a:xfrm>
            </p:grpSpPr>
            <p:grpSp>
              <p:nvGrpSpPr>
                <p:cNvPr id="586052" name="Group 324">
                  <a:extLst>
                    <a:ext uri="{FF2B5EF4-FFF2-40B4-BE49-F238E27FC236}">
                      <a16:creationId xmlns:a16="http://schemas.microsoft.com/office/drawing/2014/main" id="{08324349-B750-B34F-BF3C-F1295C34C8AA}"/>
                    </a:ext>
                  </a:extLst>
                </p:cNvPr>
                <p:cNvGrpSpPr>
                  <a:grpSpLocks/>
                </p:cNvGrpSpPr>
                <p:nvPr/>
              </p:nvGrpSpPr>
              <p:grpSpPr bwMode="auto">
                <a:xfrm>
                  <a:off x="1084" y="711"/>
                  <a:ext cx="2950" cy="2769"/>
                  <a:chOff x="2707" y="548"/>
                  <a:chExt cx="2950" cy="2769"/>
                </a:xfrm>
              </p:grpSpPr>
              <p:grpSp>
                <p:nvGrpSpPr>
                  <p:cNvPr id="586053" name="Group 325">
                    <a:extLst>
                      <a:ext uri="{FF2B5EF4-FFF2-40B4-BE49-F238E27FC236}">
                        <a16:creationId xmlns:a16="http://schemas.microsoft.com/office/drawing/2014/main" id="{49702E6B-1076-FD4C-B173-33081146A8AA}"/>
                      </a:ext>
                    </a:extLst>
                  </p:cNvPr>
                  <p:cNvGrpSpPr>
                    <a:grpSpLocks/>
                  </p:cNvGrpSpPr>
                  <p:nvPr/>
                </p:nvGrpSpPr>
                <p:grpSpPr bwMode="auto">
                  <a:xfrm>
                    <a:off x="3180" y="1046"/>
                    <a:ext cx="2105" cy="1421"/>
                    <a:chOff x="578" y="2316"/>
                    <a:chExt cx="2105" cy="1421"/>
                  </a:xfrm>
                </p:grpSpPr>
                <p:sp>
                  <p:nvSpPr>
                    <p:cNvPr id="586054" name="Freeform 326" descr="Cork">
                      <a:extLst>
                        <a:ext uri="{FF2B5EF4-FFF2-40B4-BE49-F238E27FC236}">
                          <a16:creationId xmlns:a16="http://schemas.microsoft.com/office/drawing/2014/main" id="{1E5019E3-9A07-E645-8378-1D50B1E8F863}"/>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55" name="Freeform 327" descr="Cork">
                      <a:extLst>
                        <a:ext uri="{FF2B5EF4-FFF2-40B4-BE49-F238E27FC236}">
                          <a16:creationId xmlns:a16="http://schemas.microsoft.com/office/drawing/2014/main" id="{2B936274-24B9-7B4C-B2B5-D8C11C91804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056" name="Picture 328">
                    <a:extLst>
                      <a:ext uri="{FF2B5EF4-FFF2-40B4-BE49-F238E27FC236}">
                        <a16:creationId xmlns:a16="http://schemas.microsoft.com/office/drawing/2014/main" id="{322E5911-2E6A-E347-9268-25E707C520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057" name="Freeform 329">
                  <a:extLst>
                    <a:ext uri="{FF2B5EF4-FFF2-40B4-BE49-F238E27FC236}">
                      <a16:creationId xmlns:a16="http://schemas.microsoft.com/office/drawing/2014/main" id="{3F17FF54-6083-A144-8DB4-8396BD66629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58" name="Freeform 330">
                  <a:extLst>
                    <a:ext uri="{FF2B5EF4-FFF2-40B4-BE49-F238E27FC236}">
                      <a16:creationId xmlns:a16="http://schemas.microsoft.com/office/drawing/2014/main" id="{06259235-E679-154D-8B22-095D7F06BB0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59" name="Freeform 331">
                  <a:extLst>
                    <a:ext uri="{FF2B5EF4-FFF2-40B4-BE49-F238E27FC236}">
                      <a16:creationId xmlns:a16="http://schemas.microsoft.com/office/drawing/2014/main" id="{E0411D03-3DEC-8B40-A0D2-A8086EA0207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0" name="Freeform 332">
                  <a:extLst>
                    <a:ext uri="{FF2B5EF4-FFF2-40B4-BE49-F238E27FC236}">
                      <a16:creationId xmlns:a16="http://schemas.microsoft.com/office/drawing/2014/main" id="{EA5CE097-70A3-104A-9269-C79E11B1680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061" name="Freeform 333">
                  <a:extLst>
                    <a:ext uri="{FF2B5EF4-FFF2-40B4-BE49-F238E27FC236}">
                      <a16:creationId xmlns:a16="http://schemas.microsoft.com/office/drawing/2014/main" id="{EC6B8DEB-766E-4F4E-91BB-928717BA0D4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062" name="Rectangle 334">
                <a:extLst>
                  <a:ext uri="{FF2B5EF4-FFF2-40B4-BE49-F238E27FC236}">
                    <a16:creationId xmlns:a16="http://schemas.microsoft.com/office/drawing/2014/main" id="{84DB7AE6-21B4-3D44-A3EB-642AF13DC8E0}"/>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endParaRPr lang="en-US" altLang="en-US" b="0" i="1">
                  <a:solidFill>
                    <a:schemeClr val="bg2"/>
                  </a:solidFill>
                  <a:latin typeface="Helvetica" pitchFamily="2" charset="0"/>
                </a:endParaRPr>
              </a:p>
            </p:txBody>
          </p:sp>
        </p:grpSp>
      </p:grpSp>
      <p:sp>
        <p:nvSpPr>
          <p:cNvPr id="585982" name="Rectangle 254">
            <a:extLst>
              <a:ext uri="{FF2B5EF4-FFF2-40B4-BE49-F238E27FC236}">
                <a16:creationId xmlns:a16="http://schemas.microsoft.com/office/drawing/2014/main" id="{1E1BEC18-4866-874C-BB45-E3C39475ED11}"/>
              </a:ext>
            </a:extLst>
          </p:cNvPr>
          <p:cNvSpPr>
            <a:spLocks noChangeArrowheads="1"/>
          </p:cNvSpPr>
          <p:nvPr/>
        </p:nvSpPr>
        <p:spPr bwMode="auto">
          <a:xfrm>
            <a:off x="4087813" y="2001838"/>
            <a:ext cx="1625600" cy="36671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586004" name="AutoShape 276">
            <a:extLst>
              <a:ext uri="{FF2B5EF4-FFF2-40B4-BE49-F238E27FC236}">
                <a16:creationId xmlns:a16="http://schemas.microsoft.com/office/drawing/2014/main" id="{319D24F1-0B05-7E42-822A-E56A5E278D6F}"/>
              </a:ext>
            </a:extLst>
          </p:cNvPr>
          <p:cNvSpPr>
            <a:spLocks noChangeArrowheads="1"/>
          </p:cNvSpPr>
          <p:nvPr/>
        </p:nvSpPr>
        <p:spPr bwMode="auto">
          <a:xfrm rot="-1050159">
            <a:off x="5341938" y="4076700"/>
            <a:ext cx="2732087" cy="463550"/>
          </a:xfrm>
          <a:prstGeom prst="leftArrow">
            <a:avLst>
              <a:gd name="adj1" fmla="val 50000"/>
              <a:gd name="adj2" fmla="val 147346"/>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85981"/>
                                        </p:tgtEl>
                                        <p:attrNameLst>
                                          <p:attrName>style.visibility</p:attrName>
                                        </p:attrNameLst>
                                      </p:cBhvr>
                                      <p:to>
                                        <p:strVal val="visible"/>
                                      </p:to>
                                    </p:set>
                                    <p:anim calcmode="lin" valueType="num">
                                      <p:cBhvr>
                                        <p:cTn id="7" dur="500" fill="hold"/>
                                        <p:tgtEl>
                                          <p:spTgt spid="585981"/>
                                        </p:tgtEl>
                                        <p:attrNameLst>
                                          <p:attrName>ppt_w</p:attrName>
                                        </p:attrNameLst>
                                      </p:cBhvr>
                                      <p:tavLst>
                                        <p:tav tm="0">
                                          <p:val>
                                            <p:fltVal val="0"/>
                                          </p:val>
                                        </p:tav>
                                        <p:tav tm="100000">
                                          <p:val>
                                            <p:strVal val="#ppt_w"/>
                                          </p:val>
                                        </p:tav>
                                      </p:tavLst>
                                    </p:anim>
                                    <p:anim calcmode="lin" valueType="num">
                                      <p:cBhvr>
                                        <p:cTn id="8" dur="500" fill="hold"/>
                                        <p:tgtEl>
                                          <p:spTgt spid="585981"/>
                                        </p:tgtEl>
                                        <p:attrNameLst>
                                          <p:attrName>ppt_h</p:attrName>
                                        </p:attrNameLst>
                                      </p:cBhvr>
                                      <p:tavLst>
                                        <p:tav tm="0">
                                          <p:val>
                                            <p:fltVal val="0"/>
                                          </p:val>
                                        </p:tav>
                                        <p:tav tm="100000">
                                          <p:val>
                                            <p:strVal val="#ppt_h"/>
                                          </p:val>
                                        </p:tav>
                                      </p:tavLst>
                                    </p:anim>
                                    <p:anim calcmode="lin" valueType="num">
                                      <p:cBhvr>
                                        <p:cTn id="9" dur="500" fill="hold"/>
                                        <p:tgtEl>
                                          <p:spTgt spid="585981"/>
                                        </p:tgtEl>
                                        <p:attrNameLst>
                                          <p:attrName>ppt_x</p:attrName>
                                        </p:attrNameLst>
                                      </p:cBhvr>
                                      <p:tavLst>
                                        <p:tav tm="0">
                                          <p:val>
                                            <p:fltVal val="0.5"/>
                                          </p:val>
                                        </p:tav>
                                        <p:tav tm="100000">
                                          <p:val>
                                            <p:strVal val="#ppt_x"/>
                                          </p:val>
                                        </p:tav>
                                      </p:tavLst>
                                    </p:anim>
                                    <p:anim calcmode="lin" valueType="num">
                                      <p:cBhvr>
                                        <p:cTn id="10" dur="500" fill="hold"/>
                                        <p:tgtEl>
                                          <p:spTgt spid="58598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85982"/>
                                        </p:tgtEl>
                                        <p:attrNameLst>
                                          <p:attrName>style.visibility</p:attrName>
                                        </p:attrNameLst>
                                      </p:cBhvr>
                                      <p:to>
                                        <p:strVal val="visible"/>
                                      </p:to>
                                    </p:set>
                                    <p:anim calcmode="lin" valueType="num">
                                      <p:cBhvr>
                                        <p:cTn id="14" dur="500" fill="hold"/>
                                        <p:tgtEl>
                                          <p:spTgt spid="585982"/>
                                        </p:tgtEl>
                                        <p:attrNameLst>
                                          <p:attrName>ppt_w</p:attrName>
                                        </p:attrNameLst>
                                      </p:cBhvr>
                                      <p:tavLst>
                                        <p:tav tm="0">
                                          <p:val>
                                            <p:fltVal val="0"/>
                                          </p:val>
                                        </p:tav>
                                        <p:tav tm="100000">
                                          <p:val>
                                            <p:strVal val="#ppt_w"/>
                                          </p:val>
                                        </p:tav>
                                      </p:tavLst>
                                    </p:anim>
                                    <p:anim calcmode="lin" valueType="num">
                                      <p:cBhvr>
                                        <p:cTn id="15" dur="500" fill="hold"/>
                                        <p:tgtEl>
                                          <p:spTgt spid="585982"/>
                                        </p:tgtEl>
                                        <p:attrNameLst>
                                          <p:attrName>ppt_h</p:attrName>
                                        </p:attrNameLst>
                                      </p:cBhvr>
                                      <p:tavLst>
                                        <p:tav tm="0">
                                          <p:val>
                                            <p:fltVal val="0"/>
                                          </p:val>
                                        </p:tav>
                                        <p:tav tm="100000">
                                          <p:val>
                                            <p:strVal val="#ppt_h"/>
                                          </p:val>
                                        </p:tav>
                                      </p:tavLst>
                                    </p:anim>
                                    <p:anim calcmode="lin" valueType="num">
                                      <p:cBhvr>
                                        <p:cTn id="16" dur="500" fill="hold"/>
                                        <p:tgtEl>
                                          <p:spTgt spid="585982"/>
                                        </p:tgtEl>
                                        <p:attrNameLst>
                                          <p:attrName>ppt_x</p:attrName>
                                        </p:attrNameLst>
                                      </p:cBhvr>
                                      <p:tavLst>
                                        <p:tav tm="0">
                                          <p:val>
                                            <p:fltVal val="0.5"/>
                                          </p:val>
                                        </p:tav>
                                        <p:tav tm="100000">
                                          <p:val>
                                            <p:strVal val="#ppt_x"/>
                                          </p:val>
                                        </p:tav>
                                      </p:tavLst>
                                    </p:anim>
                                    <p:anim calcmode="lin" valueType="num">
                                      <p:cBhvr>
                                        <p:cTn id="17" dur="500" fill="hold"/>
                                        <p:tgtEl>
                                          <p:spTgt spid="58598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nodeType="afterEffect">
                                  <p:stCondLst>
                                    <p:cond delay="0"/>
                                  </p:stCondLst>
                                  <p:childTnLst>
                                    <p:set>
                                      <p:cBhvr>
                                        <p:cTn id="20" dur="1" fill="hold">
                                          <p:stCondLst>
                                            <p:cond delay="0"/>
                                          </p:stCondLst>
                                        </p:cTn>
                                        <p:tgtEl>
                                          <p:spTgt spid="586004"/>
                                        </p:tgtEl>
                                        <p:attrNameLst>
                                          <p:attrName>style.visibility</p:attrName>
                                        </p:attrNameLst>
                                      </p:cBhvr>
                                      <p:to>
                                        <p:strVal val="visible"/>
                                      </p:to>
                                    </p:set>
                                    <p:animEffect transition="in" filter="wipe(right)">
                                      <p:cBhvr>
                                        <p:cTn id="21" dur="500"/>
                                        <p:tgtEl>
                                          <p:spTgt spid="58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9B49104-CEEA-B94E-AF8B-F5C229FE5982}"/>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b="0">
                <a:solidFill>
                  <a:srgbClr val="FAFD00"/>
                </a:solidFill>
                <a:latin typeface="Times" pitchFamily="2" charset="0"/>
              </a:rPr>
              <a:t>Orang</a:t>
            </a:r>
            <a:r>
              <a:rPr lang="en-US" altLang="en-US" sz="3200" b="0">
                <a:solidFill>
                  <a:schemeClr val="tx2"/>
                </a:solidFill>
                <a:latin typeface="Times" pitchFamily="2" charset="0"/>
              </a:rPr>
              <a:t> </a:t>
            </a:r>
            <a:r>
              <a:rPr lang="en-US" altLang="en-US" sz="3200" b="0" i="1">
                <a:solidFill>
                  <a:schemeClr val="tx1"/>
                </a:solidFill>
                <a:latin typeface="Times" pitchFamily="2" charset="0"/>
              </a:rPr>
              <a:t>KEEMPAT</a:t>
            </a:r>
            <a:r>
              <a:rPr lang="en-US" altLang="en-US" sz="3200" b="0">
                <a:solidFill>
                  <a:schemeClr val="tx2"/>
                </a:solidFill>
                <a:latin typeface="Times" pitchFamily="2" charset="0"/>
              </a:rPr>
              <a:t> </a:t>
            </a:r>
          </a:p>
          <a:p>
            <a:pPr algn="ctr"/>
            <a:r>
              <a:rPr lang="en-US" altLang="en-US" sz="3200" b="0">
                <a:solidFill>
                  <a:srgbClr val="FAFD00"/>
                </a:solidFill>
                <a:latin typeface="Times" pitchFamily="2" charset="0"/>
              </a:rPr>
              <a:t>dari</a:t>
            </a:r>
          </a:p>
          <a:p>
            <a:pPr algn="ctr"/>
            <a:r>
              <a:rPr lang="en-US" altLang="en-US" sz="3200">
                <a:solidFill>
                  <a:schemeClr val="tx1"/>
                </a:solidFill>
                <a:latin typeface="Times" pitchFamily="2" charset="0"/>
              </a:rPr>
              <a:t>4</a:t>
            </a:r>
            <a:r>
              <a:rPr lang="en-US" altLang="en-US" sz="3200">
                <a:solidFill>
                  <a:srgbClr val="00FF00"/>
                </a:solidFill>
                <a:latin typeface="Times" pitchFamily="2" charset="0"/>
              </a:rPr>
              <a:t> </a:t>
            </a:r>
            <a:r>
              <a:rPr lang="en-US" altLang="en-US" sz="3200">
                <a:solidFill>
                  <a:schemeClr val="tx1"/>
                </a:solidFill>
                <a:latin typeface="Times" pitchFamily="2" charset="0"/>
              </a:rPr>
              <a:t>TOKOH</a:t>
            </a:r>
            <a:endParaRPr lang="en-US" altLang="en-US" sz="3200" b="0">
              <a:solidFill>
                <a:schemeClr val="tx2"/>
              </a:solidFill>
              <a:latin typeface="Times" pitchFamily="2" charset="0"/>
            </a:endParaRPr>
          </a:p>
          <a:p>
            <a:pPr algn="ctr"/>
            <a:r>
              <a:rPr lang="en-US" altLang="en-US" sz="3200" b="0">
                <a:solidFill>
                  <a:srgbClr val="FAFD00"/>
                </a:solidFill>
                <a:latin typeface="Times" pitchFamily="2" charset="0"/>
              </a:rPr>
              <a:t>adalah:</a:t>
            </a:r>
          </a:p>
          <a:p>
            <a:pPr algn="ctr"/>
            <a:endParaRPr lang="en-US" altLang="en-US" sz="3200" b="0">
              <a:solidFill>
                <a:srgbClr val="FAFD00"/>
              </a:solidFill>
              <a:latin typeface="Times" pitchFamily="2" charset="0"/>
            </a:endParaRPr>
          </a:p>
        </p:txBody>
      </p:sp>
      <p:grpSp>
        <p:nvGrpSpPr>
          <p:cNvPr id="101383" name="Group 7">
            <a:extLst>
              <a:ext uri="{FF2B5EF4-FFF2-40B4-BE49-F238E27FC236}">
                <a16:creationId xmlns:a16="http://schemas.microsoft.com/office/drawing/2014/main" id="{FD200C76-B54F-D343-B7A4-6B5C7D693007}"/>
              </a:ext>
            </a:extLst>
          </p:cNvPr>
          <p:cNvGrpSpPr>
            <a:grpSpLocks/>
          </p:cNvGrpSpPr>
          <p:nvPr/>
        </p:nvGrpSpPr>
        <p:grpSpPr bwMode="auto">
          <a:xfrm>
            <a:off x="1204913" y="1330325"/>
            <a:ext cx="7319962" cy="5362575"/>
            <a:chOff x="759" y="838"/>
            <a:chExt cx="4611" cy="3378"/>
          </a:xfrm>
        </p:grpSpPr>
        <p:sp>
          <p:nvSpPr>
            <p:cNvPr id="101379" name="Rectangle 3">
              <a:extLst>
                <a:ext uri="{FF2B5EF4-FFF2-40B4-BE49-F238E27FC236}">
                  <a16:creationId xmlns:a16="http://schemas.microsoft.com/office/drawing/2014/main" id="{D5021A2E-ADA6-234E-B06A-2C531BE1C97E}"/>
                </a:ext>
              </a:extLst>
            </p:cNvPr>
            <p:cNvSpPr>
              <a:spLocks noChangeArrowheads="1"/>
            </p:cNvSpPr>
            <p:nvPr/>
          </p:nvSpPr>
          <p:spPr bwMode="auto">
            <a:xfrm>
              <a:off x="2007" y="838"/>
              <a:ext cx="3363" cy="24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9600" b="0">
                  <a:solidFill>
                    <a:srgbClr val="FAFD00"/>
                  </a:solidFill>
                  <a:latin typeface="Times" pitchFamily="2" charset="0"/>
                </a:rPr>
                <a:t>AYM</a:t>
              </a:r>
              <a:r>
                <a:rPr lang="en-US" altLang="en-US" sz="25200" b="0">
                  <a:solidFill>
                    <a:srgbClr val="00FF00"/>
                  </a:solidFill>
                  <a:latin typeface="Times" pitchFamily="2" charset="0"/>
                </a:rPr>
                <a:t>Y</a:t>
              </a:r>
            </a:p>
          </p:txBody>
        </p:sp>
        <p:sp>
          <p:nvSpPr>
            <p:cNvPr id="101380" name="Rectangle 4">
              <a:extLst>
                <a:ext uri="{FF2B5EF4-FFF2-40B4-BE49-F238E27FC236}">
                  <a16:creationId xmlns:a16="http://schemas.microsoft.com/office/drawing/2014/main" id="{386266B8-0BC2-C440-B26D-F3DDF6C8AD0A}"/>
                </a:ext>
              </a:extLst>
            </p:cNvPr>
            <p:cNvSpPr>
              <a:spLocks noChangeArrowheads="1"/>
            </p:cNvSpPr>
            <p:nvPr/>
          </p:nvSpPr>
          <p:spPr bwMode="auto">
            <a:xfrm>
              <a:off x="759" y="2662"/>
              <a:ext cx="668" cy="1554"/>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15600" b="0">
                  <a:solidFill>
                    <a:srgbClr val="D83104"/>
                  </a:solidFill>
                  <a:latin typeface="Times" pitchFamily="2" charset="0"/>
                </a:rPr>
                <a:t>?</a:t>
              </a:r>
              <a:endParaRPr lang="en-US" altLang="en-US" sz="15600" b="0">
                <a:solidFill>
                  <a:srgbClr val="51DC00"/>
                </a:solidFill>
                <a:latin typeface="Times" pitchFamily="2" charset="0"/>
              </a:endParaRPr>
            </a:p>
          </p:txBody>
        </p:sp>
      </p:grpSp>
      <p:sp>
        <p:nvSpPr>
          <p:cNvPr id="101381" name="Rectangle 5">
            <a:extLst>
              <a:ext uri="{FF2B5EF4-FFF2-40B4-BE49-F238E27FC236}">
                <a16:creationId xmlns:a16="http://schemas.microsoft.com/office/drawing/2014/main" id="{BE81D398-A7AF-6349-AF6F-43077ECD8576}"/>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01382" name="Line 6">
            <a:extLst>
              <a:ext uri="{FF2B5EF4-FFF2-40B4-BE49-F238E27FC236}">
                <a16:creationId xmlns:a16="http://schemas.microsoft.com/office/drawing/2014/main" id="{7754C8C0-1F9A-3E41-BD12-E441955B336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1385" name="Text Box 9">
            <a:extLst>
              <a:ext uri="{FF2B5EF4-FFF2-40B4-BE49-F238E27FC236}">
                <a16:creationId xmlns:a16="http://schemas.microsoft.com/office/drawing/2014/main" id="{4D50D192-523E-7E4C-87F6-164D4C549A88}"/>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1389" name="Rectangle 13">
            <a:extLst>
              <a:ext uri="{FF2B5EF4-FFF2-40B4-BE49-F238E27FC236}">
                <a16:creationId xmlns:a16="http://schemas.microsoft.com/office/drawing/2014/main" id="{B1F9A225-7829-0F46-8AB1-5411E8FB8F4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01383"/>
                                        </p:tgtEl>
                                        <p:attrNameLst>
                                          <p:attrName>style.visibility</p:attrName>
                                        </p:attrNameLst>
                                      </p:cBhvr>
                                      <p:to>
                                        <p:strVal val="visible"/>
                                      </p:to>
                                    </p:set>
                                    <p:anim calcmode="lin" valueType="num">
                                      <p:cBhvr>
                                        <p:cTn id="7" dur="500" fill="hold"/>
                                        <p:tgtEl>
                                          <p:spTgt spid="101383"/>
                                        </p:tgtEl>
                                        <p:attrNameLst>
                                          <p:attrName>ppt_w</p:attrName>
                                        </p:attrNameLst>
                                      </p:cBhvr>
                                      <p:tavLst>
                                        <p:tav tm="0">
                                          <p:val>
                                            <p:fltVal val="0"/>
                                          </p:val>
                                        </p:tav>
                                        <p:tav tm="100000">
                                          <p:val>
                                            <p:strVal val="#ppt_w"/>
                                          </p:val>
                                        </p:tav>
                                      </p:tavLst>
                                    </p:anim>
                                    <p:anim calcmode="lin" valueType="num">
                                      <p:cBhvr>
                                        <p:cTn id="8" dur="500" fill="hold"/>
                                        <p:tgtEl>
                                          <p:spTgt spid="101383"/>
                                        </p:tgtEl>
                                        <p:attrNameLst>
                                          <p:attrName>ppt_h</p:attrName>
                                        </p:attrNameLst>
                                      </p:cBhvr>
                                      <p:tavLst>
                                        <p:tav tm="0">
                                          <p:val>
                                            <p:fltVal val="0"/>
                                          </p:val>
                                        </p:tav>
                                        <p:tav tm="100000">
                                          <p:val>
                                            <p:strVal val="#ppt_h"/>
                                          </p:val>
                                        </p:tav>
                                      </p:tavLst>
                                    </p:anim>
                                    <p:anim calcmode="lin" valueType="num">
                                      <p:cBhvr>
                                        <p:cTn id="9" dur="500" fill="hold"/>
                                        <p:tgtEl>
                                          <p:spTgt spid="101383"/>
                                        </p:tgtEl>
                                        <p:attrNameLst>
                                          <p:attrName>ppt_x</p:attrName>
                                        </p:attrNameLst>
                                      </p:cBhvr>
                                      <p:tavLst>
                                        <p:tav tm="0">
                                          <p:val>
                                            <p:fltVal val="0.5"/>
                                          </p:val>
                                        </p:tav>
                                        <p:tav tm="100000">
                                          <p:val>
                                            <p:strVal val="#ppt_x"/>
                                          </p:val>
                                        </p:tav>
                                      </p:tavLst>
                                    </p:anim>
                                    <p:anim calcmode="lin" valueType="num">
                                      <p:cBhvr>
                                        <p:cTn id="10" dur="500" fill="hold"/>
                                        <p:tgtEl>
                                          <p:spTgt spid="1013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55D11C31-792E-7A42-8754-673D52D4DCBC}"/>
              </a:ext>
            </a:extLst>
          </p:cNvPr>
          <p:cNvSpPr>
            <a:spLocks noChangeArrowheads="1"/>
          </p:cNvSpPr>
          <p:nvPr/>
        </p:nvSpPr>
        <p:spPr bwMode="auto">
          <a:xfrm>
            <a:off x="3186113" y="1330325"/>
            <a:ext cx="5338762" cy="39290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9600" b="0">
                <a:solidFill>
                  <a:srgbClr val="FAFD00"/>
                </a:solidFill>
                <a:latin typeface="Times" pitchFamily="2" charset="0"/>
              </a:rPr>
              <a:t>AYM</a:t>
            </a:r>
            <a:r>
              <a:rPr lang="en-US" altLang="en-US" sz="25200" b="0">
                <a:solidFill>
                  <a:srgbClr val="00FF00"/>
                </a:solidFill>
                <a:latin typeface="Times" pitchFamily="2" charset="0"/>
              </a:rPr>
              <a:t>Y</a:t>
            </a:r>
          </a:p>
        </p:txBody>
      </p:sp>
      <p:sp>
        <p:nvSpPr>
          <p:cNvPr id="102404" name="Rectangle 4">
            <a:extLst>
              <a:ext uri="{FF2B5EF4-FFF2-40B4-BE49-F238E27FC236}">
                <a16:creationId xmlns:a16="http://schemas.microsoft.com/office/drawing/2014/main" id="{D3F50989-36C9-834E-AAFA-23DFCA3D2FBE}"/>
              </a:ext>
            </a:extLst>
          </p:cNvPr>
          <p:cNvSpPr>
            <a:spLocks noChangeArrowheads="1"/>
          </p:cNvSpPr>
          <p:nvPr/>
        </p:nvSpPr>
        <p:spPr bwMode="auto">
          <a:xfrm>
            <a:off x="2376488" y="4756150"/>
            <a:ext cx="4471987"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8000" b="0" i="1">
                <a:solidFill>
                  <a:srgbClr val="00FF00"/>
                </a:solidFill>
                <a:latin typeface="Times" pitchFamily="2" charset="0"/>
              </a:rPr>
              <a:t>“YOSUA”</a:t>
            </a:r>
          </a:p>
        </p:txBody>
      </p:sp>
      <p:sp>
        <p:nvSpPr>
          <p:cNvPr id="102405" name="Rectangle 5">
            <a:extLst>
              <a:ext uri="{FF2B5EF4-FFF2-40B4-BE49-F238E27FC236}">
                <a16:creationId xmlns:a16="http://schemas.microsoft.com/office/drawing/2014/main" id="{31C131EB-939B-E640-9D20-E86D3A119F19}"/>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02406" name="Line 6">
            <a:extLst>
              <a:ext uri="{FF2B5EF4-FFF2-40B4-BE49-F238E27FC236}">
                <a16:creationId xmlns:a16="http://schemas.microsoft.com/office/drawing/2014/main" id="{8ECD10AD-5DA3-6849-A7E1-01B6C9E3FF9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2407" name="Rectangle 7">
            <a:extLst>
              <a:ext uri="{FF2B5EF4-FFF2-40B4-BE49-F238E27FC236}">
                <a16:creationId xmlns:a16="http://schemas.microsoft.com/office/drawing/2014/main" id="{CD6C2C78-69E0-C14B-8599-380A13DEC2BA}"/>
              </a:ext>
            </a:extLst>
          </p:cNvPr>
          <p:cNvSpPr>
            <a:spLocks noChangeArrowheads="1"/>
          </p:cNvSpPr>
          <p:nvPr/>
        </p:nvSpPr>
        <p:spPr bwMode="auto">
          <a:xfrm>
            <a:off x="701675" y="1908175"/>
            <a:ext cx="2382838" cy="30130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200" b="0">
                <a:solidFill>
                  <a:srgbClr val="FAFD00"/>
                </a:solidFill>
                <a:latin typeface="Times" pitchFamily="2" charset="0"/>
              </a:rPr>
              <a:t>Orang</a:t>
            </a:r>
            <a:r>
              <a:rPr lang="en-US" altLang="en-US" sz="3200" b="0">
                <a:solidFill>
                  <a:schemeClr val="tx2"/>
                </a:solidFill>
                <a:latin typeface="Times" pitchFamily="2" charset="0"/>
              </a:rPr>
              <a:t> </a:t>
            </a:r>
            <a:r>
              <a:rPr lang="en-US" altLang="en-US" sz="3200" b="0" i="1">
                <a:solidFill>
                  <a:schemeClr val="tx1"/>
                </a:solidFill>
                <a:latin typeface="Times" pitchFamily="2" charset="0"/>
              </a:rPr>
              <a:t>KEEMPAT</a:t>
            </a:r>
            <a:r>
              <a:rPr lang="en-US" altLang="en-US" sz="3200" b="0">
                <a:solidFill>
                  <a:schemeClr val="tx2"/>
                </a:solidFill>
                <a:latin typeface="Times" pitchFamily="2" charset="0"/>
              </a:rPr>
              <a:t> </a:t>
            </a:r>
          </a:p>
          <a:p>
            <a:pPr algn="ctr"/>
            <a:r>
              <a:rPr lang="en-US" altLang="en-US" sz="3200" b="0">
                <a:solidFill>
                  <a:srgbClr val="FAFD00"/>
                </a:solidFill>
                <a:latin typeface="Times" pitchFamily="2" charset="0"/>
              </a:rPr>
              <a:t>dari</a:t>
            </a:r>
          </a:p>
          <a:p>
            <a:pPr algn="ctr"/>
            <a:r>
              <a:rPr lang="en-US" altLang="en-US" sz="3200">
                <a:solidFill>
                  <a:schemeClr val="tx1"/>
                </a:solidFill>
                <a:latin typeface="Times" pitchFamily="2" charset="0"/>
              </a:rPr>
              <a:t>4</a:t>
            </a:r>
            <a:r>
              <a:rPr lang="en-US" altLang="en-US" sz="3200">
                <a:solidFill>
                  <a:srgbClr val="00FF00"/>
                </a:solidFill>
                <a:latin typeface="Times" pitchFamily="2" charset="0"/>
              </a:rPr>
              <a:t> </a:t>
            </a:r>
            <a:r>
              <a:rPr lang="en-US" altLang="en-US" sz="3200">
                <a:solidFill>
                  <a:schemeClr val="tx1"/>
                </a:solidFill>
                <a:latin typeface="Times" pitchFamily="2" charset="0"/>
              </a:rPr>
              <a:t>TOKOH</a:t>
            </a:r>
            <a:endParaRPr lang="en-US" altLang="en-US" sz="3200" b="0">
              <a:solidFill>
                <a:schemeClr val="tx2"/>
              </a:solidFill>
              <a:latin typeface="Times" pitchFamily="2" charset="0"/>
            </a:endParaRPr>
          </a:p>
          <a:p>
            <a:pPr algn="ctr"/>
            <a:r>
              <a:rPr lang="en-US" altLang="en-US" sz="3200" b="0">
                <a:solidFill>
                  <a:srgbClr val="FAFD00"/>
                </a:solidFill>
                <a:latin typeface="Times" pitchFamily="2" charset="0"/>
              </a:rPr>
              <a:t>adalah:</a:t>
            </a:r>
          </a:p>
          <a:p>
            <a:pPr algn="ctr"/>
            <a:endParaRPr lang="en-US" altLang="en-US" sz="3200" b="0">
              <a:solidFill>
                <a:srgbClr val="FAFD00"/>
              </a:solidFill>
              <a:latin typeface="Times" pitchFamily="2" charset="0"/>
            </a:endParaRPr>
          </a:p>
        </p:txBody>
      </p:sp>
      <p:sp>
        <p:nvSpPr>
          <p:cNvPr id="102409" name="Text Box 9">
            <a:extLst>
              <a:ext uri="{FF2B5EF4-FFF2-40B4-BE49-F238E27FC236}">
                <a16:creationId xmlns:a16="http://schemas.microsoft.com/office/drawing/2014/main" id="{C68D0188-6A10-0C48-9177-6E01DF9DCA49}"/>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2413" name="Rectangle 13">
            <a:extLst>
              <a:ext uri="{FF2B5EF4-FFF2-40B4-BE49-F238E27FC236}">
                <a16:creationId xmlns:a16="http://schemas.microsoft.com/office/drawing/2014/main" id="{F7DAC02D-F3A1-A442-8FF3-6DB2C4B2946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33</a:t>
            </a:r>
          </a:p>
        </p:txBody>
      </p:sp>
    </p:spTree>
  </p:cSld>
  <p:clrMapOvr>
    <a:masterClrMapping/>
  </p:clrMapOvr>
  <p:transition>
    <p:wheel spokes="0"/>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Line 1026">
            <a:extLst>
              <a:ext uri="{FF2B5EF4-FFF2-40B4-BE49-F238E27FC236}">
                <a16:creationId xmlns:a16="http://schemas.microsoft.com/office/drawing/2014/main" id="{A9CA12D3-96C4-0B40-925E-F2169CE53A64}"/>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4451" name="Rectangle 1027">
            <a:extLst>
              <a:ext uri="{FF2B5EF4-FFF2-40B4-BE49-F238E27FC236}">
                <a16:creationId xmlns:a16="http://schemas.microsoft.com/office/drawing/2014/main" id="{309EA76F-B9D8-DF49-8C57-6D6D05584C3B}"/>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2" name="Rectangle 1028">
            <a:extLst>
              <a:ext uri="{FF2B5EF4-FFF2-40B4-BE49-F238E27FC236}">
                <a16:creationId xmlns:a16="http://schemas.microsoft.com/office/drawing/2014/main" id="{D15FB3AF-CE64-5647-96B1-CEF54C344049}"/>
              </a:ext>
            </a:extLst>
          </p:cNvPr>
          <p:cNvSpPr>
            <a:spLocks noChangeArrowheads="1"/>
          </p:cNvSpPr>
          <p:nvPr/>
        </p:nvSpPr>
        <p:spPr bwMode="auto">
          <a:xfrm>
            <a:off x="738188" y="900113"/>
            <a:ext cx="7921625" cy="4483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PERKIRAAN WAKTU:</a:t>
            </a:r>
          </a:p>
          <a:p>
            <a:pPr algn="ctr"/>
            <a:endParaRPr lang="en-US" altLang="en-US" sz="3600">
              <a:solidFill>
                <a:srgbClr val="FAFD00"/>
              </a:solidFill>
              <a:latin typeface="Times" pitchFamily="2" charset="0"/>
            </a:endParaRPr>
          </a:p>
          <a:p>
            <a:r>
              <a:rPr lang="en-US" altLang="en-US" sz="3600">
                <a:solidFill>
                  <a:srgbClr val="FAFD00"/>
                </a:solidFill>
                <a:latin typeface="Times" pitchFamily="2" charset="0"/>
              </a:rPr>
              <a:t>ABRAHAM-YUSUF	  	2000 S.M.</a:t>
            </a:r>
          </a:p>
          <a:p>
            <a:endParaRPr lang="en-US" altLang="en-US" sz="3600">
              <a:solidFill>
                <a:srgbClr val="FAFD00"/>
              </a:solidFill>
              <a:latin typeface="Times" pitchFamily="2" charset="0"/>
            </a:endParaRPr>
          </a:p>
          <a:p>
            <a:r>
              <a:rPr lang="en-US" altLang="en-US" sz="3600">
                <a:solidFill>
                  <a:schemeClr val="hlink"/>
                </a:solidFill>
                <a:latin typeface="Times" pitchFamily="2" charset="0"/>
              </a:rPr>
              <a:t>MUSA-YOSUA	  		1500 S.M.</a:t>
            </a:r>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pPr algn="ctr"/>
            <a:endParaRPr lang="en-US" altLang="en-US" sz="3600">
              <a:solidFill>
                <a:srgbClr val="FAFD00"/>
              </a:solidFill>
              <a:latin typeface="Times" pitchFamily="2" charset="0"/>
            </a:endParaRPr>
          </a:p>
        </p:txBody>
      </p:sp>
      <p:sp>
        <p:nvSpPr>
          <p:cNvPr id="104453" name="Rectangle 1029">
            <a:extLst>
              <a:ext uri="{FF2B5EF4-FFF2-40B4-BE49-F238E27FC236}">
                <a16:creationId xmlns:a16="http://schemas.microsoft.com/office/drawing/2014/main" id="{065C0511-68AD-6445-974E-30CDA77FE4B8}"/>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5" name="Text Box 1031">
            <a:extLst>
              <a:ext uri="{FF2B5EF4-FFF2-40B4-BE49-F238E27FC236}">
                <a16:creationId xmlns:a16="http://schemas.microsoft.com/office/drawing/2014/main" id="{171E47ED-F56C-6B4B-80B3-15DF4AE5C73F}"/>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4459" name="Rectangle 1035">
            <a:extLst>
              <a:ext uri="{FF2B5EF4-FFF2-40B4-BE49-F238E27FC236}">
                <a16:creationId xmlns:a16="http://schemas.microsoft.com/office/drawing/2014/main" id="{1219AB46-AC93-134C-BDFC-5299E3E5217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34</a:t>
            </a:r>
          </a:p>
        </p:txBody>
      </p:sp>
    </p:spTree>
  </p:cSld>
  <p:clrMapOvr>
    <a:masterClrMapping/>
  </p:clrMapOvr>
  <p:transition>
    <p:wheel spokes="0"/>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3428" name="Group 4">
            <a:extLst>
              <a:ext uri="{FF2B5EF4-FFF2-40B4-BE49-F238E27FC236}">
                <a16:creationId xmlns:a16="http://schemas.microsoft.com/office/drawing/2014/main" id="{C83F2C20-9379-3E4D-B9ED-0BDCB6CD59FE}"/>
              </a:ext>
            </a:extLst>
          </p:cNvPr>
          <p:cNvGrpSpPr>
            <a:grpSpLocks/>
          </p:cNvGrpSpPr>
          <p:nvPr/>
        </p:nvGrpSpPr>
        <p:grpSpPr bwMode="auto">
          <a:xfrm>
            <a:off x="2425700" y="1531938"/>
            <a:ext cx="4362450" cy="3598862"/>
            <a:chOff x="1512" y="1397"/>
            <a:chExt cx="2748" cy="2267"/>
          </a:xfrm>
        </p:grpSpPr>
        <p:sp>
          <p:nvSpPr>
            <p:cNvPr id="103429" name="Rectangle 5">
              <a:extLst>
                <a:ext uri="{FF2B5EF4-FFF2-40B4-BE49-F238E27FC236}">
                  <a16:creationId xmlns:a16="http://schemas.microsoft.com/office/drawing/2014/main" id="{E969A3D8-AC98-BE47-B2AC-45BE29464A68}"/>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03430" name="Rectangle 6">
              <a:extLst>
                <a:ext uri="{FF2B5EF4-FFF2-40B4-BE49-F238E27FC236}">
                  <a16:creationId xmlns:a16="http://schemas.microsoft.com/office/drawing/2014/main" id="{83837932-F442-9648-A1DD-E7F83A4988FF}"/>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03431" name="Rectangle 7">
              <a:extLst>
                <a:ext uri="{FF2B5EF4-FFF2-40B4-BE49-F238E27FC236}">
                  <a16:creationId xmlns:a16="http://schemas.microsoft.com/office/drawing/2014/main" id="{C5B3BA1E-40B0-474E-9162-04F26D819151}"/>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03432" name="AutoShape 8">
              <a:extLst>
                <a:ext uri="{FF2B5EF4-FFF2-40B4-BE49-F238E27FC236}">
                  <a16:creationId xmlns:a16="http://schemas.microsoft.com/office/drawing/2014/main" id="{7F1EF6F1-01A9-DC4B-BB86-9B85CA81463B}"/>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33" name="Rectangle 9">
              <a:extLst>
                <a:ext uri="{FF2B5EF4-FFF2-40B4-BE49-F238E27FC236}">
                  <a16:creationId xmlns:a16="http://schemas.microsoft.com/office/drawing/2014/main" id="{1B693AAF-A72E-AC4A-A1D6-84025CAFF826}"/>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03434" name="Rectangle 10">
              <a:extLst>
                <a:ext uri="{FF2B5EF4-FFF2-40B4-BE49-F238E27FC236}">
                  <a16:creationId xmlns:a16="http://schemas.microsoft.com/office/drawing/2014/main" id="{FEF16571-7C89-7B44-AB5C-26F0287C08ED}"/>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CIPTAAN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35" name="Line 11">
              <a:extLst>
                <a:ext uri="{FF2B5EF4-FFF2-40B4-BE49-F238E27FC236}">
                  <a16:creationId xmlns:a16="http://schemas.microsoft.com/office/drawing/2014/main" id="{35D8E180-93D3-9844-8FC2-28B8C5DAD3F4}"/>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6" name="Line 12">
              <a:extLst>
                <a:ext uri="{FF2B5EF4-FFF2-40B4-BE49-F238E27FC236}">
                  <a16:creationId xmlns:a16="http://schemas.microsoft.com/office/drawing/2014/main" id="{DF4E5EA8-5D7D-2146-9E64-D13EF6F3E8BA}"/>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7" name="Rectangle 13">
              <a:extLst>
                <a:ext uri="{FF2B5EF4-FFF2-40B4-BE49-F238E27FC236}">
                  <a16:creationId xmlns:a16="http://schemas.microsoft.com/office/drawing/2014/main" id="{9A2222AC-AEAE-574B-B52C-A1955B316C85}"/>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03438" name="Rectangle 14">
              <a:extLst>
                <a:ext uri="{FF2B5EF4-FFF2-40B4-BE49-F238E27FC236}">
                  <a16:creationId xmlns:a16="http://schemas.microsoft.com/office/drawing/2014/main" id="{9C12CB51-CCA1-F94E-A10F-ED78F4F711AA}"/>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03439" name="Rectangle 15">
              <a:extLst>
                <a:ext uri="{FF2B5EF4-FFF2-40B4-BE49-F238E27FC236}">
                  <a16:creationId xmlns:a16="http://schemas.microsoft.com/office/drawing/2014/main" id="{D00E2618-213A-FF4E-9CF5-7476A6193D22}"/>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03440" name="AutoShape 16">
              <a:extLst>
                <a:ext uri="{FF2B5EF4-FFF2-40B4-BE49-F238E27FC236}">
                  <a16:creationId xmlns:a16="http://schemas.microsoft.com/office/drawing/2014/main" id="{94A86BCD-ED9E-0C46-BC4F-3F838CD7A854}"/>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3441" name="Rectangle 17">
              <a:extLst>
                <a:ext uri="{FF2B5EF4-FFF2-40B4-BE49-F238E27FC236}">
                  <a16:creationId xmlns:a16="http://schemas.microsoft.com/office/drawing/2014/main" id="{7C8AD078-33CB-6749-B373-65F3C20A7FAC}"/>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03442" name="Rectangle 18">
              <a:extLst>
                <a:ext uri="{FF2B5EF4-FFF2-40B4-BE49-F238E27FC236}">
                  <a16:creationId xmlns:a16="http://schemas.microsoft.com/office/drawing/2014/main" id="{F926FB87-910F-9343-9709-4BF9216DC51E}"/>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ABRAHAM</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43" name="Line 19">
              <a:extLst>
                <a:ext uri="{FF2B5EF4-FFF2-40B4-BE49-F238E27FC236}">
                  <a16:creationId xmlns:a16="http://schemas.microsoft.com/office/drawing/2014/main" id="{115B14A4-69F5-4746-B5E8-5AB72B170016}"/>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4" name="Line 20">
              <a:extLst>
                <a:ext uri="{FF2B5EF4-FFF2-40B4-BE49-F238E27FC236}">
                  <a16:creationId xmlns:a16="http://schemas.microsoft.com/office/drawing/2014/main" id="{EFA8A9AC-900A-924C-BB55-2B5F685CB189}"/>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45" name="Rectangle 21">
              <a:extLst>
                <a:ext uri="{FF2B5EF4-FFF2-40B4-BE49-F238E27FC236}">
                  <a16:creationId xmlns:a16="http://schemas.microsoft.com/office/drawing/2014/main" id="{A40963D8-2396-3245-BC3B-1ABFC261D514}"/>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03446" name="Rectangle 22">
              <a:extLst>
                <a:ext uri="{FF2B5EF4-FFF2-40B4-BE49-F238E27FC236}">
                  <a16:creationId xmlns:a16="http://schemas.microsoft.com/office/drawing/2014/main" id="{D5E67481-6849-8C4E-A0C4-C5C46747D350}"/>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103447" name="Rectangle 23">
              <a:extLst>
                <a:ext uri="{FF2B5EF4-FFF2-40B4-BE49-F238E27FC236}">
                  <a16:creationId xmlns:a16="http://schemas.microsoft.com/office/drawing/2014/main" id="{72DA9FE9-AAE8-D14E-8BC6-2C9C91149B9E}"/>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03448" name="AutoShape 24">
              <a:extLst>
                <a:ext uri="{FF2B5EF4-FFF2-40B4-BE49-F238E27FC236}">
                  <a16:creationId xmlns:a16="http://schemas.microsoft.com/office/drawing/2014/main" id="{64C2FA9E-8979-4648-9B14-C5DE45F67918}"/>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49" name="Rectangle 25">
              <a:extLst>
                <a:ext uri="{FF2B5EF4-FFF2-40B4-BE49-F238E27FC236}">
                  <a16:creationId xmlns:a16="http://schemas.microsoft.com/office/drawing/2014/main" id="{D468CD55-8857-A041-B5C0-C1872B50BAF0}"/>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03450" name="Rectangle 26">
              <a:extLst>
                <a:ext uri="{FF2B5EF4-FFF2-40B4-BE49-F238E27FC236}">
                  <a16:creationId xmlns:a16="http://schemas.microsoft.com/office/drawing/2014/main" id="{9B7F4542-F673-7047-A027-6BD16D58ED37}"/>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YUSUF</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51" name="Line 27">
              <a:extLst>
                <a:ext uri="{FF2B5EF4-FFF2-40B4-BE49-F238E27FC236}">
                  <a16:creationId xmlns:a16="http://schemas.microsoft.com/office/drawing/2014/main" id="{91E32630-76FE-B244-9F78-D8C68E7CDB8D}"/>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2" name="Line 28">
              <a:extLst>
                <a:ext uri="{FF2B5EF4-FFF2-40B4-BE49-F238E27FC236}">
                  <a16:creationId xmlns:a16="http://schemas.microsoft.com/office/drawing/2014/main" id="{4FD86AFE-3653-E04E-94A8-DDF56946F0A6}"/>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3" name="Rectangle 29">
              <a:extLst>
                <a:ext uri="{FF2B5EF4-FFF2-40B4-BE49-F238E27FC236}">
                  <a16:creationId xmlns:a16="http://schemas.microsoft.com/office/drawing/2014/main" id="{26C54EF8-9C97-7147-9AB7-140762AD0CF3}"/>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03454" name="AutoShape 30">
              <a:extLst>
                <a:ext uri="{FF2B5EF4-FFF2-40B4-BE49-F238E27FC236}">
                  <a16:creationId xmlns:a16="http://schemas.microsoft.com/office/drawing/2014/main" id="{D1DE14CE-FDD6-A841-A107-32C508AB5308}"/>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55" name="Rectangle 31">
              <a:extLst>
                <a:ext uri="{FF2B5EF4-FFF2-40B4-BE49-F238E27FC236}">
                  <a16:creationId xmlns:a16="http://schemas.microsoft.com/office/drawing/2014/main" id="{677387E4-1AC8-2F48-871F-655B23D390E9}"/>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03456" name="Rectangle 32">
              <a:extLst>
                <a:ext uri="{FF2B5EF4-FFF2-40B4-BE49-F238E27FC236}">
                  <a16:creationId xmlns:a16="http://schemas.microsoft.com/office/drawing/2014/main" id="{F1AF9777-5116-4946-AFF5-6EB7BBC6F67C}"/>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MUSA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57" name="Line 33">
              <a:extLst>
                <a:ext uri="{FF2B5EF4-FFF2-40B4-BE49-F238E27FC236}">
                  <a16:creationId xmlns:a16="http://schemas.microsoft.com/office/drawing/2014/main" id="{E8036D33-3F6B-7740-A7CA-20FD4BBBF32B}"/>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8" name="Line 34">
              <a:extLst>
                <a:ext uri="{FF2B5EF4-FFF2-40B4-BE49-F238E27FC236}">
                  <a16:creationId xmlns:a16="http://schemas.microsoft.com/office/drawing/2014/main" id="{9A330748-783C-A84E-9D18-0BA196ED0AB7}"/>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59" name="Rectangle 35">
              <a:extLst>
                <a:ext uri="{FF2B5EF4-FFF2-40B4-BE49-F238E27FC236}">
                  <a16:creationId xmlns:a16="http://schemas.microsoft.com/office/drawing/2014/main" id="{8AADB4A9-4405-4C43-854B-9A03507FEADF}"/>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03460" name="AutoShape 36">
              <a:extLst>
                <a:ext uri="{FF2B5EF4-FFF2-40B4-BE49-F238E27FC236}">
                  <a16:creationId xmlns:a16="http://schemas.microsoft.com/office/drawing/2014/main" id="{9FB5BEBC-AC74-754A-B2F1-0C1E8DFA8F9D}"/>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61" name="Rectangle 37">
              <a:extLst>
                <a:ext uri="{FF2B5EF4-FFF2-40B4-BE49-F238E27FC236}">
                  <a16:creationId xmlns:a16="http://schemas.microsoft.com/office/drawing/2014/main" id="{956CEFBE-4292-D640-A5A6-4F9BD6CC46ED}"/>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103462" name="Rectangle 38">
              <a:extLst>
                <a:ext uri="{FF2B5EF4-FFF2-40B4-BE49-F238E27FC236}">
                  <a16:creationId xmlns:a16="http://schemas.microsoft.com/office/drawing/2014/main" id="{3C9D40FE-560B-EA48-A9D2-3AFF32723501}"/>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YOSUA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63" name="Line 39">
              <a:extLst>
                <a:ext uri="{FF2B5EF4-FFF2-40B4-BE49-F238E27FC236}">
                  <a16:creationId xmlns:a16="http://schemas.microsoft.com/office/drawing/2014/main" id="{4312333D-51F1-E946-9FED-D5C1AA9567C7}"/>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64" name="Rectangle 40">
              <a:extLst>
                <a:ext uri="{FF2B5EF4-FFF2-40B4-BE49-F238E27FC236}">
                  <a16:creationId xmlns:a16="http://schemas.microsoft.com/office/drawing/2014/main" id="{C0B6D976-513A-8E4A-92E5-2E61D87A828E}"/>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03465" name="AutoShape 41">
              <a:extLst>
                <a:ext uri="{FF2B5EF4-FFF2-40B4-BE49-F238E27FC236}">
                  <a16:creationId xmlns:a16="http://schemas.microsoft.com/office/drawing/2014/main" id="{08553432-F437-9F4C-AEA1-11CD6DF1AD22}"/>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03466" name="Rectangle 42">
              <a:extLst>
                <a:ext uri="{FF2B5EF4-FFF2-40B4-BE49-F238E27FC236}">
                  <a16:creationId xmlns:a16="http://schemas.microsoft.com/office/drawing/2014/main" id="{FF55B977-EBD9-2846-A7D2-A32176CB0695}"/>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103467" name="Rectangle 43">
              <a:extLst>
                <a:ext uri="{FF2B5EF4-FFF2-40B4-BE49-F238E27FC236}">
                  <a16:creationId xmlns:a16="http://schemas.microsoft.com/office/drawing/2014/main" id="{2D1B3C04-A6FD-4743-92B5-CC1ED074E98D}"/>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ANARKI</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68" name="Line 44">
              <a:extLst>
                <a:ext uri="{FF2B5EF4-FFF2-40B4-BE49-F238E27FC236}">
                  <a16:creationId xmlns:a16="http://schemas.microsoft.com/office/drawing/2014/main" id="{EFC7E7E5-EFC6-E34D-8FF5-02519F57413E}"/>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69" name="Rectangle 45">
              <a:extLst>
                <a:ext uri="{FF2B5EF4-FFF2-40B4-BE49-F238E27FC236}">
                  <a16:creationId xmlns:a16="http://schemas.microsoft.com/office/drawing/2014/main" id="{A7155940-38DA-2647-9E80-D74E7C4C6BD8}"/>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103470" name="AutoShape 46">
              <a:extLst>
                <a:ext uri="{FF2B5EF4-FFF2-40B4-BE49-F238E27FC236}">
                  <a16:creationId xmlns:a16="http://schemas.microsoft.com/office/drawing/2014/main" id="{982E7DA4-D5E2-E44C-9E21-4349434F7237}"/>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71" name="Rectangle 47">
              <a:extLst>
                <a:ext uri="{FF2B5EF4-FFF2-40B4-BE49-F238E27FC236}">
                  <a16:creationId xmlns:a16="http://schemas.microsoft.com/office/drawing/2014/main" id="{953ED3D5-6602-1D4B-BF17-205FF2C3B494}"/>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03472" name="Rectangle 48">
              <a:extLst>
                <a:ext uri="{FF2B5EF4-FFF2-40B4-BE49-F238E27FC236}">
                  <a16:creationId xmlns:a16="http://schemas.microsoft.com/office/drawing/2014/main" id="{648205B8-3403-8A4C-9B5D-FC839777E9B2}"/>
                </a:ext>
              </a:extLst>
            </p:cNvPr>
            <p:cNvSpPr>
              <a:spLocks noChangeArrowheads="1"/>
            </p:cNvSpPr>
            <p:nvPr/>
          </p:nvSpPr>
          <p:spPr bwMode="auto">
            <a:xfrm>
              <a:off x="2296" y="2416"/>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KERAJAAN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73" name="Line 49">
              <a:extLst>
                <a:ext uri="{FF2B5EF4-FFF2-40B4-BE49-F238E27FC236}">
                  <a16:creationId xmlns:a16="http://schemas.microsoft.com/office/drawing/2014/main" id="{2ACFEC94-E315-AB47-892C-B64B621DEE17}"/>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74" name="Rectangle 50">
              <a:extLst>
                <a:ext uri="{FF2B5EF4-FFF2-40B4-BE49-F238E27FC236}">
                  <a16:creationId xmlns:a16="http://schemas.microsoft.com/office/drawing/2014/main" id="{27FDF9B8-6649-9A40-9F7C-FEC44EE0271F}"/>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03475" name="AutoShape 51">
              <a:extLst>
                <a:ext uri="{FF2B5EF4-FFF2-40B4-BE49-F238E27FC236}">
                  <a16:creationId xmlns:a16="http://schemas.microsoft.com/office/drawing/2014/main" id="{C1E82C63-ECDD-7E46-AEE9-FB754A650021}"/>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03476" name="Rectangle 52">
              <a:extLst>
                <a:ext uri="{FF2B5EF4-FFF2-40B4-BE49-F238E27FC236}">
                  <a16:creationId xmlns:a16="http://schemas.microsoft.com/office/drawing/2014/main" id="{A90949C1-339F-EB4A-AF33-A17ABC1D8A72}"/>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03477" name="Rectangle 53">
              <a:extLst>
                <a:ext uri="{FF2B5EF4-FFF2-40B4-BE49-F238E27FC236}">
                  <a16:creationId xmlns:a16="http://schemas.microsoft.com/office/drawing/2014/main" id="{DE9CB8FD-4F4E-574F-B8DA-1E33C93CF7BA}"/>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PEMBUANGAN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78" name="Line 54">
              <a:extLst>
                <a:ext uri="{FF2B5EF4-FFF2-40B4-BE49-F238E27FC236}">
                  <a16:creationId xmlns:a16="http://schemas.microsoft.com/office/drawing/2014/main" id="{C5D80DE3-7E74-A14F-9CE1-77CB6E18B71C}"/>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79" name="Line 55">
              <a:extLst>
                <a:ext uri="{FF2B5EF4-FFF2-40B4-BE49-F238E27FC236}">
                  <a16:creationId xmlns:a16="http://schemas.microsoft.com/office/drawing/2014/main" id="{605612F0-460F-C443-B038-06BF83C30B58}"/>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80" name="Rectangle 56">
              <a:extLst>
                <a:ext uri="{FF2B5EF4-FFF2-40B4-BE49-F238E27FC236}">
                  <a16:creationId xmlns:a16="http://schemas.microsoft.com/office/drawing/2014/main" id="{D14E22CA-A14E-4A4C-B0C9-48CC198F23BA}"/>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103481" name="AutoShape 57">
              <a:extLst>
                <a:ext uri="{FF2B5EF4-FFF2-40B4-BE49-F238E27FC236}">
                  <a16:creationId xmlns:a16="http://schemas.microsoft.com/office/drawing/2014/main" id="{D1E51A43-4F4A-EA41-A677-ADA7A668CA3E}"/>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82" name="Rectangle 58">
              <a:extLst>
                <a:ext uri="{FF2B5EF4-FFF2-40B4-BE49-F238E27FC236}">
                  <a16:creationId xmlns:a16="http://schemas.microsoft.com/office/drawing/2014/main" id="{16BC2B45-66F7-0341-AB5F-25F4F07B407C}"/>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03483" name="Rectangle 59">
              <a:extLst>
                <a:ext uri="{FF2B5EF4-FFF2-40B4-BE49-F238E27FC236}">
                  <a16:creationId xmlns:a16="http://schemas.microsoft.com/office/drawing/2014/main" id="{9976ADDB-F031-0249-9F97-BFA84D50FDF1}"/>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SENYAP</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103484" name="Line 60">
              <a:extLst>
                <a:ext uri="{FF2B5EF4-FFF2-40B4-BE49-F238E27FC236}">
                  <a16:creationId xmlns:a16="http://schemas.microsoft.com/office/drawing/2014/main" id="{B03A2875-15F8-FD45-99EB-845C57400C22}"/>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85" name="Line 61">
              <a:extLst>
                <a:ext uri="{FF2B5EF4-FFF2-40B4-BE49-F238E27FC236}">
                  <a16:creationId xmlns:a16="http://schemas.microsoft.com/office/drawing/2014/main" id="{9A5692DB-F1A2-5748-8720-C2E03FA153B1}"/>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86" name="Rectangle 62">
              <a:extLst>
                <a:ext uri="{FF2B5EF4-FFF2-40B4-BE49-F238E27FC236}">
                  <a16:creationId xmlns:a16="http://schemas.microsoft.com/office/drawing/2014/main" id="{573384DB-9BB6-FD42-A463-595D6359655F}"/>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103487" name="AutoShape 63">
              <a:extLst>
                <a:ext uri="{FF2B5EF4-FFF2-40B4-BE49-F238E27FC236}">
                  <a16:creationId xmlns:a16="http://schemas.microsoft.com/office/drawing/2014/main" id="{46F4B5C8-FD48-104E-9866-CC0649874D80}"/>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03488" name="Rectangle 64">
              <a:extLst>
                <a:ext uri="{FF2B5EF4-FFF2-40B4-BE49-F238E27FC236}">
                  <a16:creationId xmlns:a16="http://schemas.microsoft.com/office/drawing/2014/main" id="{EC27ABE0-6ED8-214B-8F66-300D28BF39EE}"/>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103489" name="Group 65">
              <a:extLst>
                <a:ext uri="{FF2B5EF4-FFF2-40B4-BE49-F238E27FC236}">
                  <a16:creationId xmlns:a16="http://schemas.microsoft.com/office/drawing/2014/main" id="{469E7E11-1EAD-AE4F-9B48-86752FBC3364}"/>
                </a:ext>
              </a:extLst>
            </p:cNvPr>
            <p:cNvGrpSpPr>
              <a:grpSpLocks/>
            </p:cNvGrpSpPr>
            <p:nvPr/>
          </p:nvGrpSpPr>
          <p:grpSpPr bwMode="auto">
            <a:xfrm>
              <a:off x="2895" y="2965"/>
              <a:ext cx="788" cy="280"/>
              <a:chOff x="2983" y="3101"/>
              <a:chExt cx="788" cy="280"/>
            </a:xfrm>
          </p:grpSpPr>
          <p:sp>
            <p:nvSpPr>
              <p:cNvPr id="103490" name="Rectangle 66">
                <a:extLst>
                  <a:ext uri="{FF2B5EF4-FFF2-40B4-BE49-F238E27FC236}">
                    <a16:creationId xmlns:a16="http://schemas.microsoft.com/office/drawing/2014/main" id="{432F4E23-0B2B-1641-9033-62784A88DCD8}"/>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accent1"/>
                    </a:solidFill>
                    <a:latin typeface="Helvetica" pitchFamily="2" charset="0"/>
                  </a:rPr>
                  <a:t>   </a:t>
                </a:r>
                <a:endParaRPr lang="en-US" altLang="en-US" sz="4000">
                  <a:solidFill>
                    <a:schemeClr val="accent1"/>
                  </a:solidFill>
                  <a:effectLst>
                    <a:outerShdw blurRad="38100" dist="38100" dir="2700000" algn="tl">
                      <a:srgbClr val="000000"/>
                    </a:outerShdw>
                  </a:effectLst>
                  <a:latin typeface="Helvetica" pitchFamily="2" charset="0"/>
                </a:endParaRPr>
              </a:p>
            </p:txBody>
          </p:sp>
          <p:sp>
            <p:nvSpPr>
              <p:cNvPr id="103491" name="Rectangle 67">
                <a:extLst>
                  <a:ext uri="{FF2B5EF4-FFF2-40B4-BE49-F238E27FC236}">
                    <a16:creationId xmlns:a16="http://schemas.microsoft.com/office/drawing/2014/main" id="{231B28AA-05FA-CA45-BB04-F428EAE0EE18}"/>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900">
                    <a:solidFill>
                      <a:schemeClr val="accent1"/>
                    </a:solidFill>
                    <a:latin typeface="Helvetica" pitchFamily="2" charset="0"/>
                  </a:rPr>
                  <a:t>YESUS</a:t>
                </a:r>
                <a:endParaRPr lang="en-US" altLang="en-US" sz="4000">
                  <a:solidFill>
                    <a:schemeClr val="accent1"/>
                  </a:solidFill>
                  <a:effectLst>
                    <a:outerShdw blurRad="38100" dist="38100" dir="2700000" algn="tl">
                      <a:srgbClr val="000000"/>
                    </a:outerShdw>
                  </a:effectLst>
                  <a:latin typeface="Helvetica" pitchFamily="2" charset="0"/>
                </a:endParaRPr>
              </a:p>
            </p:txBody>
          </p:sp>
        </p:grpSp>
        <p:sp>
          <p:nvSpPr>
            <p:cNvPr id="103492" name="Line 68">
              <a:extLst>
                <a:ext uri="{FF2B5EF4-FFF2-40B4-BE49-F238E27FC236}">
                  <a16:creationId xmlns:a16="http://schemas.microsoft.com/office/drawing/2014/main" id="{7E9B6387-5069-FE44-A1A3-4C8D4FA69758}"/>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93" name="Line 69">
              <a:extLst>
                <a:ext uri="{FF2B5EF4-FFF2-40B4-BE49-F238E27FC236}">
                  <a16:creationId xmlns:a16="http://schemas.microsoft.com/office/drawing/2014/main" id="{410BB819-E319-244C-BF39-D2B636827A4F}"/>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427" name="AutoShape 3">
            <a:extLst>
              <a:ext uri="{FF2B5EF4-FFF2-40B4-BE49-F238E27FC236}">
                <a16:creationId xmlns:a16="http://schemas.microsoft.com/office/drawing/2014/main" id="{359E34AF-2BAB-EE4B-B7AE-5B1FD517F524}"/>
              </a:ext>
            </a:extLst>
          </p:cNvPr>
          <p:cNvSpPr>
            <a:spLocks noChangeArrowheads="1"/>
          </p:cNvSpPr>
          <p:nvPr/>
        </p:nvSpPr>
        <p:spPr bwMode="auto">
          <a:xfrm rot="20160000">
            <a:off x="2044700" y="2743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5" name="Text Box 71">
            <a:extLst>
              <a:ext uri="{FF2B5EF4-FFF2-40B4-BE49-F238E27FC236}">
                <a16:creationId xmlns:a16="http://schemas.microsoft.com/office/drawing/2014/main" id="{D1B2D7D8-AD71-F14E-98A2-EB522BFF6177}"/>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103496" name="Text Box 72">
            <a:extLst>
              <a:ext uri="{FF2B5EF4-FFF2-40B4-BE49-F238E27FC236}">
                <a16:creationId xmlns:a16="http://schemas.microsoft.com/office/drawing/2014/main" id="{89649EF6-724A-1148-85FB-F00651721B44}"/>
              </a:ext>
            </a:extLst>
          </p:cNvPr>
          <p:cNvSpPr txBox="1">
            <a:spLocks noChangeArrowheads="1"/>
          </p:cNvSpPr>
          <p:nvPr/>
        </p:nvSpPr>
        <p:spPr bwMode="auto">
          <a:xfrm>
            <a:off x="1776413" y="50800"/>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1:1</a:t>
            </a:r>
            <a:endParaRPr lang="en-US" altLang="en-US" sz="800" u="sng">
              <a:solidFill>
                <a:srgbClr val="000000"/>
              </a:solidFill>
              <a:latin typeface="Geneva" panose="020B0503030404040204" pitchFamily="34" charset="0"/>
            </a:endParaRPr>
          </a:p>
        </p:txBody>
      </p:sp>
      <p:sp>
        <p:nvSpPr>
          <p:cNvPr id="103497" name="Text Box 73">
            <a:extLst>
              <a:ext uri="{FF2B5EF4-FFF2-40B4-BE49-F238E27FC236}">
                <a16:creationId xmlns:a16="http://schemas.microsoft.com/office/drawing/2014/main" id="{AF2CBB2B-0482-8946-ADE3-CBFC1E3A51C8}"/>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3501" name="Rectangle 77">
            <a:extLst>
              <a:ext uri="{FF2B5EF4-FFF2-40B4-BE49-F238E27FC236}">
                <a16:creationId xmlns:a16="http://schemas.microsoft.com/office/drawing/2014/main" id="{1D376F6D-4B8A-6343-82F8-9855E2213B1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35</a:t>
            </a:r>
          </a:p>
        </p:txBody>
      </p:sp>
      <p:sp>
        <p:nvSpPr>
          <p:cNvPr id="103502" name="Text Box 78">
            <a:extLst>
              <a:ext uri="{FF2B5EF4-FFF2-40B4-BE49-F238E27FC236}">
                <a16:creationId xmlns:a16="http://schemas.microsoft.com/office/drawing/2014/main" id="{5EA30CA1-6103-0741-897D-F56888784620}"/>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
        <p:nvSpPr>
          <p:cNvPr id="103509" name="AutoShape 85">
            <a:extLst>
              <a:ext uri="{FF2B5EF4-FFF2-40B4-BE49-F238E27FC236}">
                <a16:creationId xmlns:a16="http://schemas.microsoft.com/office/drawing/2014/main" id="{0929BCB8-3114-684E-9B90-B42946FD0C62}"/>
              </a:ext>
            </a:extLst>
          </p:cNvPr>
          <p:cNvSpPr>
            <a:spLocks noChangeArrowheads="1"/>
          </p:cNvSpPr>
          <p:nvPr/>
        </p:nvSpPr>
        <p:spPr bwMode="auto">
          <a:xfrm rot="16200000">
            <a:off x="5467350" y="11303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1822CD"/>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
        <p:nvSpPr>
          <p:cNvPr id="103512" name="Rectangle 88">
            <a:extLst>
              <a:ext uri="{FF2B5EF4-FFF2-40B4-BE49-F238E27FC236}">
                <a16:creationId xmlns:a16="http://schemas.microsoft.com/office/drawing/2014/main" id="{1B324F3A-BC1D-AD46-89FD-D7C598DF33E5}"/>
              </a:ext>
            </a:extLst>
          </p:cNvPr>
          <p:cNvSpPr>
            <a:spLocks noChangeArrowheads="1"/>
          </p:cNvSpPr>
          <p:nvPr/>
        </p:nvSpPr>
        <p:spPr bwMode="auto">
          <a:xfrm>
            <a:off x="5673725" y="2046288"/>
            <a:ext cx="2586038" cy="1308100"/>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solidFill>
                  <a:srgbClr val="62D6AC"/>
                </a:solidFill>
                <a:latin typeface="Arial" panose="020B0604020202020204" pitchFamily="34" charset="0"/>
              </a:rPr>
              <a:t>“</a:t>
            </a:r>
            <a:r>
              <a:rPr lang="en-US" altLang="en-US" sz="2000">
                <a:solidFill>
                  <a:srgbClr val="FAFD00"/>
                </a:solidFill>
                <a:latin typeface="Arial" panose="020B0604020202020204" pitchFamily="34" charset="0"/>
              </a:rPr>
              <a:t>A</a:t>
            </a:r>
            <a:r>
              <a:rPr lang="en-US" altLang="en-US" sz="2000">
                <a:solidFill>
                  <a:srgbClr val="62D6AC"/>
                </a:solidFill>
                <a:latin typeface="Arial" panose="020B0604020202020204" pitchFamily="34" charset="0"/>
              </a:rPr>
              <a:t>nugrah</a:t>
            </a:r>
            <a:r>
              <a:rPr lang="en-US" altLang="en-US" sz="2000" b="0">
                <a:solidFill>
                  <a:schemeClr val="tx1"/>
                </a:solidFill>
                <a:latin typeface="Arial" panose="020B0604020202020204" pitchFamily="34" charset="0"/>
              </a:rPr>
              <a:t>              </a:t>
            </a:r>
            <a:r>
              <a:rPr lang="en-US" altLang="en-US" sz="2000">
                <a:solidFill>
                  <a:srgbClr val="FAFD00"/>
                </a:solidFill>
                <a:latin typeface="Arial" panose="020B0604020202020204" pitchFamily="34" charset="0"/>
              </a:rPr>
              <a:t>Y</a:t>
            </a:r>
            <a:r>
              <a:rPr lang="en-US" altLang="en-US" sz="2000">
                <a:solidFill>
                  <a:srgbClr val="62D6AC"/>
                </a:solidFill>
                <a:latin typeface="Arial" panose="020B0604020202020204" pitchFamily="34" charset="0"/>
              </a:rPr>
              <a:t>ang  </a:t>
            </a:r>
          </a:p>
          <a:p>
            <a:r>
              <a:rPr lang="en-US" altLang="en-US" sz="2000">
                <a:solidFill>
                  <a:srgbClr val="FAFD00"/>
                </a:solidFill>
                <a:latin typeface="Arial" panose="020B0604020202020204" pitchFamily="34" charset="0"/>
              </a:rPr>
              <a:t>M</a:t>
            </a:r>
            <a:r>
              <a:rPr lang="en-US" altLang="en-US" sz="2000">
                <a:solidFill>
                  <a:srgbClr val="62D6AC"/>
                </a:solidFill>
                <a:latin typeface="Arial" panose="020B0604020202020204" pitchFamily="34" charset="0"/>
              </a:rPr>
              <a:t>enakjubkan           </a:t>
            </a:r>
            <a:r>
              <a:rPr lang="en-US" altLang="en-US" sz="2000">
                <a:solidFill>
                  <a:srgbClr val="FAFD00"/>
                </a:solidFill>
                <a:latin typeface="Arial" panose="020B0604020202020204" pitchFamily="34" charset="0"/>
              </a:rPr>
              <a:t>Y</a:t>
            </a:r>
            <a:r>
              <a:rPr lang="en-US" altLang="en-US" sz="2000">
                <a:solidFill>
                  <a:srgbClr val="62D6AC"/>
                </a:solidFill>
                <a:latin typeface="Arial" panose="020B0604020202020204" pitchFamily="34" charset="0"/>
              </a:rPr>
              <a:t>ah”</a:t>
            </a:r>
          </a:p>
        </p:txBody>
      </p:sp>
      <p:sp>
        <p:nvSpPr>
          <p:cNvPr id="103511" name="Oval 87">
            <a:extLst>
              <a:ext uri="{FF2B5EF4-FFF2-40B4-BE49-F238E27FC236}">
                <a16:creationId xmlns:a16="http://schemas.microsoft.com/office/drawing/2014/main" id="{875F45D3-3958-A545-A217-981AD3D466FF}"/>
              </a:ext>
            </a:extLst>
          </p:cNvPr>
          <p:cNvSpPr>
            <a:spLocks noChangeArrowheads="1"/>
          </p:cNvSpPr>
          <p:nvPr/>
        </p:nvSpPr>
        <p:spPr bwMode="auto">
          <a:xfrm>
            <a:off x="5588000" y="2976563"/>
            <a:ext cx="722313" cy="377825"/>
          </a:xfrm>
          <a:prstGeom prst="ellipse">
            <a:avLst/>
          </a:prstGeom>
          <a:noFill/>
          <a:ln w="38100">
            <a:solidFill>
              <a:schemeClr val="tx1"/>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additive="base">
                                        <p:cTn id="7" dur="500" fill="hold"/>
                                        <p:tgtEl>
                                          <p:spTgt spid="103427"/>
                                        </p:tgtEl>
                                        <p:attrNameLst>
                                          <p:attrName>ppt_x</p:attrName>
                                        </p:attrNameLst>
                                      </p:cBhvr>
                                      <p:tavLst>
                                        <p:tav tm="0">
                                          <p:val>
                                            <p:strVal val="0-#ppt_w/2"/>
                                          </p:val>
                                        </p:tav>
                                        <p:tav tm="100000">
                                          <p:val>
                                            <p:strVal val="#ppt_x"/>
                                          </p:val>
                                        </p:tav>
                                      </p:tavLst>
                                    </p:anim>
                                    <p:anim calcmode="lin" valueType="num">
                                      <p:cBhvr additive="base">
                                        <p:cTn id="8" dur="500" fill="hold"/>
                                        <p:tgtEl>
                                          <p:spTgt spid="1034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03509"/>
                                        </p:tgtEl>
                                        <p:attrNameLst>
                                          <p:attrName>style.visibility</p:attrName>
                                        </p:attrNameLst>
                                      </p:cBhvr>
                                      <p:to>
                                        <p:strVal val="visible"/>
                                      </p:to>
                                    </p:set>
                                    <p:anim calcmode="lin" valueType="num">
                                      <p:cBhvr additive="base">
                                        <p:cTn id="13" dur="500" fill="hold"/>
                                        <p:tgtEl>
                                          <p:spTgt spid="103509"/>
                                        </p:tgtEl>
                                        <p:attrNameLst>
                                          <p:attrName>ppt_x</p:attrName>
                                        </p:attrNameLst>
                                      </p:cBhvr>
                                      <p:tavLst>
                                        <p:tav tm="0">
                                          <p:val>
                                            <p:strVal val="1+#ppt_w/2"/>
                                          </p:val>
                                        </p:tav>
                                        <p:tav tm="100000">
                                          <p:val>
                                            <p:strVal val="#ppt_x"/>
                                          </p:val>
                                        </p:tav>
                                      </p:tavLst>
                                    </p:anim>
                                    <p:anim calcmode="lin" valueType="num">
                                      <p:cBhvr additive="base">
                                        <p:cTn id="14" dur="500" fill="hold"/>
                                        <p:tgtEl>
                                          <p:spTgt spid="10350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103512"/>
                                        </p:tgtEl>
                                        <p:attrNameLst>
                                          <p:attrName>style.visibility</p:attrName>
                                        </p:attrNameLst>
                                      </p:cBhvr>
                                      <p:to>
                                        <p:strVal val="visible"/>
                                      </p:to>
                                    </p:set>
                                    <p:animEffect transition="in" filter="dissolve">
                                      <p:cBhvr>
                                        <p:cTn id="18" dur="500"/>
                                        <p:tgtEl>
                                          <p:spTgt spid="103512"/>
                                        </p:tgtEl>
                                      </p:cBhvr>
                                    </p:animEffect>
                                  </p:childTnLst>
                                </p:cTn>
                              </p:par>
                            </p:childTnLst>
                          </p:cTn>
                        </p:par>
                        <p:par>
                          <p:cTn id="19" fill="hold" nodeType="afterGroup">
                            <p:stCondLst>
                              <p:cond delay="1000"/>
                            </p:stCondLst>
                            <p:childTnLst>
                              <p:par>
                                <p:cTn id="20" presetID="2" presetClass="entr" presetSubtype="1" fill="hold" nodeType="afterEffect">
                                  <p:stCondLst>
                                    <p:cond delay="0"/>
                                  </p:stCondLst>
                                  <p:childTnLst>
                                    <p:set>
                                      <p:cBhvr>
                                        <p:cTn id="21" dur="1" fill="hold">
                                          <p:stCondLst>
                                            <p:cond delay="0"/>
                                          </p:stCondLst>
                                        </p:cTn>
                                        <p:tgtEl>
                                          <p:spTgt spid="103511"/>
                                        </p:tgtEl>
                                        <p:attrNameLst>
                                          <p:attrName>style.visibility</p:attrName>
                                        </p:attrNameLst>
                                      </p:cBhvr>
                                      <p:to>
                                        <p:strVal val="visible"/>
                                      </p:to>
                                    </p:set>
                                    <p:anim calcmode="lin" valueType="num">
                                      <p:cBhvr additive="base">
                                        <p:cTn id="22" dur="500" fill="hold"/>
                                        <p:tgtEl>
                                          <p:spTgt spid="103511"/>
                                        </p:tgtEl>
                                        <p:attrNameLst>
                                          <p:attrName>ppt_x</p:attrName>
                                        </p:attrNameLst>
                                      </p:cBhvr>
                                      <p:tavLst>
                                        <p:tav tm="0">
                                          <p:val>
                                            <p:strVal val="#ppt_x"/>
                                          </p:val>
                                        </p:tav>
                                        <p:tav tm="100000">
                                          <p:val>
                                            <p:strVal val="#ppt_x"/>
                                          </p:val>
                                        </p:tav>
                                      </p:tavLst>
                                    </p:anim>
                                    <p:anim calcmode="lin" valueType="num">
                                      <p:cBhvr additive="base">
                                        <p:cTn id="23" dur="500" fill="hold"/>
                                        <p:tgtEl>
                                          <p:spTgt spid="1035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1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6177FEF-215F-4B46-BB2F-B358E174541B}"/>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105475" name="AutoShape 3">
            <a:extLst>
              <a:ext uri="{FF2B5EF4-FFF2-40B4-BE49-F238E27FC236}">
                <a16:creationId xmlns:a16="http://schemas.microsoft.com/office/drawing/2014/main" id="{85E830B3-C35A-504E-A621-ECEE21C5D60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6" name="Rectangle 4">
            <a:extLst>
              <a:ext uri="{FF2B5EF4-FFF2-40B4-BE49-F238E27FC236}">
                <a16:creationId xmlns:a16="http://schemas.microsoft.com/office/drawing/2014/main" id="{369378C0-C69B-BD40-857E-BB58F4C7FCB1}"/>
              </a:ext>
            </a:extLst>
          </p:cNvPr>
          <p:cNvSpPr>
            <a:spLocks noChangeArrowheads="1"/>
          </p:cNvSpPr>
          <p:nvPr/>
        </p:nvSpPr>
        <p:spPr bwMode="auto">
          <a:xfrm>
            <a:off x="2894013" y="931863"/>
            <a:ext cx="1693862"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   YOSUA</a:t>
            </a:r>
          </a:p>
        </p:txBody>
      </p:sp>
      <p:sp>
        <p:nvSpPr>
          <p:cNvPr id="105477" name="Rectangle 5">
            <a:extLst>
              <a:ext uri="{FF2B5EF4-FFF2-40B4-BE49-F238E27FC236}">
                <a16:creationId xmlns:a16="http://schemas.microsoft.com/office/drawing/2014/main" id="{65798E5A-1237-B34C-AB39-8FF975AAC2CD}"/>
              </a:ext>
            </a:extLst>
          </p:cNvPr>
          <p:cNvSpPr>
            <a:spLocks noChangeArrowheads="1"/>
          </p:cNvSpPr>
          <p:nvPr/>
        </p:nvSpPr>
        <p:spPr bwMode="auto">
          <a:xfrm>
            <a:off x="654050" y="2482850"/>
            <a:ext cx="2100263"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AYM</a:t>
            </a:r>
            <a:r>
              <a:rPr lang="en-US" altLang="en-US" sz="8000" b="0">
                <a:solidFill>
                  <a:srgbClr val="00FF00"/>
                </a:solidFill>
                <a:latin typeface="Times" pitchFamily="2" charset="0"/>
              </a:rPr>
              <a:t>Y</a:t>
            </a:r>
          </a:p>
        </p:txBody>
      </p:sp>
      <p:sp>
        <p:nvSpPr>
          <p:cNvPr id="105478" name="Rectangle 6">
            <a:extLst>
              <a:ext uri="{FF2B5EF4-FFF2-40B4-BE49-F238E27FC236}">
                <a16:creationId xmlns:a16="http://schemas.microsoft.com/office/drawing/2014/main" id="{2C391707-E866-C04B-82F5-372E28912451}"/>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79" name="Line 7">
            <a:extLst>
              <a:ext uri="{FF2B5EF4-FFF2-40B4-BE49-F238E27FC236}">
                <a16:creationId xmlns:a16="http://schemas.microsoft.com/office/drawing/2014/main" id="{54F953CF-B6FB-0140-8389-1BABDB42B3E4}"/>
              </a:ext>
            </a:extLst>
          </p:cNvPr>
          <p:cNvSpPr>
            <a:spLocks noChangeShapeType="1"/>
          </p:cNvSpPr>
          <p:nvPr/>
        </p:nvSpPr>
        <p:spPr bwMode="auto">
          <a:xfrm>
            <a:off x="3387725" y="23336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0" name="Rectangle 8">
            <a:extLst>
              <a:ext uri="{FF2B5EF4-FFF2-40B4-BE49-F238E27FC236}">
                <a16:creationId xmlns:a16="http://schemas.microsoft.com/office/drawing/2014/main" id="{631523C2-192A-4B4D-AA6F-C517FA151430}"/>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1" name="Line 9">
            <a:extLst>
              <a:ext uri="{FF2B5EF4-FFF2-40B4-BE49-F238E27FC236}">
                <a16:creationId xmlns:a16="http://schemas.microsoft.com/office/drawing/2014/main" id="{D0E8C779-8D96-6445-A45E-6C49ED95BE6E}"/>
              </a:ext>
            </a:extLst>
          </p:cNvPr>
          <p:cNvSpPr>
            <a:spLocks noChangeShapeType="1"/>
          </p:cNvSpPr>
          <p:nvPr/>
        </p:nvSpPr>
        <p:spPr bwMode="auto">
          <a:xfrm>
            <a:off x="3403600" y="277336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82" name="Rectangle 10">
            <a:extLst>
              <a:ext uri="{FF2B5EF4-FFF2-40B4-BE49-F238E27FC236}">
                <a16:creationId xmlns:a16="http://schemas.microsoft.com/office/drawing/2014/main" id="{1F34B99C-BC8C-1E44-9F20-3F42066CE313}"/>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05483" name="Line 11">
            <a:extLst>
              <a:ext uri="{FF2B5EF4-FFF2-40B4-BE49-F238E27FC236}">
                <a16:creationId xmlns:a16="http://schemas.microsoft.com/office/drawing/2014/main" id="{DD6B9C8C-A723-AE46-B1A2-2217B5EA126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5500" name="Text Box 28">
            <a:extLst>
              <a:ext uri="{FF2B5EF4-FFF2-40B4-BE49-F238E27FC236}">
                <a16:creationId xmlns:a16="http://schemas.microsoft.com/office/drawing/2014/main" id="{B159BFA0-4649-3541-8FBF-58312893E11F}"/>
              </a:ext>
            </a:extLst>
          </p:cNvPr>
          <p:cNvSpPr txBox="1">
            <a:spLocks noChangeArrowheads="1"/>
          </p:cNvSpPr>
          <p:nvPr/>
        </p:nvSpPr>
        <p:spPr bwMode="auto">
          <a:xfrm>
            <a:off x="1781175" y="47625"/>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1:1</a:t>
            </a:r>
            <a:endParaRPr lang="en-US" altLang="en-US" sz="800" u="sng">
              <a:solidFill>
                <a:srgbClr val="000000"/>
              </a:solidFill>
              <a:latin typeface="Geneva" panose="020B0503030404040204" pitchFamily="34" charset="0"/>
            </a:endParaRPr>
          </a:p>
        </p:txBody>
      </p:sp>
      <p:sp>
        <p:nvSpPr>
          <p:cNvPr id="105501" name="Freeform 29">
            <a:extLst>
              <a:ext uri="{FF2B5EF4-FFF2-40B4-BE49-F238E27FC236}">
                <a16:creationId xmlns:a16="http://schemas.microsoft.com/office/drawing/2014/main" id="{8EFA5C69-FB66-DF41-B46A-0A26DFF7FDAE}"/>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Rectangle 30">
            <a:extLst>
              <a:ext uri="{FF2B5EF4-FFF2-40B4-BE49-F238E27FC236}">
                <a16:creationId xmlns:a16="http://schemas.microsoft.com/office/drawing/2014/main" id="{7574FBFC-B5FC-094B-9BE4-EE09C0F0FA97}"/>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3" name="Freeform 31">
            <a:extLst>
              <a:ext uri="{FF2B5EF4-FFF2-40B4-BE49-F238E27FC236}">
                <a16:creationId xmlns:a16="http://schemas.microsoft.com/office/drawing/2014/main" id="{FAA675C2-82DD-8447-B5A7-DC12EABF8275}"/>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AutoShape 32">
            <a:extLst>
              <a:ext uri="{FF2B5EF4-FFF2-40B4-BE49-F238E27FC236}">
                <a16:creationId xmlns:a16="http://schemas.microsoft.com/office/drawing/2014/main" id="{AA61F8E0-0DF1-BD48-A080-00A68929E31E}"/>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5" name="Rectangle 33">
            <a:extLst>
              <a:ext uri="{FF2B5EF4-FFF2-40B4-BE49-F238E27FC236}">
                <a16:creationId xmlns:a16="http://schemas.microsoft.com/office/drawing/2014/main" id="{F87A4E17-9A0C-E744-BAE3-E8F8AD6D5891}"/>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6" name="Rectangle 34">
            <a:extLst>
              <a:ext uri="{FF2B5EF4-FFF2-40B4-BE49-F238E27FC236}">
                <a16:creationId xmlns:a16="http://schemas.microsoft.com/office/drawing/2014/main" id="{C28E0FB7-8C08-DB45-BF5D-F1048CBF9F4A}"/>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7" name="AutoShape 35">
            <a:extLst>
              <a:ext uri="{FF2B5EF4-FFF2-40B4-BE49-F238E27FC236}">
                <a16:creationId xmlns:a16="http://schemas.microsoft.com/office/drawing/2014/main" id="{E449EF0B-F748-7E4C-9C6D-0B1F54752FE2}"/>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8" name="Line 36">
            <a:extLst>
              <a:ext uri="{FF2B5EF4-FFF2-40B4-BE49-F238E27FC236}">
                <a16:creationId xmlns:a16="http://schemas.microsoft.com/office/drawing/2014/main" id="{6ABC0B59-5738-1546-86A4-1D5B230D606F}"/>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09" name="Line 37">
            <a:extLst>
              <a:ext uri="{FF2B5EF4-FFF2-40B4-BE49-F238E27FC236}">
                <a16:creationId xmlns:a16="http://schemas.microsoft.com/office/drawing/2014/main" id="{6778CF14-565A-5345-AFE1-DE9586048FDC}"/>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10" name="Rectangle 38">
            <a:extLst>
              <a:ext uri="{FF2B5EF4-FFF2-40B4-BE49-F238E27FC236}">
                <a16:creationId xmlns:a16="http://schemas.microsoft.com/office/drawing/2014/main" id="{48DE6282-1980-E84E-AE90-BC0CD65758A0}"/>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05511" name="Text Box 39">
            <a:extLst>
              <a:ext uri="{FF2B5EF4-FFF2-40B4-BE49-F238E27FC236}">
                <a16:creationId xmlns:a16="http://schemas.microsoft.com/office/drawing/2014/main" id="{934C84C0-9B0F-EB46-AFD9-57DE0F7188E0}"/>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5517" name="Rectangle 45">
            <a:extLst>
              <a:ext uri="{FF2B5EF4-FFF2-40B4-BE49-F238E27FC236}">
                <a16:creationId xmlns:a16="http://schemas.microsoft.com/office/drawing/2014/main" id="{95E07C33-E6D5-1D42-8BEF-C3332740F39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36</a:t>
            </a:r>
          </a:p>
        </p:txBody>
      </p:sp>
      <p:sp>
        <p:nvSpPr>
          <p:cNvPr id="105518" name="Text Box 46">
            <a:extLst>
              <a:ext uri="{FF2B5EF4-FFF2-40B4-BE49-F238E27FC236}">
                <a16:creationId xmlns:a16="http://schemas.microsoft.com/office/drawing/2014/main" id="{92D8C99E-ED44-8D4A-92A5-67621FCFF999}"/>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478" name="Rectangle 94">
            <a:extLst>
              <a:ext uri="{FF2B5EF4-FFF2-40B4-BE49-F238E27FC236}">
                <a16:creationId xmlns:a16="http://schemas.microsoft.com/office/drawing/2014/main" id="{BEF638C0-1784-B444-9105-4D7A959A208E}"/>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87" name="Freeform 3">
            <a:extLst>
              <a:ext uri="{FF2B5EF4-FFF2-40B4-BE49-F238E27FC236}">
                <a16:creationId xmlns:a16="http://schemas.microsoft.com/office/drawing/2014/main" id="{B27FC948-DEE3-D34F-A874-785064429C3E}"/>
              </a:ext>
            </a:extLst>
          </p:cNvPr>
          <p:cNvSpPr>
            <a:spLocks/>
          </p:cNvSpPr>
          <p:nvPr/>
        </p:nvSpPr>
        <p:spPr bwMode="auto">
          <a:xfrm>
            <a:off x="16033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88" name="Rectangle 4">
            <a:extLst>
              <a:ext uri="{FF2B5EF4-FFF2-40B4-BE49-F238E27FC236}">
                <a16:creationId xmlns:a16="http://schemas.microsoft.com/office/drawing/2014/main" id="{059B6B7A-DB32-2B43-89D7-502CBBF69516}"/>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72389" name="Rectangle 5">
            <a:extLst>
              <a:ext uri="{FF2B5EF4-FFF2-40B4-BE49-F238E27FC236}">
                <a16:creationId xmlns:a16="http://schemas.microsoft.com/office/drawing/2014/main" id="{B43B35F6-D623-7241-9E41-80B4DE4B4001}"/>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0" name="Freeform 6">
            <a:extLst>
              <a:ext uri="{FF2B5EF4-FFF2-40B4-BE49-F238E27FC236}">
                <a16:creationId xmlns:a16="http://schemas.microsoft.com/office/drawing/2014/main" id="{D2ACAD9D-F6DB-4F40-B5BD-F7EC1019B506}"/>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1" name="Freeform 7">
            <a:extLst>
              <a:ext uri="{FF2B5EF4-FFF2-40B4-BE49-F238E27FC236}">
                <a16:creationId xmlns:a16="http://schemas.microsoft.com/office/drawing/2014/main" id="{8DE03F92-8E08-BB4F-9B41-63323AC2C4C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2" name="Rectangle 8">
            <a:extLst>
              <a:ext uri="{FF2B5EF4-FFF2-40B4-BE49-F238E27FC236}">
                <a16:creationId xmlns:a16="http://schemas.microsoft.com/office/drawing/2014/main" id="{CEB62B86-22AD-8F4D-889C-94D762EC764D}"/>
              </a:ext>
            </a:extLst>
          </p:cNvPr>
          <p:cNvSpPr>
            <a:spLocks noChangeArrowheads="1"/>
          </p:cNvSpPr>
          <p:nvPr/>
        </p:nvSpPr>
        <p:spPr bwMode="auto">
          <a:xfrm>
            <a:off x="4630738" y="2649538"/>
            <a:ext cx="15208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SE</a:t>
            </a:r>
          </a:p>
        </p:txBody>
      </p:sp>
      <p:sp>
        <p:nvSpPr>
          <p:cNvPr id="272393" name="Freeform 9">
            <a:extLst>
              <a:ext uri="{FF2B5EF4-FFF2-40B4-BE49-F238E27FC236}">
                <a16:creationId xmlns:a16="http://schemas.microsoft.com/office/drawing/2014/main" id="{63A03B73-6762-D142-BE1C-91484A98D6CC}"/>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4" name="Rectangle 10">
            <a:extLst>
              <a:ext uri="{FF2B5EF4-FFF2-40B4-BE49-F238E27FC236}">
                <a16:creationId xmlns:a16="http://schemas.microsoft.com/office/drawing/2014/main" id="{B79C1CBD-889B-0940-B1EC-CBAF633F939B}"/>
              </a:ext>
            </a:extLst>
          </p:cNvPr>
          <p:cNvSpPr>
            <a:spLocks noChangeArrowheads="1"/>
          </p:cNvSpPr>
          <p:nvPr/>
        </p:nvSpPr>
        <p:spPr bwMode="auto">
          <a:xfrm>
            <a:off x="7259638" y="5259388"/>
            <a:ext cx="13112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TP</a:t>
            </a:r>
          </a:p>
        </p:txBody>
      </p:sp>
      <p:sp>
        <p:nvSpPr>
          <p:cNvPr id="272395" name="Freeform 11">
            <a:extLst>
              <a:ext uri="{FF2B5EF4-FFF2-40B4-BE49-F238E27FC236}">
                <a16:creationId xmlns:a16="http://schemas.microsoft.com/office/drawing/2014/main" id="{F8C72C0C-9C55-8B43-B196-C48715FB0FE7}"/>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6" name="Freeform 12">
            <a:extLst>
              <a:ext uri="{FF2B5EF4-FFF2-40B4-BE49-F238E27FC236}">
                <a16:creationId xmlns:a16="http://schemas.microsoft.com/office/drawing/2014/main" id="{0B5E6F69-BAB8-F84B-9EF6-6E277F834D9A}"/>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7" name="Freeform 13">
            <a:extLst>
              <a:ext uri="{FF2B5EF4-FFF2-40B4-BE49-F238E27FC236}">
                <a16:creationId xmlns:a16="http://schemas.microsoft.com/office/drawing/2014/main" id="{B7FD7534-03FA-474B-946C-0D9FC96D2570}"/>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8" name="Rectangle 14">
            <a:extLst>
              <a:ext uri="{FF2B5EF4-FFF2-40B4-BE49-F238E27FC236}">
                <a16:creationId xmlns:a16="http://schemas.microsoft.com/office/drawing/2014/main" id="{E98504F1-3AFC-764F-8BDB-79FA7F7C8CE9}"/>
              </a:ext>
            </a:extLst>
          </p:cNvPr>
          <p:cNvSpPr>
            <a:spLocks noChangeArrowheads="1"/>
          </p:cNvSpPr>
          <p:nvPr/>
        </p:nvSpPr>
        <p:spPr bwMode="auto">
          <a:xfrm>
            <a:off x="3449638" y="2382838"/>
            <a:ext cx="1273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DG</a:t>
            </a:r>
          </a:p>
        </p:txBody>
      </p:sp>
      <p:sp>
        <p:nvSpPr>
          <p:cNvPr id="272399" name="Rectangle 15">
            <a:extLst>
              <a:ext uri="{FF2B5EF4-FFF2-40B4-BE49-F238E27FC236}">
                <a16:creationId xmlns:a16="http://schemas.microsoft.com/office/drawing/2014/main" id="{84734692-1BFD-D04B-B10D-721D99522781}"/>
              </a:ext>
            </a:extLst>
          </p:cNvPr>
          <p:cNvSpPr>
            <a:spLocks noChangeArrowheads="1"/>
          </p:cNvSpPr>
          <p:nvPr/>
        </p:nvSpPr>
        <p:spPr bwMode="auto">
          <a:xfrm>
            <a:off x="2516188" y="5640388"/>
            <a:ext cx="7016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LM</a:t>
            </a:r>
          </a:p>
        </p:txBody>
      </p:sp>
      <p:sp>
        <p:nvSpPr>
          <p:cNvPr id="272400" name="Rectangle 16">
            <a:extLst>
              <a:ext uri="{FF2B5EF4-FFF2-40B4-BE49-F238E27FC236}">
                <a16:creationId xmlns:a16="http://schemas.microsoft.com/office/drawing/2014/main" id="{6ED84699-D574-2B49-A726-B9222BE7BD57}"/>
              </a:ext>
            </a:extLst>
          </p:cNvPr>
          <p:cNvSpPr>
            <a:spLocks noChangeArrowheads="1"/>
          </p:cNvSpPr>
          <p:nvPr/>
        </p:nvSpPr>
        <p:spPr bwMode="auto">
          <a:xfrm>
            <a:off x="2020888" y="9921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72401" name="Rectangle 17">
            <a:extLst>
              <a:ext uri="{FF2B5EF4-FFF2-40B4-BE49-F238E27FC236}">
                <a16:creationId xmlns:a16="http://schemas.microsoft.com/office/drawing/2014/main" id="{72A72213-5F4B-274F-9C25-8E88309C73A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2" name="Line 18">
            <a:extLst>
              <a:ext uri="{FF2B5EF4-FFF2-40B4-BE49-F238E27FC236}">
                <a16:creationId xmlns:a16="http://schemas.microsoft.com/office/drawing/2014/main" id="{09926422-2540-014D-B7C6-1BB7EB26E5A5}"/>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3" name="Line 19">
            <a:extLst>
              <a:ext uri="{FF2B5EF4-FFF2-40B4-BE49-F238E27FC236}">
                <a16:creationId xmlns:a16="http://schemas.microsoft.com/office/drawing/2014/main" id="{32F35D71-1DB8-484A-A8A0-A111AFE34B89}"/>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outerShdw dist="12700" dir="162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72404" name="Rectangle 20">
            <a:extLst>
              <a:ext uri="{FF2B5EF4-FFF2-40B4-BE49-F238E27FC236}">
                <a16:creationId xmlns:a16="http://schemas.microsoft.com/office/drawing/2014/main" id="{8B56350D-3E87-D74F-B88B-DCB76FB82957}"/>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272405" name="Rectangle 21">
            <a:extLst>
              <a:ext uri="{FF2B5EF4-FFF2-40B4-BE49-F238E27FC236}">
                <a16:creationId xmlns:a16="http://schemas.microsoft.com/office/drawing/2014/main" id="{4D0E2841-D3DE-0F4D-9109-60347AC53AFD}"/>
              </a:ext>
            </a:extLst>
          </p:cNvPr>
          <p:cNvSpPr>
            <a:spLocks noChangeArrowheads="1"/>
          </p:cNvSpPr>
          <p:nvPr/>
        </p:nvSpPr>
        <p:spPr bwMode="auto">
          <a:xfrm>
            <a:off x="2613025" y="3613150"/>
            <a:ext cx="1730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LM</a:t>
            </a:r>
          </a:p>
        </p:txBody>
      </p:sp>
      <p:sp>
        <p:nvSpPr>
          <p:cNvPr id="272406" name="Line 22">
            <a:extLst>
              <a:ext uri="{FF2B5EF4-FFF2-40B4-BE49-F238E27FC236}">
                <a16:creationId xmlns:a16="http://schemas.microsoft.com/office/drawing/2014/main" id="{A8C57BC0-D405-E54E-B6A9-0618B2583ADC}"/>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72407" name="Rectangle 23">
            <a:extLst>
              <a:ext uri="{FF2B5EF4-FFF2-40B4-BE49-F238E27FC236}">
                <a16:creationId xmlns:a16="http://schemas.microsoft.com/office/drawing/2014/main" id="{6403E0F2-046A-2048-AC8D-F923FF44749E}"/>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72408" name="Rectangle 24">
            <a:extLst>
              <a:ext uri="{FF2B5EF4-FFF2-40B4-BE49-F238E27FC236}">
                <a16:creationId xmlns:a16="http://schemas.microsoft.com/office/drawing/2014/main" id="{2AA4B1B6-3650-5C47-BECF-CA4DA6C07BCA}"/>
              </a:ext>
            </a:extLst>
          </p:cNvPr>
          <p:cNvSpPr>
            <a:spLocks noChangeArrowheads="1"/>
          </p:cNvSpPr>
          <p:nvPr/>
        </p:nvSpPr>
        <p:spPr bwMode="auto">
          <a:xfrm>
            <a:off x="6896100" y="43957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272409" name="Rectangle 25">
            <a:extLst>
              <a:ext uri="{FF2B5EF4-FFF2-40B4-BE49-F238E27FC236}">
                <a16:creationId xmlns:a16="http://schemas.microsoft.com/office/drawing/2014/main" id="{85400319-B2E7-BC41-B389-1D622CE13FB2}"/>
              </a:ext>
            </a:extLst>
          </p:cNvPr>
          <p:cNvSpPr>
            <a:spLocks noChangeArrowheads="1"/>
          </p:cNvSpPr>
          <p:nvPr/>
        </p:nvSpPr>
        <p:spPr bwMode="auto">
          <a:xfrm>
            <a:off x="5830888" y="288448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272410" name="Rectangle 26">
            <a:extLst>
              <a:ext uri="{FF2B5EF4-FFF2-40B4-BE49-F238E27FC236}">
                <a16:creationId xmlns:a16="http://schemas.microsoft.com/office/drawing/2014/main" id="{EF5AC78D-36B4-C94C-8B93-7C9C218DA43A}"/>
              </a:ext>
            </a:extLst>
          </p:cNvPr>
          <p:cNvSpPr>
            <a:spLocks noChangeArrowheads="1"/>
          </p:cNvSpPr>
          <p:nvPr/>
        </p:nvSpPr>
        <p:spPr bwMode="auto">
          <a:xfrm>
            <a:off x="5487988" y="1811338"/>
            <a:ext cx="83502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rgbClr val="006600"/>
                </a:solidFill>
                <a:latin typeface="Times" pitchFamily="2" charset="0"/>
              </a:rPr>
              <a:t>H</a:t>
            </a:r>
          </a:p>
        </p:txBody>
      </p:sp>
      <p:sp>
        <p:nvSpPr>
          <p:cNvPr id="272411" name="Rectangle 27">
            <a:extLst>
              <a:ext uri="{FF2B5EF4-FFF2-40B4-BE49-F238E27FC236}">
                <a16:creationId xmlns:a16="http://schemas.microsoft.com/office/drawing/2014/main" id="{E2E91E71-42FD-DB4E-A53E-2E2F8C3B1E0B}"/>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272412" name="Oval 28">
            <a:extLst>
              <a:ext uri="{FF2B5EF4-FFF2-40B4-BE49-F238E27FC236}">
                <a16:creationId xmlns:a16="http://schemas.microsoft.com/office/drawing/2014/main" id="{98D38DA7-3897-C84C-8EFC-A37CBF98D37E}"/>
              </a:ext>
            </a:extLst>
          </p:cNvPr>
          <p:cNvSpPr>
            <a:spLocks noChangeArrowheads="1"/>
          </p:cNvSpPr>
          <p:nvPr/>
        </p:nvSpPr>
        <p:spPr bwMode="auto">
          <a:xfrm>
            <a:off x="6921500" y="1644650"/>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3" name="Rectangle 29">
            <a:extLst>
              <a:ext uri="{FF2B5EF4-FFF2-40B4-BE49-F238E27FC236}">
                <a16:creationId xmlns:a16="http://schemas.microsoft.com/office/drawing/2014/main" id="{BA3DAAB2-B5BC-4348-A8AE-313B48CA053C}"/>
              </a:ext>
            </a:extLst>
          </p:cNvPr>
          <p:cNvSpPr>
            <a:spLocks noChangeArrowheads="1"/>
          </p:cNvSpPr>
          <p:nvPr/>
        </p:nvSpPr>
        <p:spPr bwMode="auto">
          <a:xfrm>
            <a:off x="3074988" y="2568575"/>
            <a:ext cx="417512"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K</a:t>
            </a:r>
          </a:p>
        </p:txBody>
      </p:sp>
      <p:sp>
        <p:nvSpPr>
          <p:cNvPr id="272414" name="Rectangle 30">
            <a:extLst>
              <a:ext uri="{FF2B5EF4-FFF2-40B4-BE49-F238E27FC236}">
                <a16:creationId xmlns:a16="http://schemas.microsoft.com/office/drawing/2014/main" id="{F8304FCE-1716-C844-9E93-0AB55A202366}"/>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J</a:t>
            </a:r>
          </a:p>
        </p:txBody>
      </p:sp>
      <p:sp>
        <p:nvSpPr>
          <p:cNvPr id="272415" name="Rectangle 31">
            <a:extLst>
              <a:ext uri="{FF2B5EF4-FFF2-40B4-BE49-F238E27FC236}">
                <a16:creationId xmlns:a16="http://schemas.microsoft.com/office/drawing/2014/main" id="{A92A8AEB-3CA3-AE47-816D-851A5339867A}"/>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KB</a:t>
            </a:r>
          </a:p>
        </p:txBody>
      </p:sp>
      <p:sp>
        <p:nvSpPr>
          <p:cNvPr id="272416" name="Rectangle 32">
            <a:extLst>
              <a:ext uri="{FF2B5EF4-FFF2-40B4-BE49-F238E27FC236}">
                <a16:creationId xmlns:a16="http://schemas.microsoft.com/office/drawing/2014/main" id="{E1CAA520-A04A-574E-B014-CDB5CEFFD8D9}"/>
              </a:ext>
            </a:extLst>
          </p:cNvPr>
          <p:cNvSpPr>
            <a:spLocks noChangeArrowheads="1"/>
          </p:cNvSpPr>
          <p:nvPr/>
        </p:nvSpPr>
        <p:spPr bwMode="auto">
          <a:xfrm>
            <a:off x="3205163" y="5164138"/>
            <a:ext cx="5873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GS</a:t>
            </a:r>
          </a:p>
        </p:txBody>
      </p:sp>
      <p:sp>
        <p:nvSpPr>
          <p:cNvPr id="272417" name="Rectangle 33">
            <a:extLst>
              <a:ext uri="{FF2B5EF4-FFF2-40B4-BE49-F238E27FC236}">
                <a16:creationId xmlns:a16="http://schemas.microsoft.com/office/drawing/2014/main" id="{3FEAA95D-03EF-F74A-9CB6-B35C1D3038C3}"/>
              </a:ext>
            </a:extLst>
          </p:cNvPr>
          <p:cNvSpPr>
            <a:spLocks noChangeArrowheads="1"/>
          </p:cNvSpPr>
          <p:nvPr/>
        </p:nvSpPr>
        <p:spPr bwMode="auto">
          <a:xfrm>
            <a:off x="1809750" y="4081463"/>
            <a:ext cx="384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E</a:t>
            </a:r>
          </a:p>
        </p:txBody>
      </p:sp>
      <p:sp>
        <p:nvSpPr>
          <p:cNvPr id="272418" name="Rectangle 34">
            <a:extLst>
              <a:ext uri="{FF2B5EF4-FFF2-40B4-BE49-F238E27FC236}">
                <a16:creationId xmlns:a16="http://schemas.microsoft.com/office/drawing/2014/main" id="{8988A841-5AEB-2F49-A4CA-4C0CC8A2A61B}"/>
              </a:ext>
            </a:extLst>
          </p:cNvPr>
          <p:cNvSpPr>
            <a:spLocks noChangeArrowheads="1"/>
          </p:cNvSpPr>
          <p:nvPr/>
        </p:nvSpPr>
        <p:spPr bwMode="auto">
          <a:xfrm>
            <a:off x="3776663" y="3078163"/>
            <a:ext cx="638175" cy="454025"/>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rgbClr val="006600"/>
                </a:solidFill>
                <a:latin typeface="Times" pitchFamily="2" charset="0"/>
              </a:rPr>
              <a:t>GN</a:t>
            </a:r>
          </a:p>
        </p:txBody>
      </p:sp>
      <p:sp>
        <p:nvSpPr>
          <p:cNvPr id="272419" name="Freeform 35">
            <a:extLst>
              <a:ext uri="{FF2B5EF4-FFF2-40B4-BE49-F238E27FC236}">
                <a16:creationId xmlns:a16="http://schemas.microsoft.com/office/drawing/2014/main" id="{534CCAB6-75AB-064D-9C63-4F9AE3ADC425}"/>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72420" name="Freeform 36">
            <a:extLst>
              <a:ext uri="{FF2B5EF4-FFF2-40B4-BE49-F238E27FC236}">
                <a16:creationId xmlns:a16="http://schemas.microsoft.com/office/drawing/2014/main" id="{F11EBB5C-1C29-064D-9A64-4BD06F111DBE}"/>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2421" name="Freeform 37">
            <a:extLst>
              <a:ext uri="{FF2B5EF4-FFF2-40B4-BE49-F238E27FC236}">
                <a16:creationId xmlns:a16="http://schemas.microsoft.com/office/drawing/2014/main" id="{CD7C6837-8003-AD42-BDF1-FC85427B700C}"/>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96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2" name="Freeform 38">
            <a:extLst>
              <a:ext uri="{FF2B5EF4-FFF2-40B4-BE49-F238E27FC236}">
                <a16:creationId xmlns:a16="http://schemas.microsoft.com/office/drawing/2014/main" id="{AF479BEC-EB7B-7945-8D0D-C77C36E94AFA}"/>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2423" name="Freeform 39">
            <a:extLst>
              <a:ext uri="{FF2B5EF4-FFF2-40B4-BE49-F238E27FC236}">
                <a16:creationId xmlns:a16="http://schemas.microsoft.com/office/drawing/2014/main" id="{B4099B39-91B1-A64C-92D3-4A0434FC126D}"/>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2424" name="Freeform 40">
            <a:extLst>
              <a:ext uri="{FF2B5EF4-FFF2-40B4-BE49-F238E27FC236}">
                <a16:creationId xmlns:a16="http://schemas.microsoft.com/office/drawing/2014/main" id="{4F1F5758-970D-9A42-9765-8868130508EA}"/>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2425" name="Oval 41">
            <a:extLst>
              <a:ext uri="{FF2B5EF4-FFF2-40B4-BE49-F238E27FC236}">
                <a16:creationId xmlns:a16="http://schemas.microsoft.com/office/drawing/2014/main" id="{0852B620-4816-DE4E-BEE9-B38578B6E062}"/>
              </a:ext>
            </a:extLst>
          </p:cNvPr>
          <p:cNvSpPr>
            <a:spLocks noChangeArrowheads="1"/>
          </p:cNvSpPr>
          <p:nvPr/>
        </p:nvSpPr>
        <p:spPr bwMode="auto">
          <a:xfrm>
            <a:off x="6735763" y="4508500"/>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6" name="Oval 42">
            <a:extLst>
              <a:ext uri="{FF2B5EF4-FFF2-40B4-BE49-F238E27FC236}">
                <a16:creationId xmlns:a16="http://schemas.microsoft.com/office/drawing/2014/main" id="{691E0A0C-742F-2741-B785-C81B0BF3BFCF}"/>
              </a:ext>
            </a:extLst>
          </p:cNvPr>
          <p:cNvSpPr>
            <a:spLocks noChangeArrowheads="1"/>
          </p:cNvSpPr>
          <p:nvPr/>
        </p:nvSpPr>
        <p:spPr bwMode="auto">
          <a:xfrm>
            <a:off x="5702300" y="3033713"/>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7" name="Oval 43">
            <a:extLst>
              <a:ext uri="{FF2B5EF4-FFF2-40B4-BE49-F238E27FC236}">
                <a16:creationId xmlns:a16="http://schemas.microsoft.com/office/drawing/2014/main" id="{1818A3F8-F8C8-E64D-9E1D-1E8BC35796A1}"/>
              </a:ext>
            </a:extLst>
          </p:cNvPr>
          <p:cNvSpPr>
            <a:spLocks noChangeArrowheads="1"/>
          </p:cNvSpPr>
          <p:nvPr/>
        </p:nvSpPr>
        <p:spPr bwMode="auto">
          <a:xfrm>
            <a:off x="5313363" y="1982788"/>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8" name="Oval 44">
            <a:extLst>
              <a:ext uri="{FF2B5EF4-FFF2-40B4-BE49-F238E27FC236}">
                <a16:creationId xmlns:a16="http://schemas.microsoft.com/office/drawing/2014/main" id="{EE8529C1-BBBB-CF4D-A0A7-16C5F38B54F6}"/>
              </a:ext>
            </a:extLst>
          </p:cNvPr>
          <p:cNvSpPr>
            <a:spLocks noChangeArrowheads="1"/>
          </p:cNvSpPr>
          <p:nvPr/>
        </p:nvSpPr>
        <p:spPr bwMode="auto">
          <a:xfrm>
            <a:off x="2873375" y="2744788"/>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9" name="Oval 45">
            <a:extLst>
              <a:ext uri="{FF2B5EF4-FFF2-40B4-BE49-F238E27FC236}">
                <a16:creationId xmlns:a16="http://schemas.microsoft.com/office/drawing/2014/main" id="{36CDDDA3-AC76-8743-A62B-CE556BF2F0D4}"/>
              </a:ext>
            </a:extLst>
          </p:cNvPr>
          <p:cNvSpPr>
            <a:spLocks noChangeArrowheads="1"/>
          </p:cNvSpPr>
          <p:nvPr/>
        </p:nvSpPr>
        <p:spPr bwMode="auto">
          <a:xfrm>
            <a:off x="2992438" y="5286375"/>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0" name="Oval 46">
            <a:extLst>
              <a:ext uri="{FF2B5EF4-FFF2-40B4-BE49-F238E27FC236}">
                <a16:creationId xmlns:a16="http://schemas.microsoft.com/office/drawing/2014/main" id="{CDD91F48-9435-4340-9156-20067CEE993E}"/>
              </a:ext>
            </a:extLst>
          </p:cNvPr>
          <p:cNvSpPr>
            <a:spLocks noChangeArrowheads="1"/>
          </p:cNvSpPr>
          <p:nvPr/>
        </p:nvSpPr>
        <p:spPr bwMode="auto">
          <a:xfrm>
            <a:off x="1671638" y="4186238"/>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1" name="Oval 47">
            <a:extLst>
              <a:ext uri="{FF2B5EF4-FFF2-40B4-BE49-F238E27FC236}">
                <a16:creationId xmlns:a16="http://schemas.microsoft.com/office/drawing/2014/main" id="{E34AB2F5-90D7-6B47-97B7-147D6E2C5396}"/>
              </a:ext>
            </a:extLst>
          </p:cNvPr>
          <p:cNvSpPr>
            <a:spLocks noChangeArrowheads="1"/>
          </p:cNvSpPr>
          <p:nvPr/>
        </p:nvSpPr>
        <p:spPr bwMode="auto">
          <a:xfrm>
            <a:off x="2974975" y="3235325"/>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2" name="Oval 48">
            <a:extLst>
              <a:ext uri="{FF2B5EF4-FFF2-40B4-BE49-F238E27FC236}">
                <a16:creationId xmlns:a16="http://schemas.microsoft.com/office/drawing/2014/main" id="{57B51236-329C-EC45-A974-1E483B540131}"/>
              </a:ext>
            </a:extLst>
          </p:cNvPr>
          <p:cNvSpPr>
            <a:spLocks noChangeArrowheads="1"/>
          </p:cNvSpPr>
          <p:nvPr/>
        </p:nvSpPr>
        <p:spPr bwMode="auto">
          <a:xfrm>
            <a:off x="3516313" y="3201988"/>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3" name="Oval 49">
            <a:extLst>
              <a:ext uri="{FF2B5EF4-FFF2-40B4-BE49-F238E27FC236}">
                <a16:creationId xmlns:a16="http://schemas.microsoft.com/office/drawing/2014/main" id="{D5375A63-EF44-674B-A6A1-5179DC6D90D2}"/>
              </a:ext>
            </a:extLst>
          </p:cNvPr>
          <p:cNvSpPr>
            <a:spLocks noChangeArrowheads="1"/>
          </p:cNvSpPr>
          <p:nvPr/>
        </p:nvSpPr>
        <p:spPr bwMode="auto">
          <a:xfrm>
            <a:off x="2906713" y="4573588"/>
            <a:ext cx="193675" cy="187325"/>
          </a:xfrm>
          <a:prstGeom prst="ellipse">
            <a:avLst/>
          </a:prstGeom>
          <a:solidFill>
            <a:srgbClr val="0066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2" name="Line 58">
            <a:extLst>
              <a:ext uri="{FF2B5EF4-FFF2-40B4-BE49-F238E27FC236}">
                <a16:creationId xmlns:a16="http://schemas.microsoft.com/office/drawing/2014/main" id="{1B8605A8-B247-F84D-BDD2-88F72D785C87}"/>
              </a:ext>
            </a:extLst>
          </p:cNvPr>
          <p:cNvSpPr>
            <a:spLocks noChangeShapeType="1"/>
          </p:cNvSpPr>
          <p:nvPr/>
        </p:nvSpPr>
        <p:spPr bwMode="auto">
          <a:xfrm flipH="1">
            <a:off x="2362200" y="1562100"/>
            <a:ext cx="1079500" cy="2438400"/>
          </a:xfrm>
          <a:prstGeom prst="line">
            <a:avLst/>
          </a:prstGeom>
          <a:noFill/>
          <a:ln w="57150">
            <a:solidFill>
              <a:srgbClr val="FF3300"/>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72443" name="Line 59">
            <a:extLst>
              <a:ext uri="{FF2B5EF4-FFF2-40B4-BE49-F238E27FC236}">
                <a16:creationId xmlns:a16="http://schemas.microsoft.com/office/drawing/2014/main" id="{EA1ED40B-FEC8-2E44-B205-5457907060C1}"/>
              </a:ext>
            </a:extLst>
          </p:cNvPr>
          <p:cNvSpPr>
            <a:spLocks noChangeShapeType="1"/>
          </p:cNvSpPr>
          <p:nvPr/>
        </p:nvSpPr>
        <p:spPr bwMode="auto">
          <a:xfrm>
            <a:off x="2438400" y="3022600"/>
            <a:ext cx="3092450" cy="158750"/>
          </a:xfrm>
          <a:prstGeom prst="line">
            <a:avLst/>
          </a:prstGeom>
          <a:noFill/>
          <a:ln w="57150">
            <a:solidFill>
              <a:srgbClr val="FF3300"/>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72444" name="Text Box 60">
            <a:extLst>
              <a:ext uri="{FF2B5EF4-FFF2-40B4-BE49-F238E27FC236}">
                <a16:creationId xmlns:a16="http://schemas.microsoft.com/office/drawing/2014/main" id="{9D129E9E-750D-414C-AA98-DE6D76697D5A}"/>
              </a:ext>
            </a:extLst>
          </p:cNvPr>
          <p:cNvSpPr txBox="1">
            <a:spLocks noChangeArrowheads="1"/>
          </p:cNvSpPr>
          <p:nvPr/>
        </p:nvSpPr>
        <p:spPr bwMode="auto">
          <a:xfrm>
            <a:off x="3954463" y="1176338"/>
            <a:ext cx="2959100" cy="137318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a:solidFill>
                  <a:srgbClr val="FFFF00"/>
                </a:solidFill>
              </a:rPr>
              <a:t>JANJI ALLAH KEPADA YOSUA:</a:t>
            </a:r>
          </a:p>
        </p:txBody>
      </p:sp>
      <p:sp>
        <p:nvSpPr>
          <p:cNvPr id="272445" name="Text Box 61">
            <a:extLst>
              <a:ext uri="{FF2B5EF4-FFF2-40B4-BE49-F238E27FC236}">
                <a16:creationId xmlns:a16="http://schemas.microsoft.com/office/drawing/2014/main" id="{B901DF5C-F3EA-C046-8D71-4B9E4A3CDA47}"/>
              </a:ext>
            </a:extLst>
          </p:cNvPr>
          <p:cNvSpPr txBox="1">
            <a:spLocks noChangeArrowheads="1"/>
          </p:cNvSpPr>
          <p:nvPr/>
        </p:nvSpPr>
        <p:spPr bwMode="auto">
          <a:xfrm>
            <a:off x="165100" y="2259013"/>
            <a:ext cx="2997200" cy="1373187"/>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a:solidFill>
                  <a:srgbClr val="EEFF4B"/>
                </a:solidFill>
              </a:rPr>
              <a:t>DARI PADANG GURUN DAN LIBANON…</a:t>
            </a:r>
          </a:p>
        </p:txBody>
      </p:sp>
      <p:sp>
        <p:nvSpPr>
          <p:cNvPr id="272446" name="Text Box 62">
            <a:extLst>
              <a:ext uri="{FF2B5EF4-FFF2-40B4-BE49-F238E27FC236}">
                <a16:creationId xmlns:a16="http://schemas.microsoft.com/office/drawing/2014/main" id="{C68D03F4-CD84-5642-B1FF-393BD7511A96}"/>
              </a:ext>
            </a:extLst>
          </p:cNvPr>
          <p:cNvSpPr txBox="1">
            <a:spLocks noChangeArrowheads="1"/>
          </p:cNvSpPr>
          <p:nvPr/>
        </p:nvSpPr>
        <p:spPr bwMode="auto">
          <a:xfrm>
            <a:off x="2654300" y="4794250"/>
            <a:ext cx="5553075" cy="94615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800">
                <a:solidFill>
                  <a:srgbClr val="EEFF4B"/>
                </a:solidFill>
              </a:rPr>
              <a:t>…DARI SUNGAI EFRAT SAMPAI “LAUT BESAR”</a:t>
            </a:r>
          </a:p>
        </p:txBody>
      </p:sp>
      <p:sp>
        <p:nvSpPr>
          <p:cNvPr id="272462" name="Text Box 78">
            <a:extLst>
              <a:ext uri="{FF2B5EF4-FFF2-40B4-BE49-F238E27FC236}">
                <a16:creationId xmlns:a16="http://schemas.microsoft.com/office/drawing/2014/main" id="{7599D332-6493-A144-A117-A4A40B59AF3B}"/>
              </a:ext>
            </a:extLst>
          </p:cNvPr>
          <p:cNvSpPr txBox="1">
            <a:spLocks noChangeArrowheads="1"/>
          </p:cNvSpPr>
          <p:nvPr/>
        </p:nvSpPr>
        <p:spPr bwMode="auto">
          <a:xfrm>
            <a:off x="1771650" y="47625"/>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1:4</a:t>
            </a:r>
          </a:p>
        </p:txBody>
      </p:sp>
      <p:sp>
        <p:nvSpPr>
          <p:cNvPr id="272463" name="Freeform 79">
            <a:extLst>
              <a:ext uri="{FF2B5EF4-FFF2-40B4-BE49-F238E27FC236}">
                <a16:creationId xmlns:a16="http://schemas.microsoft.com/office/drawing/2014/main" id="{BD7C3CCB-28C1-9344-8FDE-1868BAC18802}"/>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64" name="Rectangle 80">
            <a:extLst>
              <a:ext uri="{FF2B5EF4-FFF2-40B4-BE49-F238E27FC236}">
                <a16:creationId xmlns:a16="http://schemas.microsoft.com/office/drawing/2014/main" id="{805FD7BB-3584-2543-86AD-86D43B51639B}"/>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5" name="Freeform 81">
            <a:extLst>
              <a:ext uri="{FF2B5EF4-FFF2-40B4-BE49-F238E27FC236}">
                <a16:creationId xmlns:a16="http://schemas.microsoft.com/office/drawing/2014/main" id="{6C294F56-0217-0B4B-9E37-2999DBBDD793}"/>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66" name="AutoShape 82">
            <a:extLst>
              <a:ext uri="{FF2B5EF4-FFF2-40B4-BE49-F238E27FC236}">
                <a16:creationId xmlns:a16="http://schemas.microsoft.com/office/drawing/2014/main" id="{D46C6CF2-05B3-DA4A-B6D3-5D5CCDE30D24}"/>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7" name="Rectangle 83">
            <a:extLst>
              <a:ext uri="{FF2B5EF4-FFF2-40B4-BE49-F238E27FC236}">
                <a16:creationId xmlns:a16="http://schemas.microsoft.com/office/drawing/2014/main" id="{30795051-FC8E-604C-9DEE-4659714A8449}"/>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8" name="Rectangle 84">
            <a:extLst>
              <a:ext uri="{FF2B5EF4-FFF2-40B4-BE49-F238E27FC236}">
                <a16:creationId xmlns:a16="http://schemas.microsoft.com/office/drawing/2014/main" id="{691FC26F-402E-A943-8649-196346F48858}"/>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9" name="AutoShape 85">
            <a:extLst>
              <a:ext uri="{FF2B5EF4-FFF2-40B4-BE49-F238E27FC236}">
                <a16:creationId xmlns:a16="http://schemas.microsoft.com/office/drawing/2014/main" id="{23D4BFBA-6E74-7D4C-903A-D7D752E8F708}"/>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0" name="Line 86">
            <a:extLst>
              <a:ext uri="{FF2B5EF4-FFF2-40B4-BE49-F238E27FC236}">
                <a16:creationId xmlns:a16="http://schemas.microsoft.com/office/drawing/2014/main" id="{0D07FB97-C131-214C-8DD0-30FB69F972C4}"/>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1" name="Line 87">
            <a:extLst>
              <a:ext uri="{FF2B5EF4-FFF2-40B4-BE49-F238E27FC236}">
                <a16:creationId xmlns:a16="http://schemas.microsoft.com/office/drawing/2014/main" id="{7FEDBECA-DCE3-414A-9C75-D7A03E0D5451}"/>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2" name="Rectangle 88">
            <a:extLst>
              <a:ext uri="{FF2B5EF4-FFF2-40B4-BE49-F238E27FC236}">
                <a16:creationId xmlns:a16="http://schemas.microsoft.com/office/drawing/2014/main" id="{F0655100-DF02-5B41-8B71-E8D4978EF4E6}"/>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272473" name="Text Box 89">
            <a:extLst>
              <a:ext uri="{FF2B5EF4-FFF2-40B4-BE49-F238E27FC236}">
                <a16:creationId xmlns:a16="http://schemas.microsoft.com/office/drawing/2014/main" id="{C352F407-A93C-8144-88DB-E6CC3CCFFEDB}"/>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72476" name="Text Box 92">
            <a:extLst>
              <a:ext uri="{FF2B5EF4-FFF2-40B4-BE49-F238E27FC236}">
                <a16:creationId xmlns:a16="http://schemas.microsoft.com/office/drawing/2014/main" id="{87DAB962-E70C-7249-AED6-9ABB79DACEC9}"/>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2</a:t>
            </a:r>
          </a:p>
        </p:txBody>
      </p:sp>
      <p:sp>
        <p:nvSpPr>
          <p:cNvPr id="272477" name="Rectangle 93">
            <a:extLst>
              <a:ext uri="{FF2B5EF4-FFF2-40B4-BE49-F238E27FC236}">
                <a16:creationId xmlns:a16="http://schemas.microsoft.com/office/drawing/2014/main" id="{12AB895B-A3E5-F943-A2C6-79B6DAAFC65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37</a:t>
            </a:r>
          </a:p>
        </p:txBody>
      </p:sp>
      <p:sp>
        <p:nvSpPr>
          <p:cNvPr id="272479" name="Text Box 95">
            <a:extLst>
              <a:ext uri="{FF2B5EF4-FFF2-40B4-BE49-F238E27FC236}">
                <a16:creationId xmlns:a16="http://schemas.microsoft.com/office/drawing/2014/main" id="{D6CA8EF7-A2C2-5E4C-A290-BC70FAD882A1}"/>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6804" name="Group 4">
            <a:extLst>
              <a:ext uri="{FF2B5EF4-FFF2-40B4-BE49-F238E27FC236}">
                <a16:creationId xmlns:a16="http://schemas.microsoft.com/office/drawing/2014/main" id="{E83CCCBE-EBF9-9446-BEE1-FEF45817C4C4}"/>
              </a:ext>
            </a:extLst>
          </p:cNvPr>
          <p:cNvGrpSpPr>
            <a:grpSpLocks/>
          </p:cNvGrpSpPr>
          <p:nvPr/>
        </p:nvGrpSpPr>
        <p:grpSpPr bwMode="auto">
          <a:xfrm>
            <a:off x="2425700" y="1531938"/>
            <a:ext cx="4362450" cy="3598862"/>
            <a:chOff x="1512" y="1397"/>
            <a:chExt cx="2748" cy="2267"/>
          </a:xfrm>
        </p:grpSpPr>
        <p:sp>
          <p:nvSpPr>
            <p:cNvPr id="76805" name="Rectangle 5">
              <a:extLst>
                <a:ext uri="{FF2B5EF4-FFF2-40B4-BE49-F238E27FC236}">
                  <a16:creationId xmlns:a16="http://schemas.microsoft.com/office/drawing/2014/main" id="{5DBB5335-03C1-1846-83E1-3B557F00A900}"/>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76806" name="Rectangle 6">
              <a:extLst>
                <a:ext uri="{FF2B5EF4-FFF2-40B4-BE49-F238E27FC236}">
                  <a16:creationId xmlns:a16="http://schemas.microsoft.com/office/drawing/2014/main" id="{B8F63033-B79A-1040-88CA-86C39D6F7438}"/>
                </a:ext>
              </a:extLst>
            </p:cNvPr>
            <p:cNvSpPr>
              <a:spLocks noChangeArrowheads="1"/>
            </p:cNvSpPr>
            <p:nvPr/>
          </p:nvSpPr>
          <p:spPr bwMode="auto">
            <a:xfrm>
              <a:off x="1592" y="143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76807" name="Rectangle 7">
              <a:extLst>
                <a:ext uri="{FF2B5EF4-FFF2-40B4-BE49-F238E27FC236}">
                  <a16:creationId xmlns:a16="http://schemas.microsoft.com/office/drawing/2014/main" id="{4ED7A7B8-DD28-CD41-BEC9-731467932C1E}"/>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08" name="AutoShape 8">
              <a:extLst>
                <a:ext uri="{FF2B5EF4-FFF2-40B4-BE49-F238E27FC236}">
                  <a16:creationId xmlns:a16="http://schemas.microsoft.com/office/drawing/2014/main" id="{50B605C8-0C16-724B-8502-6677C4862A07}"/>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09" name="Rectangle 9">
              <a:extLst>
                <a:ext uri="{FF2B5EF4-FFF2-40B4-BE49-F238E27FC236}">
                  <a16:creationId xmlns:a16="http://schemas.microsoft.com/office/drawing/2014/main" id="{D9AF9304-E655-D34F-9B08-FDEAAA022D47}"/>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76810" name="Rectangle 10">
              <a:extLst>
                <a:ext uri="{FF2B5EF4-FFF2-40B4-BE49-F238E27FC236}">
                  <a16:creationId xmlns:a16="http://schemas.microsoft.com/office/drawing/2014/main" id="{57C6DF8E-754D-F34C-8340-625C9EAED80A}"/>
                </a:ext>
              </a:extLst>
            </p:cNvPr>
            <p:cNvSpPr>
              <a:spLocks noChangeArrowheads="1"/>
            </p:cNvSpPr>
            <p:nvPr/>
          </p:nvSpPr>
          <p:spPr bwMode="auto">
            <a:xfrm>
              <a:off x="1514" y="1399"/>
              <a:ext cx="7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CIPTAAN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11" name="Line 11">
              <a:extLst>
                <a:ext uri="{FF2B5EF4-FFF2-40B4-BE49-F238E27FC236}">
                  <a16:creationId xmlns:a16="http://schemas.microsoft.com/office/drawing/2014/main" id="{ABBA28CF-E977-9B4C-8CFF-33B3B10A5193}"/>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2" name="Line 12">
              <a:extLst>
                <a:ext uri="{FF2B5EF4-FFF2-40B4-BE49-F238E27FC236}">
                  <a16:creationId xmlns:a16="http://schemas.microsoft.com/office/drawing/2014/main" id="{AA0AB538-9807-104D-800B-48B3DA7A6066}"/>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3" name="Rectangle 13">
              <a:extLst>
                <a:ext uri="{FF2B5EF4-FFF2-40B4-BE49-F238E27FC236}">
                  <a16:creationId xmlns:a16="http://schemas.microsoft.com/office/drawing/2014/main" id="{7351F875-C188-784F-ACC3-B18ECA37022D}"/>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6814" name="Rectangle 14">
              <a:extLst>
                <a:ext uri="{FF2B5EF4-FFF2-40B4-BE49-F238E27FC236}">
                  <a16:creationId xmlns:a16="http://schemas.microsoft.com/office/drawing/2014/main" id="{AA2BF578-B0D0-6D41-9EFF-134B364F4380}"/>
                </a:ext>
              </a:extLst>
            </p:cNvPr>
            <p:cNvSpPr>
              <a:spLocks noChangeArrowheads="1"/>
            </p:cNvSpPr>
            <p:nvPr/>
          </p:nvSpPr>
          <p:spPr bwMode="auto">
            <a:xfrm>
              <a:off x="1735" y="160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76815" name="Rectangle 15">
              <a:extLst>
                <a:ext uri="{FF2B5EF4-FFF2-40B4-BE49-F238E27FC236}">
                  <a16:creationId xmlns:a16="http://schemas.microsoft.com/office/drawing/2014/main" id="{86273D86-30F1-3144-823D-20F4026D03B7}"/>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16" name="AutoShape 16">
              <a:extLst>
                <a:ext uri="{FF2B5EF4-FFF2-40B4-BE49-F238E27FC236}">
                  <a16:creationId xmlns:a16="http://schemas.microsoft.com/office/drawing/2014/main" id="{16CB031F-FBFB-3A48-B0EC-5121184F89EA}"/>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17" name="Rectangle 17">
              <a:extLst>
                <a:ext uri="{FF2B5EF4-FFF2-40B4-BE49-F238E27FC236}">
                  <a16:creationId xmlns:a16="http://schemas.microsoft.com/office/drawing/2014/main" id="{CDAB353D-1FB9-8340-9039-977B6D4763FC}"/>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18" name="Rectangle 18">
              <a:extLst>
                <a:ext uri="{FF2B5EF4-FFF2-40B4-BE49-F238E27FC236}">
                  <a16:creationId xmlns:a16="http://schemas.microsoft.com/office/drawing/2014/main" id="{05D620DB-AFBE-E449-9858-D065A5B0C009}"/>
                </a:ext>
              </a:extLst>
            </p:cNvPr>
            <p:cNvSpPr>
              <a:spLocks noChangeArrowheads="1"/>
            </p:cNvSpPr>
            <p:nvPr/>
          </p:nvSpPr>
          <p:spPr bwMode="auto">
            <a:xfrm>
              <a:off x="1599" y="1566"/>
              <a:ext cx="8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ABRAHAM</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19" name="Line 19">
              <a:extLst>
                <a:ext uri="{FF2B5EF4-FFF2-40B4-BE49-F238E27FC236}">
                  <a16:creationId xmlns:a16="http://schemas.microsoft.com/office/drawing/2014/main" id="{DBA79634-166B-8E4C-B905-8F81ED7D2AAD}"/>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20" name="Line 20">
              <a:extLst>
                <a:ext uri="{FF2B5EF4-FFF2-40B4-BE49-F238E27FC236}">
                  <a16:creationId xmlns:a16="http://schemas.microsoft.com/office/drawing/2014/main" id="{786A5D72-2CAE-7044-9DE6-D6C78C501BFC}"/>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21" name="Rectangle 21">
              <a:extLst>
                <a:ext uri="{FF2B5EF4-FFF2-40B4-BE49-F238E27FC236}">
                  <a16:creationId xmlns:a16="http://schemas.microsoft.com/office/drawing/2014/main" id="{E2881B4B-DDE4-D14F-9ABB-22FF511310C2}"/>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76822" name="Rectangle 22">
              <a:extLst>
                <a:ext uri="{FF2B5EF4-FFF2-40B4-BE49-F238E27FC236}">
                  <a16:creationId xmlns:a16="http://schemas.microsoft.com/office/drawing/2014/main" id="{C8BD98E0-F471-F04B-97B3-938C89CB59FE}"/>
                </a:ext>
              </a:extLst>
            </p:cNvPr>
            <p:cNvSpPr>
              <a:spLocks noChangeArrowheads="1"/>
            </p:cNvSpPr>
            <p:nvPr/>
          </p:nvSpPr>
          <p:spPr bwMode="auto">
            <a:xfrm>
              <a:off x="1878" y="1767"/>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b="0">
                  <a:solidFill>
                    <a:srgbClr val="790015"/>
                  </a:solidFill>
                  <a:latin typeface="Times" pitchFamily="2" charset="0"/>
                </a:rPr>
                <a:t>ABRAHAM</a:t>
              </a:r>
              <a:endParaRPr lang="en-US" altLang="en-US" sz="2800" b="0">
                <a:solidFill>
                  <a:srgbClr val="FFA27C"/>
                </a:solidFill>
                <a:effectLst>
                  <a:outerShdw blurRad="38100" dist="38100" dir="2700000" algn="tl">
                    <a:srgbClr val="000000"/>
                  </a:outerShdw>
                </a:effectLst>
                <a:latin typeface="Times" pitchFamily="2" charset="0"/>
              </a:endParaRPr>
            </a:p>
          </p:txBody>
        </p:sp>
        <p:sp>
          <p:nvSpPr>
            <p:cNvPr id="76823" name="Rectangle 23">
              <a:extLst>
                <a:ext uri="{FF2B5EF4-FFF2-40B4-BE49-F238E27FC236}">
                  <a16:creationId xmlns:a16="http://schemas.microsoft.com/office/drawing/2014/main" id="{6C6D7B91-3C59-C84C-876C-9D910D3938BF}"/>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76824" name="AutoShape 24">
              <a:extLst>
                <a:ext uri="{FF2B5EF4-FFF2-40B4-BE49-F238E27FC236}">
                  <a16:creationId xmlns:a16="http://schemas.microsoft.com/office/drawing/2014/main" id="{85691A9F-468D-614B-8212-52ABF1A10417}"/>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25" name="Rectangle 25">
              <a:extLst>
                <a:ext uri="{FF2B5EF4-FFF2-40B4-BE49-F238E27FC236}">
                  <a16:creationId xmlns:a16="http://schemas.microsoft.com/office/drawing/2014/main" id="{3C2B505A-9E78-B24C-B41A-488D33BAF6B0}"/>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76826" name="Rectangle 26">
              <a:extLst>
                <a:ext uri="{FF2B5EF4-FFF2-40B4-BE49-F238E27FC236}">
                  <a16:creationId xmlns:a16="http://schemas.microsoft.com/office/drawing/2014/main" id="{4311067A-147E-7147-99E5-DE30C42BAFB7}"/>
                </a:ext>
              </a:extLst>
            </p:cNvPr>
            <p:cNvSpPr>
              <a:spLocks noChangeArrowheads="1"/>
            </p:cNvSpPr>
            <p:nvPr/>
          </p:nvSpPr>
          <p:spPr bwMode="auto">
            <a:xfrm>
              <a:off x="1843" y="1735"/>
              <a:ext cx="6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YUSUF</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27" name="Line 27">
              <a:extLst>
                <a:ext uri="{FF2B5EF4-FFF2-40B4-BE49-F238E27FC236}">
                  <a16:creationId xmlns:a16="http://schemas.microsoft.com/office/drawing/2014/main" id="{8F3BCCA3-7F6E-8244-B4FC-D161E27B93FD}"/>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28" name="Line 28">
              <a:extLst>
                <a:ext uri="{FF2B5EF4-FFF2-40B4-BE49-F238E27FC236}">
                  <a16:creationId xmlns:a16="http://schemas.microsoft.com/office/drawing/2014/main" id="{71BDF40E-F9BC-D545-9912-797864B33F12}"/>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29" name="Rectangle 29">
              <a:extLst>
                <a:ext uri="{FF2B5EF4-FFF2-40B4-BE49-F238E27FC236}">
                  <a16:creationId xmlns:a16="http://schemas.microsoft.com/office/drawing/2014/main" id="{436616DF-B13D-A84C-8849-E5F03FE3047F}"/>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30" name="AutoShape 30">
              <a:extLst>
                <a:ext uri="{FF2B5EF4-FFF2-40B4-BE49-F238E27FC236}">
                  <a16:creationId xmlns:a16="http://schemas.microsoft.com/office/drawing/2014/main" id="{C259A082-2853-8B42-B8E4-29ADF3570F8E}"/>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31" name="Rectangle 31">
              <a:extLst>
                <a:ext uri="{FF2B5EF4-FFF2-40B4-BE49-F238E27FC236}">
                  <a16:creationId xmlns:a16="http://schemas.microsoft.com/office/drawing/2014/main" id="{52333FC5-8561-D548-A908-C3F327A6683E}"/>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32" name="Rectangle 32">
              <a:extLst>
                <a:ext uri="{FF2B5EF4-FFF2-40B4-BE49-F238E27FC236}">
                  <a16:creationId xmlns:a16="http://schemas.microsoft.com/office/drawing/2014/main" id="{76918959-5B84-764E-9026-42A887D2FB0A}"/>
                </a:ext>
              </a:extLst>
            </p:cNvPr>
            <p:cNvSpPr>
              <a:spLocks noChangeArrowheads="1"/>
            </p:cNvSpPr>
            <p:nvPr/>
          </p:nvSpPr>
          <p:spPr bwMode="auto">
            <a:xfrm>
              <a:off x="2058" y="1896"/>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MUSA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33" name="Line 33">
              <a:extLst>
                <a:ext uri="{FF2B5EF4-FFF2-40B4-BE49-F238E27FC236}">
                  <a16:creationId xmlns:a16="http://schemas.microsoft.com/office/drawing/2014/main" id="{68DB0A26-1EAC-0444-AE12-B13FA8BC064E}"/>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34" name="Line 34">
              <a:extLst>
                <a:ext uri="{FF2B5EF4-FFF2-40B4-BE49-F238E27FC236}">
                  <a16:creationId xmlns:a16="http://schemas.microsoft.com/office/drawing/2014/main" id="{DCFC2C2D-BAFA-5740-8155-45385CD4D3EF}"/>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35" name="Rectangle 35">
              <a:extLst>
                <a:ext uri="{FF2B5EF4-FFF2-40B4-BE49-F238E27FC236}">
                  <a16:creationId xmlns:a16="http://schemas.microsoft.com/office/drawing/2014/main" id="{E242971A-AB02-3D4C-94D9-BCEC72189D38}"/>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36" name="AutoShape 36">
              <a:extLst>
                <a:ext uri="{FF2B5EF4-FFF2-40B4-BE49-F238E27FC236}">
                  <a16:creationId xmlns:a16="http://schemas.microsoft.com/office/drawing/2014/main" id="{FD19184F-C978-A24E-9215-3E5B00BFBEC3}"/>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37" name="Rectangle 37">
              <a:extLst>
                <a:ext uri="{FF2B5EF4-FFF2-40B4-BE49-F238E27FC236}">
                  <a16:creationId xmlns:a16="http://schemas.microsoft.com/office/drawing/2014/main" id="{687B31A6-0A4B-B94A-A29A-5ECD9D9B4C85}"/>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76838" name="Rectangle 38">
              <a:extLst>
                <a:ext uri="{FF2B5EF4-FFF2-40B4-BE49-F238E27FC236}">
                  <a16:creationId xmlns:a16="http://schemas.microsoft.com/office/drawing/2014/main" id="{B302EB9B-F31A-274A-B37C-54142E9CD998}"/>
                </a:ext>
              </a:extLst>
            </p:cNvPr>
            <p:cNvSpPr>
              <a:spLocks noChangeArrowheads="1"/>
            </p:cNvSpPr>
            <p:nvPr/>
          </p:nvSpPr>
          <p:spPr bwMode="auto">
            <a:xfrm>
              <a:off x="2144" y="2071"/>
              <a:ext cx="6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YOSUA</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39" name="Line 39">
              <a:extLst>
                <a:ext uri="{FF2B5EF4-FFF2-40B4-BE49-F238E27FC236}">
                  <a16:creationId xmlns:a16="http://schemas.microsoft.com/office/drawing/2014/main" id="{64E4FE88-2ACB-9144-A942-210466255314}"/>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40" name="Rectangle 40">
              <a:extLst>
                <a:ext uri="{FF2B5EF4-FFF2-40B4-BE49-F238E27FC236}">
                  <a16:creationId xmlns:a16="http://schemas.microsoft.com/office/drawing/2014/main" id="{AA845987-9F6C-6345-8472-24ECFEE9131D}"/>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41" name="AutoShape 41">
              <a:extLst>
                <a:ext uri="{FF2B5EF4-FFF2-40B4-BE49-F238E27FC236}">
                  <a16:creationId xmlns:a16="http://schemas.microsoft.com/office/drawing/2014/main" id="{805423F4-3A7D-204D-8591-F505ECFFC2CB}"/>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76842" name="Rectangle 42">
              <a:extLst>
                <a:ext uri="{FF2B5EF4-FFF2-40B4-BE49-F238E27FC236}">
                  <a16:creationId xmlns:a16="http://schemas.microsoft.com/office/drawing/2014/main" id="{E73AD029-DC13-864A-ADB8-4DDF630BF78C}"/>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76843" name="Rectangle 43">
              <a:extLst>
                <a:ext uri="{FF2B5EF4-FFF2-40B4-BE49-F238E27FC236}">
                  <a16:creationId xmlns:a16="http://schemas.microsoft.com/office/drawing/2014/main" id="{F0FECC3A-D680-774E-B4A7-87C95A455A1B}"/>
                </a:ext>
              </a:extLst>
            </p:cNvPr>
            <p:cNvSpPr>
              <a:spLocks noChangeArrowheads="1"/>
            </p:cNvSpPr>
            <p:nvPr/>
          </p:nvSpPr>
          <p:spPr bwMode="auto">
            <a:xfrm>
              <a:off x="2258" y="2233"/>
              <a:ext cx="6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ANARKI</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44" name="Line 44">
              <a:extLst>
                <a:ext uri="{FF2B5EF4-FFF2-40B4-BE49-F238E27FC236}">
                  <a16:creationId xmlns:a16="http://schemas.microsoft.com/office/drawing/2014/main" id="{B99561D2-500B-2246-AD0A-872363937508}"/>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45" name="Rectangle 45">
              <a:extLst>
                <a:ext uri="{FF2B5EF4-FFF2-40B4-BE49-F238E27FC236}">
                  <a16:creationId xmlns:a16="http://schemas.microsoft.com/office/drawing/2014/main" id="{94B50130-6740-AB40-B38B-F16BA7D27126}"/>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76846" name="AutoShape 46">
              <a:extLst>
                <a:ext uri="{FF2B5EF4-FFF2-40B4-BE49-F238E27FC236}">
                  <a16:creationId xmlns:a16="http://schemas.microsoft.com/office/drawing/2014/main" id="{3416D61C-2CC2-8747-90B6-E8D579BBB0F5}"/>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47" name="Rectangle 47">
              <a:extLst>
                <a:ext uri="{FF2B5EF4-FFF2-40B4-BE49-F238E27FC236}">
                  <a16:creationId xmlns:a16="http://schemas.microsoft.com/office/drawing/2014/main" id="{CC6D13A5-8A06-FD46-8167-8F5BB163A09E}"/>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48" name="Rectangle 48">
              <a:extLst>
                <a:ext uri="{FF2B5EF4-FFF2-40B4-BE49-F238E27FC236}">
                  <a16:creationId xmlns:a16="http://schemas.microsoft.com/office/drawing/2014/main" id="{D9F681AD-C316-EA41-875F-7C61B2252E71}"/>
                </a:ext>
              </a:extLst>
            </p:cNvPr>
            <p:cNvSpPr>
              <a:spLocks noChangeArrowheads="1"/>
            </p:cNvSpPr>
            <p:nvPr/>
          </p:nvSpPr>
          <p:spPr bwMode="auto">
            <a:xfrm>
              <a:off x="2296" y="2416"/>
              <a:ext cx="9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KERAJAAN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49" name="Line 49">
              <a:extLst>
                <a:ext uri="{FF2B5EF4-FFF2-40B4-BE49-F238E27FC236}">
                  <a16:creationId xmlns:a16="http://schemas.microsoft.com/office/drawing/2014/main" id="{16D8C464-5D76-CD45-AD7B-95B1F8810C13}"/>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50" name="Rectangle 50">
              <a:extLst>
                <a:ext uri="{FF2B5EF4-FFF2-40B4-BE49-F238E27FC236}">
                  <a16:creationId xmlns:a16="http://schemas.microsoft.com/office/drawing/2014/main" id="{F62B9495-9991-164C-93E7-ACBD88E6BE46}"/>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76851" name="AutoShape 51">
              <a:extLst>
                <a:ext uri="{FF2B5EF4-FFF2-40B4-BE49-F238E27FC236}">
                  <a16:creationId xmlns:a16="http://schemas.microsoft.com/office/drawing/2014/main" id="{2F7B2837-454E-B143-83E2-5E55A7CD7A8F}"/>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76852" name="Rectangle 52">
              <a:extLst>
                <a:ext uri="{FF2B5EF4-FFF2-40B4-BE49-F238E27FC236}">
                  <a16:creationId xmlns:a16="http://schemas.microsoft.com/office/drawing/2014/main" id="{9D8068C2-7EE2-5448-8645-8687821FADBF}"/>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53" name="Rectangle 53">
              <a:extLst>
                <a:ext uri="{FF2B5EF4-FFF2-40B4-BE49-F238E27FC236}">
                  <a16:creationId xmlns:a16="http://schemas.microsoft.com/office/drawing/2014/main" id="{08AFF7B8-823C-8C41-A571-E227BB101C6C}"/>
                </a:ext>
              </a:extLst>
            </p:cNvPr>
            <p:cNvSpPr>
              <a:spLocks noChangeArrowheads="1"/>
            </p:cNvSpPr>
            <p:nvPr/>
          </p:nvSpPr>
          <p:spPr bwMode="auto">
            <a:xfrm>
              <a:off x="2297" y="2591"/>
              <a:ext cx="11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PEMBUANGAN</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54" name="Line 54">
              <a:extLst>
                <a:ext uri="{FF2B5EF4-FFF2-40B4-BE49-F238E27FC236}">
                  <a16:creationId xmlns:a16="http://schemas.microsoft.com/office/drawing/2014/main" id="{C5A29900-EEDD-9340-BD94-24CB537AA720}"/>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55" name="Line 55">
              <a:extLst>
                <a:ext uri="{FF2B5EF4-FFF2-40B4-BE49-F238E27FC236}">
                  <a16:creationId xmlns:a16="http://schemas.microsoft.com/office/drawing/2014/main" id="{680FE65C-6498-9546-88C9-1048C6E04D95}"/>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56" name="Rectangle 56">
              <a:extLst>
                <a:ext uri="{FF2B5EF4-FFF2-40B4-BE49-F238E27FC236}">
                  <a16:creationId xmlns:a16="http://schemas.microsoft.com/office/drawing/2014/main" id="{6EFCEAA0-64F9-574A-B75A-BD9E4EB96F39}"/>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76857" name="AutoShape 57">
              <a:extLst>
                <a:ext uri="{FF2B5EF4-FFF2-40B4-BE49-F238E27FC236}">
                  <a16:creationId xmlns:a16="http://schemas.microsoft.com/office/drawing/2014/main" id="{A1CBB4E5-208B-A849-A77D-52DB790A7B1B}"/>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58" name="Rectangle 58">
              <a:extLst>
                <a:ext uri="{FF2B5EF4-FFF2-40B4-BE49-F238E27FC236}">
                  <a16:creationId xmlns:a16="http://schemas.microsoft.com/office/drawing/2014/main" id="{52F2A25B-C91B-1A4A-8BD8-8B0A07530469}"/>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6859" name="Rectangle 59">
              <a:extLst>
                <a:ext uri="{FF2B5EF4-FFF2-40B4-BE49-F238E27FC236}">
                  <a16:creationId xmlns:a16="http://schemas.microsoft.com/office/drawing/2014/main" id="{1672D1C7-5BFA-5449-8B62-F58475AB4BF6}"/>
                </a:ext>
              </a:extLst>
            </p:cNvPr>
            <p:cNvSpPr>
              <a:spLocks noChangeArrowheads="1"/>
            </p:cNvSpPr>
            <p:nvPr/>
          </p:nvSpPr>
          <p:spPr bwMode="auto">
            <a:xfrm>
              <a:off x="2697" y="2777"/>
              <a:ext cx="7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1800">
                  <a:solidFill>
                    <a:srgbClr val="790015"/>
                  </a:solidFill>
                  <a:latin typeface="Helvetica" pitchFamily="2" charset="0"/>
                </a:rPr>
                <a:t>   SENYAP</a:t>
              </a:r>
              <a:endParaRPr lang="en-US" altLang="en-US" sz="2800">
                <a:solidFill>
                  <a:srgbClr val="FFA27C"/>
                </a:solidFill>
                <a:effectLst>
                  <a:outerShdw blurRad="38100" dist="38100" dir="2700000" algn="tl">
                    <a:srgbClr val="000000"/>
                  </a:outerShdw>
                </a:effectLst>
                <a:latin typeface="Helvetica" pitchFamily="2" charset="0"/>
              </a:endParaRPr>
            </a:p>
          </p:txBody>
        </p:sp>
        <p:sp>
          <p:nvSpPr>
            <p:cNvPr id="76860" name="Line 60">
              <a:extLst>
                <a:ext uri="{FF2B5EF4-FFF2-40B4-BE49-F238E27FC236}">
                  <a16:creationId xmlns:a16="http://schemas.microsoft.com/office/drawing/2014/main" id="{4B827FAE-4CB7-AA4A-BD32-27FA08E44D8C}"/>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61" name="Line 61">
              <a:extLst>
                <a:ext uri="{FF2B5EF4-FFF2-40B4-BE49-F238E27FC236}">
                  <a16:creationId xmlns:a16="http://schemas.microsoft.com/office/drawing/2014/main" id="{5FC303B9-CC73-794A-A5E5-C05C539A22D4}"/>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62" name="Rectangle 62">
              <a:extLst>
                <a:ext uri="{FF2B5EF4-FFF2-40B4-BE49-F238E27FC236}">
                  <a16:creationId xmlns:a16="http://schemas.microsoft.com/office/drawing/2014/main" id="{688A7C41-3E80-AE43-BE77-B1BC860370F9}"/>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76863" name="AutoShape 63">
              <a:extLst>
                <a:ext uri="{FF2B5EF4-FFF2-40B4-BE49-F238E27FC236}">
                  <a16:creationId xmlns:a16="http://schemas.microsoft.com/office/drawing/2014/main" id="{38F8B2DD-8861-5D4B-8707-732D32335F95}"/>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76864" name="Rectangle 64">
              <a:extLst>
                <a:ext uri="{FF2B5EF4-FFF2-40B4-BE49-F238E27FC236}">
                  <a16:creationId xmlns:a16="http://schemas.microsoft.com/office/drawing/2014/main" id="{3C9984E3-54DC-B848-B05C-480286C8D8A8}"/>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76865" name="Group 65">
              <a:extLst>
                <a:ext uri="{FF2B5EF4-FFF2-40B4-BE49-F238E27FC236}">
                  <a16:creationId xmlns:a16="http://schemas.microsoft.com/office/drawing/2014/main" id="{87C0A131-CA74-0C4E-8739-8CC860DB44A9}"/>
                </a:ext>
              </a:extLst>
            </p:cNvPr>
            <p:cNvGrpSpPr>
              <a:grpSpLocks/>
            </p:cNvGrpSpPr>
            <p:nvPr/>
          </p:nvGrpSpPr>
          <p:grpSpPr bwMode="auto">
            <a:xfrm>
              <a:off x="2895" y="2965"/>
              <a:ext cx="788" cy="280"/>
              <a:chOff x="2983" y="3101"/>
              <a:chExt cx="788" cy="280"/>
            </a:xfrm>
          </p:grpSpPr>
          <p:sp>
            <p:nvSpPr>
              <p:cNvPr id="76866" name="Rectangle 66">
                <a:extLst>
                  <a:ext uri="{FF2B5EF4-FFF2-40B4-BE49-F238E27FC236}">
                    <a16:creationId xmlns:a16="http://schemas.microsoft.com/office/drawing/2014/main" id="{F8FDC96E-AF7E-3E4B-847E-45122084EEBC}"/>
                  </a:ext>
                </a:extLst>
              </p:cNvPr>
              <p:cNvSpPr>
                <a:spLocks noChangeArrowheads="1"/>
              </p:cNvSpPr>
              <p:nvPr/>
            </p:nvSpPr>
            <p:spPr bwMode="auto">
              <a:xfrm>
                <a:off x="3062" y="3112"/>
                <a:ext cx="1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800">
                    <a:solidFill>
                      <a:schemeClr val="accent1"/>
                    </a:solidFill>
                    <a:latin typeface="Helvetica" pitchFamily="2" charset="0"/>
                  </a:rPr>
                  <a:t>   </a:t>
                </a:r>
                <a:endParaRPr lang="en-US" altLang="en-US" sz="4000">
                  <a:solidFill>
                    <a:schemeClr val="accent1"/>
                  </a:solidFill>
                  <a:effectLst>
                    <a:outerShdw blurRad="38100" dist="38100" dir="2700000" algn="tl">
                      <a:srgbClr val="000000"/>
                    </a:outerShdw>
                  </a:effectLst>
                  <a:latin typeface="Helvetica" pitchFamily="2" charset="0"/>
                </a:endParaRPr>
              </a:p>
            </p:txBody>
          </p:sp>
          <p:sp>
            <p:nvSpPr>
              <p:cNvPr id="76867" name="Rectangle 67">
                <a:extLst>
                  <a:ext uri="{FF2B5EF4-FFF2-40B4-BE49-F238E27FC236}">
                    <a16:creationId xmlns:a16="http://schemas.microsoft.com/office/drawing/2014/main" id="{5E884D5B-1C96-5D40-BE19-E8EC6C2F5199}"/>
                  </a:ext>
                </a:extLst>
              </p:cNvPr>
              <p:cNvSpPr>
                <a:spLocks noChangeArrowheads="1"/>
              </p:cNvSpPr>
              <p:nvPr/>
            </p:nvSpPr>
            <p:spPr bwMode="auto">
              <a:xfrm>
                <a:off x="2983" y="3101"/>
                <a:ext cx="7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US" sz="2900">
                    <a:solidFill>
                      <a:schemeClr val="accent1"/>
                    </a:solidFill>
                    <a:latin typeface="Helvetica" pitchFamily="2" charset="0"/>
                  </a:rPr>
                  <a:t>YESUS</a:t>
                </a:r>
                <a:endParaRPr lang="en-US" altLang="en-US" sz="4000">
                  <a:solidFill>
                    <a:schemeClr val="accent1"/>
                  </a:solidFill>
                  <a:effectLst>
                    <a:outerShdw blurRad="38100" dist="38100" dir="2700000" algn="tl">
                      <a:srgbClr val="000000"/>
                    </a:outerShdw>
                  </a:effectLst>
                  <a:latin typeface="Helvetica" pitchFamily="2" charset="0"/>
                </a:endParaRPr>
              </a:p>
            </p:txBody>
          </p:sp>
        </p:grpSp>
        <p:sp>
          <p:nvSpPr>
            <p:cNvPr id="76868" name="Line 68">
              <a:extLst>
                <a:ext uri="{FF2B5EF4-FFF2-40B4-BE49-F238E27FC236}">
                  <a16:creationId xmlns:a16="http://schemas.microsoft.com/office/drawing/2014/main" id="{10FDF93A-4A44-E948-AFFA-D201E2831BE2}"/>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69" name="Line 69">
              <a:extLst>
                <a:ext uri="{FF2B5EF4-FFF2-40B4-BE49-F238E27FC236}">
                  <a16:creationId xmlns:a16="http://schemas.microsoft.com/office/drawing/2014/main" id="{4204E9DC-4714-1248-86CD-79A82C86BD76}"/>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03" name="AutoShape 3">
            <a:extLst>
              <a:ext uri="{FF2B5EF4-FFF2-40B4-BE49-F238E27FC236}">
                <a16:creationId xmlns:a16="http://schemas.microsoft.com/office/drawing/2014/main" id="{B19ECDF3-C6BC-A745-950C-D9B80F708750}"/>
              </a:ext>
            </a:extLst>
          </p:cNvPr>
          <p:cNvSpPr>
            <a:spLocks noChangeArrowheads="1"/>
          </p:cNvSpPr>
          <p:nvPr/>
        </p:nvSpPr>
        <p:spPr bwMode="auto">
          <a:xfrm rot="20160000">
            <a:off x="1960563" y="2489200"/>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71" name="Text Box 71">
            <a:extLst>
              <a:ext uri="{FF2B5EF4-FFF2-40B4-BE49-F238E27FC236}">
                <a16:creationId xmlns:a16="http://schemas.microsoft.com/office/drawing/2014/main" id="{E3849B26-07FB-0E48-BA6B-973C1D9CFC8B}"/>
              </a:ext>
            </a:extLst>
          </p:cNvPr>
          <p:cNvSpPr txBox="1">
            <a:spLocks noChangeArrowheads="1"/>
          </p:cNvSpPr>
          <p:nvPr/>
        </p:nvSpPr>
        <p:spPr bwMode="auto">
          <a:xfrm>
            <a:off x="1763713" y="23813"/>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2:10</a:t>
            </a:r>
            <a:endParaRPr lang="en-US" altLang="en-US" sz="1400" u="sng">
              <a:solidFill>
                <a:srgbClr val="000000"/>
              </a:solidFill>
              <a:latin typeface="Geneva" panose="020B0503030404040204" pitchFamily="34" charset="0"/>
            </a:endParaRPr>
          </a:p>
        </p:txBody>
      </p:sp>
      <p:sp>
        <p:nvSpPr>
          <p:cNvPr id="76872" name="Text Box 72">
            <a:extLst>
              <a:ext uri="{FF2B5EF4-FFF2-40B4-BE49-F238E27FC236}">
                <a16:creationId xmlns:a16="http://schemas.microsoft.com/office/drawing/2014/main" id="{A80F5AA8-8085-F545-97C7-8BA92F05BE0F}"/>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76875" name="Rectangle 75">
            <a:extLst>
              <a:ext uri="{FF2B5EF4-FFF2-40B4-BE49-F238E27FC236}">
                <a16:creationId xmlns:a16="http://schemas.microsoft.com/office/drawing/2014/main" id="{95944385-EC1C-C74D-8412-69BA3192ED7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76876" name="Line 76">
            <a:extLst>
              <a:ext uri="{FF2B5EF4-FFF2-40B4-BE49-F238E27FC236}">
                <a16:creationId xmlns:a16="http://schemas.microsoft.com/office/drawing/2014/main" id="{B9108A09-B37C-C240-A5D8-30B91580D9B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76881" name="Rectangle 81">
            <a:extLst>
              <a:ext uri="{FF2B5EF4-FFF2-40B4-BE49-F238E27FC236}">
                <a16:creationId xmlns:a16="http://schemas.microsoft.com/office/drawing/2014/main" id="{43C24972-EEE3-AF44-A752-7DD7E0A8C30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02</a:t>
            </a:r>
          </a:p>
        </p:txBody>
      </p:sp>
      <p:sp>
        <p:nvSpPr>
          <p:cNvPr id="76883" name="Text Box 83">
            <a:extLst>
              <a:ext uri="{FF2B5EF4-FFF2-40B4-BE49-F238E27FC236}">
                <a16:creationId xmlns:a16="http://schemas.microsoft.com/office/drawing/2014/main" id="{E2550061-07AC-D04B-8AEB-E16F63111955}"/>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76891" name="AutoShape 91">
            <a:extLst>
              <a:ext uri="{FF2B5EF4-FFF2-40B4-BE49-F238E27FC236}">
                <a16:creationId xmlns:a16="http://schemas.microsoft.com/office/drawing/2014/main" id="{73D772EA-B2F0-E045-AFD7-2BCD399A2CE5}"/>
              </a:ext>
            </a:extLst>
          </p:cNvPr>
          <p:cNvSpPr>
            <a:spLocks noChangeArrowheads="1"/>
          </p:cNvSpPr>
          <p:nvPr/>
        </p:nvSpPr>
        <p:spPr bwMode="auto">
          <a:xfrm rot="16200000">
            <a:off x="5267325" y="863601"/>
            <a:ext cx="1387475" cy="3206750"/>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1822CD"/>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
        <p:nvSpPr>
          <p:cNvPr id="76892" name="Rectangle 92">
            <a:extLst>
              <a:ext uri="{FF2B5EF4-FFF2-40B4-BE49-F238E27FC236}">
                <a16:creationId xmlns:a16="http://schemas.microsoft.com/office/drawing/2014/main" id="{8B38C2E6-8585-F54C-A0C7-19176900D59A}"/>
              </a:ext>
            </a:extLst>
          </p:cNvPr>
          <p:cNvSpPr>
            <a:spLocks noChangeArrowheads="1"/>
          </p:cNvSpPr>
          <p:nvPr/>
        </p:nvSpPr>
        <p:spPr bwMode="auto">
          <a:xfrm>
            <a:off x="5635625" y="1836738"/>
            <a:ext cx="2586038" cy="1308100"/>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000">
                <a:solidFill>
                  <a:srgbClr val="62D6AC"/>
                </a:solidFill>
                <a:latin typeface="Arial" panose="020B0604020202020204" pitchFamily="34" charset="0"/>
              </a:rPr>
              <a:t>“</a:t>
            </a:r>
            <a:r>
              <a:rPr lang="en-US" altLang="en-US" sz="2000">
                <a:solidFill>
                  <a:srgbClr val="FAFD00"/>
                </a:solidFill>
                <a:latin typeface="Arial" panose="020B0604020202020204" pitchFamily="34" charset="0"/>
              </a:rPr>
              <a:t>A</a:t>
            </a:r>
            <a:r>
              <a:rPr lang="en-US" altLang="en-US" sz="2000">
                <a:solidFill>
                  <a:srgbClr val="62D6AC"/>
                </a:solidFill>
                <a:latin typeface="Arial" panose="020B0604020202020204" pitchFamily="34" charset="0"/>
              </a:rPr>
              <a:t>nugrah</a:t>
            </a:r>
            <a:r>
              <a:rPr lang="en-US" altLang="en-US" sz="2000" b="0">
                <a:solidFill>
                  <a:schemeClr val="tx1"/>
                </a:solidFill>
                <a:latin typeface="Arial" panose="020B0604020202020204" pitchFamily="34" charset="0"/>
              </a:rPr>
              <a:t>              </a:t>
            </a:r>
            <a:r>
              <a:rPr lang="en-US" altLang="en-US" sz="2000">
                <a:solidFill>
                  <a:srgbClr val="FAFD00"/>
                </a:solidFill>
                <a:latin typeface="Arial" panose="020B0604020202020204" pitchFamily="34" charset="0"/>
              </a:rPr>
              <a:t>Y</a:t>
            </a:r>
            <a:r>
              <a:rPr lang="en-US" altLang="en-US" sz="2000">
                <a:solidFill>
                  <a:srgbClr val="62D6AC"/>
                </a:solidFill>
                <a:latin typeface="Arial" panose="020B0604020202020204" pitchFamily="34" charset="0"/>
              </a:rPr>
              <a:t>ang  </a:t>
            </a:r>
          </a:p>
          <a:p>
            <a:r>
              <a:rPr lang="en-US" altLang="en-US" sz="2000">
                <a:solidFill>
                  <a:srgbClr val="FAFD00"/>
                </a:solidFill>
                <a:latin typeface="Arial" panose="020B0604020202020204" pitchFamily="34" charset="0"/>
              </a:rPr>
              <a:t>M</a:t>
            </a:r>
            <a:r>
              <a:rPr lang="en-US" altLang="en-US" sz="2000">
                <a:solidFill>
                  <a:srgbClr val="62D6AC"/>
                </a:solidFill>
                <a:latin typeface="Arial" panose="020B0604020202020204" pitchFamily="34" charset="0"/>
              </a:rPr>
              <a:t>enakjubkan           </a:t>
            </a:r>
            <a:r>
              <a:rPr lang="en-US" altLang="en-US" sz="2000">
                <a:solidFill>
                  <a:srgbClr val="FAFD00"/>
                </a:solidFill>
                <a:latin typeface="Arial" panose="020B0604020202020204" pitchFamily="34" charset="0"/>
              </a:rPr>
              <a:t>Y</a:t>
            </a:r>
            <a:r>
              <a:rPr lang="en-US" altLang="en-US" sz="2000">
                <a:solidFill>
                  <a:srgbClr val="62D6AC"/>
                </a:solidFill>
                <a:latin typeface="Arial" panose="020B0604020202020204" pitchFamily="34" charset="0"/>
              </a:rPr>
              <a:t>ah”</a:t>
            </a:r>
          </a:p>
        </p:txBody>
      </p:sp>
      <p:sp>
        <p:nvSpPr>
          <p:cNvPr id="76893" name="Oval 93">
            <a:extLst>
              <a:ext uri="{FF2B5EF4-FFF2-40B4-BE49-F238E27FC236}">
                <a16:creationId xmlns:a16="http://schemas.microsoft.com/office/drawing/2014/main" id="{33C437F7-1CBD-5A4D-904E-6B190251933A}"/>
              </a:ext>
            </a:extLst>
          </p:cNvPr>
          <p:cNvSpPr>
            <a:spLocks noChangeArrowheads="1"/>
          </p:cNvSpPr>
          <p:nvPr/>
        </p:nvSpPr>
        <p:spPr bwMode="auto">
          <a:xfrm>
            <a:off x="5608638" y="2460625"/>
            <a:ext cx="1809750" cy="388938"/>
          </a:xfrm>
          <a:prstGeom prst="ellipse">
            <a:avLst/>
          </a:prstGeom>
          <a:noFill/>
          <a:ln w="38100">
            <a:solidFill>
              <a:schemeClr val="tx1"/>
            </a:solidFill>
            <a:round/>
            <a:headEnd/>
            <a:tailEn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6891"/>
                                        </p:tgtEl>
                                        <p:attrNameLst>
                                          <p:attrName>style.visibility</p:attrName>
                                        </p:attrNameLst>
                                      </p:cBhvr>
                                      <p:to>
                                        <p:strVal val="visible"/>
                                      </p:to>
                                    </p:set>
                                    <p:anim calcmode="lin" valueType="num">
                                      <p:cBhvr additive="base">
                                        <p:cTn id="13" dur="500" fill="hold"/>
                                        <p:tgtEl>
                                          <p:spTgt spid="76891"/>
                                        </p:tgtEl>
                                        <p:attrNameLst>
                                          <p:attrName>ppt_x</p:attrName>
                                        </p:attrNameLst>
                                      </p:cBhvr>
                                      <p:tavLst>
                                        <p:tav tm="0">
                                          <p:val>
                                            <p:strVal val="1+#ppt_w/2"/>
                                          </p:val>
                                        </p:tav>
                                        <p:tav tm="100000">
                                          <p:val>
                                            <p:strVal val="#ppt_x"/>
                                          </p:val>
                                        </p:tav>
                                      </p:tavLst>
                                    </p:anim>
                                    <p:anim calcmode="lin" valueType="num">
                                      <p:cBhvr additive="base">
                                        <p:cTn id="14" dur="500" fill="hold"/>
                                        <p:tgtEl>
                                          <p:spTgt spid="7689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76892"/>
                                        </p:tgtEl>
                                        <p:attrNameLst>
                                          <p:attrName>style.visibility</p:attrName>
                                        </p:attrNameLst>
                                      </p:cBhvr>
                                      <p:to>
                                        <p:strVal val="visible"/>
                                      </p:to>
                                    </p:set>
                                    <p:animEffect transition="in" filter="dissolve">
                                      <p:cBhvr>
                                        <p:cTn id="18" dur="500"/>
                                        <p:tgtEl>
                                          <p:spTgt spid="76892"/>
                                        </p:tgtEl>
                                      </p:cBhvr>
                                    </p:animEffect>
                                  </p:childTnLst>
                                </p:cTn>
                              </p:par>
                            </p:childTnLst>
                          </p:cTn>
                        </p:par>
                        <p:par>
                          <p:cTn id="19" fill="hold" nodeType="afterGroup">
                            <p:stCondLst>
                              <p:cond delay="1000"/>
                            </p:stCondLst>
                            <p:childTnLst>
                              <p:par>
                                <p:cTn id="20" presetID="2" presetClass="entr" presetSubtype="1" fill="hold" nodeType="afterEffect">
                                  <p:stCondLst>
                                    <p:cond delay="0"/>
                                  </p:stCondLst>
                                  <p:childTnLst>
                                    <p:set>
                                      <p:cBhvr>
                                        <p:cTn id="21" dur="1" fill="hold">
                                          <p:stCondLst>
                                            <p:cond delay="0"/>
                                          </p:stCondLst>
                                        </p:cTn>
                                        <p:tgtEl>
                                          <p:spTgt spid="76893"/>
                                        </p:tgtEl>
                                        <p:attrNameLst>
                                          <p:attrName>style.visibility</p:attrName>
                                        </p:attrNameLst>
                                      </p:cBhvr>
                                      <p:to>
                                        <p:strVal val="visible"/>
                                      </p:to>
                                    </p:set>
                                    <p:anim calcmode="lin" valueType="num">
                                      <p:cBhvr additive="base">
                                        <p:cTn id="22" dur="500" fill="hold"/>
                                        <p:tgtEl>
                                          <p:spTgt spid="76893"/>
                                        </p:tgtEl>
                                        <p:attrNameLst>
                                          <p:attrName>ppt_x</p:attrName>
                                        </p:attrNameLst>
                                      </p:cBhvr>
                                      <p:tavLst>
                                        <p:tav tm="0">
                                          <p:val>
                                            <p:strVal val="#ppt_x"/>
                                          </p:val>
                                        </p:tav>
                                        <p:tav tm="100000">
                                          <p:val>
                                            <p:strVal val="#ppt_x"/>
                                          </p:val>
                                        </p:tav>
                                      </p:tavLst>
                                    </p:anim>
                                    <p:anim calcmode="lin" valueType="num">
                                      <p:cBhvr additive="base">
                                        <p:cTn id="23" dur="500" fill="hold"/>
                                        <p:tgtEl>
                                          <p:spTgt spid="76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BEA986F1-749A-ED46-9E96-72FF98C264DD}"/>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39" name="Freeform 3">
            <a:extLst>
              <a:ext uri="{FF2B5EF4-FFF2-40B4-BE49-F238E27FC236}">
                <a16:creationId xmlns:a16="http://schemas.microsoft.com/office/drawing/2014/main" id="{8AA70EC7-C3F1-5F41-BAF3-42AAD71FEA10}"/>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0" name="Rectangle 4">
            <a:extLst>
              <a:ext uri="{FF2B5EF4-FFF2-40B4-BE49-F238E27FC236}">
                <a16:creationId xmlns:a16="http://schemas.microsoft.com/office/drawing/2014/main" id="{1D14F1B1-5E1D-3544-B5C2-F0F59A966D60}"/>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23941" name="Rectangle 5">
            <a:extLst>
              <a:ext uri="{FF2B5EF4-FFF2-40B4-BE49-F238E27FC236}">
                <a16:creationId xmlns:a16="http://schemas.microsoft.com/office/drawing/2014/main" id="{F64D1223-E12E-B44B-95CD-C9AB23B2FCA3}"/>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42" name="Freeform 6">
            <a:extLst>
              <a:ext uri="{FF2B5EF4-FFF2-40B4-BE49-F238E27FC236}">
                <a16:creationId xmlns:a16="http://schemas.microsoft.com/office/drawing/2014/main" id="{6AE0C0D0-0D59-AB42-9C78-4E27A4B7396B}"/>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3" name="Freeform 7">
            <a:extLst>
              <a:ext uri="{FF2B5EF4-FFF2-40B4-BE49-F238E27FC236}">
                <a16:creationId xmlns:a16="http://schemas.microsoft.com/office/drawing/2014/main" id="{0F6F8527-4514-8043-98A5-8E924B8983D4}"/>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4" name="Rectangle 8">
            <a:extLst>
              <a:ext uri="{FF2B5EF4-FFF2-40B4-BE49-F238E27FC236}">
                <a16:creationId xmlns:a16="http://schemas.microsoft.com/office/drawing/2014/main" id="{A4EA0236-308F-AD43-8A2D-BDDBF953D73B}"/>
              </a:ext>
            </a:extLst>
          </p:cNvPr>
          <p:cNvSpPr>
            <a:spLocks noChangeArrowheads="1"/>
          </p:cNvSpPr>
          <p:nvPr/>
        </p:nvSpPr>
        <p:spPr bwMode="auto">
          <a:xfrm>
            <a:off x="4630738" y="2649538"/>
            <a:ext cx="15208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rgbClr val="4729B7"/>
                </a:solidFill>
                <a:latin typeface="Times" pitchFamily="2" charset="0"/>
              </a:rPr>
              <a:t>SE</a:t>
            </a:r>
          </a:p>
        </p:txBody>
      </p:sp>
      <p:sp>
        <p:nvSpPr>
          <p:cNvPr id="423945" name="Freeform 9">
            <a:extLst>
              <a:ext uri="{FF2B5EF4-FFF2-40B4-BE49-F238E27FC236}">
                <a16:creationId xmlns:a16="http://schemas.microsoft.com/office/drawing/2014/main" id="{1C8679D4-7BB3-CA47-85F7-6424C3599393}"/>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6" name="Rectangle 10">
            <a:extLst>
              <a:ext uri="{FF2B5EF4-FFF2-40B4-BE49-F238E27FC236}">
                <a16:creationId xmlns:a16="http://schemas.microsoft.com/office/drawing/2014/main" id="{EA5D593D-BD7B-574E-99B8-68F069D5B963}"/>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423947" name="Freeform 11">
            <a:extLst>
              <a:ext uri="{FF2B5EF4-FFF2-40B4-BE49-F238E27FC236}">
                <a16:creationId xmlns:a16="http://schemas.microsoft.com/office/drawing/2014/main" id="{1ACB1C09-51B1-AB48-9DF2-AD7B2BC26D0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8" name="Freeform 12">
            <a:extLst>
              <a:ext uri="{FF2B5EF4-FFF2-40B4-BE49-F238E27FC236}">
                <a16:creationId xmlns:a16="http://schemas.microsoft.com/office/drawing/2014/main" id="{A42153FA-934D-3D41-8148-BB73456D8098}"/>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49" name="Freeform 13">
            <a:extLst>
              <a:ext uri="{FF2B5EF4-FFF2-40B4-BE49-F238E27FC236}">
                <a16:creationId xmlns:a16="http://schemas.microsoft.com/office/drawing/2014/main" id="{A1EFDEA3-5B1D-C443-8061-682CB87871B8}"/>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950" name="Rectangle 14">
            <a:extLst>
              <a:ext uri="{FF2B5EF4-FFF2-40B4-BE49-F238E27FC236}">
                <a16:creationId xmlns:a16="http://schemas.microsoft.com/office/drawing/2014/main" id="{7B6C8852-68AC-484E-9ACF-1331B77E90FE}"/>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423951" name="Rectangle 15">
            <a:extLst>
              <a:ext uri="{FF2B5EF4-FFF2-40B4-BE49-F238E27FC236}">
                <a16:creationId xmlns:a16="http://schemas.microsoft.com/office/drawing/2014/main" id="{5984477D-A89D-C54F-8BFE-29CC7C1B3FE3}"/>
              </a:ext>
            </a:extLst>
          </p:cNvPr>
          <p:cNvSpPr>
            <a:spLocks noChangeArrowheads="1"/>
          </p:cNvSpPr>
          <p:nvPr/>
        </p:nvSpPr>
        <p:spPr bwMode="auto">
          <a:xfrm>
            <a:off x="2516188" y="5640388"/>
            <a:ext cx="8604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423952" name="Rectangle 16">
            <a:extLst>
              <a:ext uri="{FF2B5EF4-FFF2-40B4-BE49-F238E27FC236}">
                <a16:creationId xmlns:a16="http://schemas.microsoft.com/office/drawing/2014/main" id="{DB93BA36-796C-4E4D-8C8A-5B30383F1308}"/>
              </a:ext>
            </a:extLst>
          </p:cNvPr>
          <p:cNvSpPr>
            <a:spLocks noChangeArrowheads="1"/>
          </p:cNvSpPr>
          <p:nvPr/>
        </p:nvSpPr>
        <p:spPr bwMode="auto">
          <a:xfrm>
            <a:off x="1768475" y="992188"/>
            <a:ext cx="12446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423953" name="Rectangle 17">
            <a:extLst>
              <a:ext uri="{FF2B5EF4-FFF2-40B4-BE49-F238E27FC236}">
                <a16:creationId xmlns:a16="http://schemas.microsoft.com/office/drawing/2014/main" id="{F91313BA-19B1-2B48-949D-C8DEB9F3BC05}"/>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4" name="Line 18">
            <a:extLst>
              <a:ext uri="{FF2B5EF4-FFF2-40B4-BE49-F238E27FC236}">
                <a16:creationId xmlns:a16="http://schemas.microsoft.com/office/drawing/2014/main" id="{670F3158-A02C-5544-8970-247AE29D368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5" name="Line 19">
            <a:extLst>
              <a:ext uri="{FF2B5EF4-FFF2-40B4-BE49-F238E27FC236}">
                <a16:creationId xmlns:a16="http://schemas.microsoft.com/office/drawing/2014/main" id="{45210CBD-E345-7E45-9A2C-E16E600ACE6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6" name="Rectangle 20">
            <a:extLst>
              <a:ext uri="{FF2B5EF4-FFF2-40B4-BE49-F238E27FC236}">
                <a16:creationId xmlns:a16="http://schemas.microsoft.com/office/drawing/2014/main" id="{927A11AF-D05E-7240-AD61-DDF9120BEB13}"/>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423957" name="Rectangle 21">
            <a:extLst>
              <a:ext uri="{FF2B5EF4-FFF2-40B4-BE49-F238E27FC236}">
                <a16:creationId xmlns:a16="http://schemas.microsoft.com/office/drawing/2014/main" id="{38489047-E9D8-D145-9C7F-B075E446482A}"/>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423958" name="Line 22">
            <a:extLst>
              <a:ext uri="{FF2B5EF4-FFF2-40B4-BE49-F238E27FC236}">
                <a16:creationId xmlns:a16="http://schemas.microsoft.com/office/drawing/2014/main" id="{5B47C29F-9209-6544-B996-D7A24ECB0FC3}"/>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23959" name="Rectangle 23">
            <a:extLst>
              <a:ext uri="{FF2B5EF4-FFF2-40B4-BE49-F238E27FC236}">
                <a16:creationId xmlns:a16="http://schemas.microsoft.com/office/drawing/2014/main" id="{42AC98C7-2A65-5647-A74B-8F88F5EF2D2D}"/>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23960" name="Rectangle 24">
            <a:extLst>
              <a:ext uri="{FF2B5EF4-FFF2-40B4-BE49-F238E27FC236}">
                <a16:creationId xmlns:a16="http://schemas.microsoft.com/office/drawing/2014/main" id="{CB927134-158F-BE4D-803E-C1274E0AD00E}"/>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U</a:t>
            </a:r>
          </a:p>
        </p:txBody>
      </p:sp>
      <p:sp>
        <p:nvSpPr>
          <p:cNvPr id="423961" name="Rectangle 25">
            <a:extLst>
              <a:ext uri="{FF2B5EF4-FFF2-40B4-BE49-F238E27FC236}">
                <a16:creationId xmlns:a16="http://schemas.microsoft.com/office/drawing/2014/main" id="{D1DEC4AE-5252-9247-B2A1-EADFDD4C507C}"/>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B</a:t>
            </a:r>
          </a:p>
        </p:txBody>
      </p:sp>
      <p:sp>
        <p:nvSpPr>
          <p:cNvPr id="423962" name="Rectangle 26">
            <a:extLst>
              <a:ext uri="{FF2B5EF4-FFF2-40B4-BE49-F238E27FC236}">
                <a16:creationId xmlns:a16="http://schemas.microsoft.com/office/drawing/2014/main" id="{B3B0463C-A1A7-814A-B855-EBA19C706859}"/>
              </a:ext>
            </a:extLst>
          </p:cNvPr>
          <p:cNvSpPr>
            <a:spLocks noChangeArrowheads="1"/>
          </p:cNvSpPr>
          <p:nvPr/>
        </p:nvSpPr>
        <p:spPr bwMode="auto">
          <a:xfrm>
            <a:off x="5487988" y="1811338"/>
            <a:ext cx="8350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7" tIns="44450" rIns="90487" bIns="44450">
            <a:spAutoFit/>
          </a:bodyPr>
          <a:lstStyle/>
          <a:p>
            <a:pPr>
              <a:spcBef>
                <a:spcPct val="50000"/>
              </a:spcBef>
            </a:pPr>
            <a:r>
              <a:rPr lang="en-US" altLang="en-US" sz="2400">
                <a:solidFill>
                  <a:schemeClr val="accent1"/>
                </a:solidFill>
                <a:latin typeface="Times" pitchFamily="2" charset="0"/>
              </a:rPr>
              <a:t>H</a:t>
            </a:r>
          </a:p>
        </p:txBody>
      </p:sp>
      <p:sp>
        <p:nvSpPr>
          <p:cNvPr id="423963" name="Rectangle 27">
            <a:extLst>
              <a:ext uri="{FF2B5EF4-FFF2-40B4-BE49-F238E27FC236}">
                <a16:creationId xmlns:a16="http://schemas.microsoft.com/office/drawing/2014/main" id="{4EDB3731-6AFE-7D43-B514-C19880979465}"/>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423964" name="Oval 28">
            <a:extLst>
              <a:ext uri="{FF2B5EF4-FFF2-40B4-BE49-F238E27FC236}">
                <a16:creationId xmlns:a16="http://schemas.microsoft.com/office/drawing/2014/main" id="{105BF734-0688-1A44-9F5F-52EB4C94E58A}"/>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65" name="Rectangle 29">
            <a:extLst>
              <a:ext uri="{FF2B5EF4-FFF2-40B4-BE49-F238E27FC236}">
                <a16:creationId xmlns:a16="http://schemas.microsoft.com/office/drawing/2014/main" id="{7EB6AF50-FD63-234A-87EF-27FF1E5C7D1D}"/>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423966" name="Rectangle 30">
            <a:extLst>
              <a:ext uri="{FF2B5EF4-FFF2-40B4-BE49-F238E27FC236}">
                <a16:creationId xmlns:a16="http://schemas.microsoft.com/office/drawing/2014/main" id="{3C6DC8CB-8609-B14B-975D-E2F799F0C210}"/>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423967" name="Rectangle 31">
            <a:extLst>
              <a:ext uri="{FF2B5EF4-FFF2-40B4-BE49-F238E27FC236}">
                <a16:creationId xmlns:a16="http://schemas.microsoft.com/office/drawing/2014/main" id="{D4CDB0BD-4861-9F4D-B8A8-BD9503F6B4CC}"/>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423968" name="Rectangle 32">
            <a:extLst>
              <a:ext uri="{FF2B5EF4-FFF2-40B4-BE49-F238E27FC236}">
                <a16:creationId xmlns:a16="http://schemas.microsoft.com/office/drawing/2014/main" id="{C4DCBE7C-F3E0-DF43-BB9B-9EBD9AD23723}"/>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423969" name="Rectangle 33">
            <a:extLst>
              <a:ext uri="{FF2B5EF4-FFF2-40B4-BE49-F238E27FC236}">
                <a16:creationId xmlns:a16="http://schemas.microsoft.com/office/drawing/2014/main" id="{F1EB3E9C-48C5-244C-840C-FEA6C96A0D9A}"/>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423970" name="Rectangle 34">
            <a:extLst>
              <a:ext uri="{FF2B5EF4-FFF2-40B4-BE49-F238E27FC236}">
                <a16:creationId xmlns:a16="http://schemas.microsoft.com/office/drawing/2014/main" id="{5D0BC87B-371E-FB41-837A-10F9E3F26EFE}"/>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423971" name="Freeform 35">
            <a:extLst>
              <a:ext uri="{FF2B5EF4-FFF2-40B4-BE49-F238E27FC236}">
                <a16:creationId xmlns:a16="http://schemas.microsoft.com/office/drawing/2014/main" id="{DA17D59A-B18F-B540-906A-0ED52EF70AD9}"/>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423972" name="Freeform 36">
            <a:extLst>
              <a:ext uri="{FF2B5EF4-FFF2-40B4-BE49-F238E27FC236}">
                <a16:creationId xmlns:a16="http://schemas.microsoft.com/office/drawing/2014/main" id="{6142489E-E48C-8D49-A400-C01E12A11BB0}"/>
              </a:ext>
            </a:extLst>
          </p:cNvPr>
          <p:cNvSpPr>
            <a:spLocks/>
          </p:cNvSpPr>
          <p:nvPr/>
        </p:nvSpPr>
        <p:spPr bwMode="auto">
          <a:xfrm>
            <a:off x="29083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3973" name="Freeform 37">
            <a:extLst>
              <a:ext uri="{FF2B5EF4-FFF2-40B4-BE49-F238E27FC236}">
                <a16:creationId xmlns:a16="http://schemas.microsoft.com/office/drawing/2014/main" id="{C426DD9C-5A00-BB4C-B8B0-6D4BEBA83A71}"/>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96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74" name="Freeform 38">
            <a:extLst>
              <a:ext uri="{FF2B5EF4-FFF2-40B4-BE49-F238E27FC236}">
                <a16:creationId xmlns:a16="http://schemas.microsoft.com/office/drawing/2014/main" id="{55996440-52C0-B640-9EE7-1C9435FC8C37}"/>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3975" name="Freeform 39">
            <a:extLst>
              <a:ext uri="{FF2B5EF4-FFF2-40B4-BE49-F238E27FC236}">
                <a16:creationId xmlns:a16="http://schemas.microsoft.com/office/drawing/2014/main" id="{C13DCFF8-3DD0-C74E-83BA-05BA431BB9A3}"/>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3976" name="Freeform 40">
            <a:extLst>
              <a:ext uri="{FF2B5EF4-FFF2-40B4-BE49-F238E27FC236}">
                <a16:creationId xmlns:a16="http://schemas.microsoft.com/office/drawing/2014/main" id="{147818EC-BF27-C945-A782-4DABA40B1ABD}"/>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23977" name="Oval 41">
            <a:extLst>
              <a:ext uri="{FF2B5EF4-FFF2-40B4-BE49-F238E27FC236}">
                <a16:creationId xmlns:a16="http://schemas.microsoft.com/office/drawing/2014/main" id="{C89D1391-9DC0-A04F-A48C-A115F3D1D7C7}"/>
              </a:ext>
            </a:extLst>
          </p:cNvPr>
          <p:cNvSpPr>
            <a:spLocks noChangeArrowheads="1"/>
          </p:cNvSpPr>
          <p:nvPr/>
        </p:nvSpPr>
        <p:spPr bwMode="auto">
          <a:xfrm>
            <a:off x="6723063" y="4495800"/>
            <a:ext cx="193675" cy="187325"/>
          </a:xfrm>
          <a:prstGeom prst="ellipse">
            <a:avLst/>
          </a:prstGeom>
          <a:solidFill>
            <a:srgbClr val="4729B7"/>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78" name="Oval 42">
            <a:extLst>
              <a:ext uri="{FF2B5EF4-FFF2-40B4-BE49-F238E27FC236}">
                <a16:creationId xmlns:a16="http://schemas.microsoft.com/office/drawing/2014/main" id="{C65CC3B7-91FF-1947-BB77-F1FDE65FB1A4}"/>
              </a:ext>
            </a:extLst>
          </p:cNvPr>
          <p:cNvSpPr>
            <a:spLocks noChangeArrowheads="1"/>
          </p:cNvSpPr>
          <p:nvPr/>
        </p:nvSpPr>
        <p:spPr bwMode="auto">
          <a:xfrm>
            <a:off x="5702300" y="3033713"/>
            <a:ext cx="193675" cy="187325"/>
          </a:xfrm>
          <a:prstGeom prst="ellipse">
            <a:avLst/>
          </a:prstGeom>
          <a:solidFill>
            <a:srgbClr val="4729B7"/>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79" name="Oval 43">
            <a:extLst>
              <a:ext uri="{FF2B5EF4-FFF2-40B4-BE49-F238E27FC236}">
                <a16:creationId xmlns:a16="http://schemas.microsoft.com/office/drawing/2014/main" id="{E94A1821-F052-D842-BD37-3233E5A32EEA}"/>
              </a:ext>
            </a:extLst>
          </p:cNvPr>
          <p:cNvSpPr>
            <a:spLocks noChangeArrowheads="1"/>
          </p:cNvSpPr>
          <p:nvPr/>
        </p:nvSpPr>
        <p:spPr bwMode="auto">
          <a:xfrm>
            <a:off x="5313363" y="1982788"/>
            <a:ext cx="193675" cy="187325"/>
          </a:xfrm>
          <a:prstGeom prst="ellipse">
            <a:avLst/>
          </a:prstGeom>
          <a:solidFill>
            <a:srgbClr val="4729B7"/>
          </a:solidFill>
          <a:ln>
            <a:noFill/>
          </a:ln>
          <a:effectLst/>
          <a:extLst>
            <a:ext uri="{91240B29-F687-4F45-9708-019B960494DF}">
              <a14:hiddenLine xmlns:a14="http://schemas.microsoft.com/office/drawing/2010/main" w="25400">
                <a:solidFill>
                  <a:srgbClr val="00AE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0" name="Oval 44">
            <a:extLst>
              <a:ext uri="{FF2B5EF4-FFF2-40B4-BE49-F238E27FC236}">
                <a16:creationId xmlns:a16="http://schemas.microsoft.com/office/drawing/2014/main" id="{1594C0F7-9B89-584C-BD56-EF6B9A4DF6EB}"/>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1" name="Oval 45">
            <a:extLst>
              <a:ext uri="{FF2B5EF4-FFF2-40B4-BE49-F238E27FC236}">
                <a16:creationId xmlns:a16="http://schemas.microsoft.com/office/drawing/2014/main" id="{F831FACE-45AE-5940-B580-5F608A521023}"/>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2" name="Oval 46">
            <a:extLst>
              <a:ext uri="{FF2B5EF4-FFF2-40B4-BE49-F238E27FC236}">
                <a16:creationId xmlns:a16="http://schemas.microsoft.com/office/drawing/2014/main" id="{DBD2F585-4A99-9D47-A323-3108CE95FD46}"/>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3" name="Oval 47">
            <a:extLst>
              <a:ext uri="{FF2B5EF4-FFF2-40B4-BE49-F238E27FC236}">
                <a16:creationId xmlns:a16="http://schemas.microsoft.com/office/drawing/2014/main" id="{EB5300F3-4B61-024C-ADB1-F5140C753445}"/>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4" name="Oval 48">
            <a:extLst>
              <a:ext uri="{FF2B5EF4-FFF2-40B4-BE49-F238E27FC236}">
                <a16:creationId xmlns:a16="http://schemas.microsoft.com/office/drawing/2014/main" id="{631DE9DF-9D89-A848-8210-B9E70084B003}"/>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85" name="Oval 49">
            <a:extLst>
              <a:ext uri="{FF2B5EF4-FFF2-40B4-BE49-F238E27FC236}">
                <a16:creationId xmlns:a16="http://schemas.microsoft.com/office/drawing/2014/main" id="{00B7F2D0-23E9-A449-9D70-449EA60D0E48}"/>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12" name="Text Box 76">
            <a:extLst>
              <a:ext uri="{FF2B5EF4-FFF2-40B4-BE49-F238E27FC236}">
                <a16:creationId xmlns:a16="http://schemas.microsoft.com/office/drawing/2014/main" id="{3F822007-3C35-454A-8899-49D23D8FA134}"/>
              </a:ext>
            </a:extLst>
          </p:cNvPr>
          <p:cNvSpPr txBox="1">
            <a:spLocks noChangeArrowheads="1"/>
          </p:cNvSpPr>
          <p:nvPr/>
        </p:nvSpPr>
        <p:spPr bwMode="auto">
          <a:xfrm>
            <a:off x="3968750" y="2120900"/>
            <a:ext cx="4286250" cy="22367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60000"/>
              </a:lnSpc>
              <a:spcBef>
                <a:spcPct val="50000"/>
              </a:spcBef>
            </a:pPr>
            <a:r>
              <a:rPr lang="en-US" altLang="en-US" sz="3600">
                <a:solidFill>
                  <a:srgbClr val="DFED5D"/>
                </a:solidFill>
              </a:rPr>
              <a:t>“YOSUA…</a:t>
            </a:r>
          </a:p>
          <a:p>
            <a:pPr algn="ctr">
              <a:lnSpc>
                <a:spcPct val="60000"/>
              </a:lnSpc>
              <a:spcBef>
                <a:spcPct val="50000"/>
              </a:spcBef>
            </a:pPr>
            <a:r>
              <a:rPr lang="en-US" altLang="en-US" sz="3600">
                <a:solidFill>
                  <a:srgbClr val="DFED5D"/>
                </a:solidFill>
              </a:rPr>
              <a:t>PERGI DAN</a:t>
            </a:r>
          </a:p>
          <a:p>
            <a:pPr algn="ctr">
              <a:lnSpc>
                <a:spcPct val="60000"/>
              </a:lnSpc>
              <a:spcBef>
                <a:spcPct val="50000"/>
              </a:spcBef>
            </a:pPr>
            <a:r>
              <a:rPr lang="en-US" altLang="en-US" sz="3600">
                <a:solidFill>
                  <a:srgbClr val="DFED5D"/>
                </a:solidFill>
              </a:rPr>
              <a:t> MENDUDUKI </a:t>
            </a:r>
          </a:p>
          <a:p>
            <a:pPr algn="ctr">
              <a:lnSpc>
                <a:spcPct val="60000"/>
              </a:lnSpc>
              <a:spcBef>
                <a:spcPct val="50000"/>
              </a:spcBef>
            </a:pPr>
            <a:r>
              <a:rPr lang="en-US" altLang="en-US" sz="3600">
                <a:solidFill>
                  <a:srgbClr val="DFED5D"/>
                </a:solidFill>
              </a:rPr>
              <a:t>NEGERI ITU!”</a:t>
            </a:r>
          </a:p>
        </p:txBody>
      </p:sp>
      <p:grpSp>
        <p:nvGrpSpPr>
          <p:cNvPr id="424037" name="Group 101">
            <a:extLst>
              <a:ext uri="{FF2B5EF4-FFF2-40B4-BE49-F238E27FC236}">
                <a16:creationId xmlns:a16="http://schemas.microsoft.com/office/drawing/2014/main" id="{97E96B03-91AE-E343-8018-B548403F31AF}"/>
              </a:ext>
            </a:extLst>
          </p:cNvPr>
          <p:cNvGrpSpPr>
            <a:grpSpLocks/>
          </p:cNvGrpSpPr>
          <p:nvPr/>
        </p:nvGrpSpPr>
        <p:grpSpPr bwMode="auto">
          <a:xfrm>
            <a:off x="1614488" y="417513"/>
            <a:ext cx="2576512" cy="3968750"/>
            <a:chOff x="1017" y="263"/>
            <a:chExt cx="1623" cy="2500"/>
          </a:xfrm>
        </p:grpSpPr>
        <p:sp>
          <p:nvSpPr>
            <p:cNvPr id="424014" name="Oval 78">
              <a:extLst>
                <a:ext uri="{FF2B5EF4-FFF2-40B4-BE49-F238E27FC236}">
                  <a16:creationId xmlns:a16="http://schemas.microsoft.com/office/drawing/2014/main" id="{8E5521CC-62E9-F645-92FC-B46165B38E0B}"/>
                </a:ext>
              </a:extLst>
            </p:cNvPr>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dist="107763" dir="2700000" algn="ctr" rotWithShape="0">
                <a:schemeClr val="bg2"/>
              </a:outerShdw>
            </a:effectLst>
          </p:spPr>
          <p:txBody>
            <a:bodyPr wrap="none" anchor="ctr"/>
            <a:lstStyle/>
            <a:p>
              <a:endParaRPr lang="en-US"/>
            </a:p>
          </p:txBody>
        </p:sp>
        <p:sp>
          <p:nvSpPr>
            <p:cNvPr id="424015" name="Rectangle 79">
              <a:extLst>
                <a:ext uri="{FF2B5EF4-FFF2-40B4-BE49-F238E27FC236}">
                  <a16:creationId xmlns:a16="http://schemas.microsoft.com/office/drawing/2014/main" id="{41DB7528-DB1B-EB4A-AB89-8F9F27B2B2AA}"/>
                </a:ext>
              </a:extLst>
            </p:cNvPr>
            <p:cNvSpPr>
              <a:spLocks noChangeArrowheads="1"/>
            </p:cNvSpPr>
            <p:nvPr/>
          </p:nvSpPr>
          <p:spPr bwMode="auto">
            <a:xfrm rot="18000000">
              <a:off x="157" y="1224"/>
              <a:ext cx="2323" cy="40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i="1">
                  <a:solidFill>
                    <a:srgbClr val="FAF200"/>
                  </a:solidFill>
                  <a:effectLst>
                    <a:outerShdw blurRad="38100" dist="38100" dir="2700000" algn="tl">
                      <a:srgbClr val="000000"/>
                    </a:outerShdw>
                  </a:effectLst>
                  <a:latin typeface="Times" pitchFamily="2" charset="0"/>
                </a:rPr>
                <a:t>NEGERI</a:t>
              </a:r>
            </a:p>
          </p:txBody>
        </p:sp>
        <p:sp>
          <p:nvSpPr>
            <p:cNvPr id="424016" name="Line 80">
              <a:extLst>
                <a:ext uri="{FF2B5EF4-FFF2-40B4-BE49-F238E27FC236}">
                  <a16:creationId xmlns:a16="http://schemas.microsoft.com/office/drawing/2014/main" id="{4CF22CDF-E2D2-964A-9B12-1036CCDA9135}"/>
                </a:ext>
              </a:extLst>
            </p:cNvPr>
            <p:cNvSpPr>
              <a:spLocks noChangeShapeType="1"/>
            </p:cNvSpPr>
            <p:nvPr/>
          </p:nvSpPr>
          <p:spPr bwMode="auto">
            <a:xfrm>
              <a:off x="1733" y="1189"/>
              <a:ext cx="907" cy="171"/>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24017" name="Line 81">
              <a:extLst>
                <a:ext uri="{FF2B5EF4-FFF2-40B4-BE49-F238E27FC236}">
                  <a16:creationId xmlns:a16="http://schemas.microsoft.com/office/drawing/2014/main" id="{9190B6C6-004E-1E4A-87B2-D0F729AC2757}"/>
                </a:ext>
              </a:extLst>
            </p:cNvPr>
            <p:cNvSpPr>
              <a:spLocks noChangeShapeType="1"/>
            </p:cNvSpPr>
            <p:nvPr/>
          </p:nvSpPr>
          <p:spPr bwMode="auto">
            <a:xfrm>
              <a:off x="1200" y="2165"/>
              <a:ext cx="587" cy="598"/>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24019" name="Text Box 83">
            <a:extLst>
              <a:ext uri="{FF2B5EF4-FFF2-40B4-BE49-F238E27FC236}">
                <a16:creationId xmlns:a16="http://schemas.microsoft.com/office/drawing/2014/main" id="{6E065DFD-7AED-6449-B499-876221DE6363}"/>
              </a:ext>
            </a:extLst>
          </p:cNvPr>
          <p:cNvSpPr txBox="1">
            <a:spLocks noChangeArrowheads="1"/>
          </p:cNvSpPr>
          <p:nvPr/>
        </p:nvSpPr>
        <p:spPr bwMode="auto">
          <a:xfrm>
            <a:off x="1781175" y="47625"/>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1:11</a:t>
            </a:r>
          </a:p>
        </p:txBody>
      </p:sp>
      <p:sp>
        <p:nvSpPr>
          <p:cNvPr id="424020" name="Freeform 84">
            <a:extLst>
              <a:ext uri="{FF2B5EF4-FFF2-40B4-BE49-F238E27FC236}">
                <a16:creationId xmlns:a16="http://schemas.microsoft.com/office/drawing/2014/main" id="{44AB965B-D46C-6348-BB69-8DA3DC678736}"/>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021" name="Rectangle 85">
            <a:extLst>
              <a:ext uri="{FF2B5EF4-FFF2-40B4-BE49-F238E27FC236}">
                <a16:creationId xmlns:a16="http://schemas.microsoft.com/office/drawing/2014/main" id="{EF12FE17-2998-1D44-9B47-C367323667C9}"/>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2" name="Freeform 86">
            <a:extLst>
              <a:ext uri="{FF2B5EF4-FFF2-40B4-BE49-F238E27FC236}">
                <a16:creationId xmlns:a16="http://schemas.microsoft.com/office/drawing/2014/main" id="{41045382-DB72-0A42-8519-CC6B3EA2A0F7}"/>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023" name="AutoShape 87">
            <a:extLst>
              <a:ext uri="{FF2B5EF4-FFF2-40B4-BE49-F238E27FC236}">
                <a16:creationId xmlns:a16="http://schemas.microsoft.com/office/drawing/2014/main" id="{45C7373B-25B0-E846-AA82-4596C2C17CED}"/>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4" name="Rectangle 88">
            <a:extLst>
              <a:ext uri="{FF2B5EF4-FFF2-40B4-BE49-F238E27FC236}">
                <a16:creationId xmlns:a16="http://schemas.microsoft.com/office/drawing/2014/main" id="{BD4A5C09-FCBD-2443-B3AA-D8CBC20B79C1}"/>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5" name="Rectangle 89">
            <a:extLst>
              <a:ext uri="{FF2B5EF4-FFF2-40B4-BE49-F238E27FC236}">
                <a16:creationId xmlns:a16="http://schemas.microsoft.com/office/drawing/2014/main" id="{3F27BE79-74AD-C648-9AED-3F5FF0176A53}"/>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6" name="AutoShape 90">
            <a:extLst>
              <a:ext uri="{FF2B5EF4-FFF2-40B4-BE49-F238E27FC236}">
                <a16:creationId xmlns:a16="http://schemas.microsoft.com/office/drawing/2014/main" id="{74568800-782C-7642-92A9-373F02364640}"/>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7" name="Line 91">
            <a:extLst>
              <a:ext uri="{FF2B5EF4-FFF2-40B4-BE49-F238E27FC236}">
                <a16:creationId xmlns:a16="http://schemas.microsoft.com/office/drawing/2014/main" id="{041C13BF-3A09-BF48-ADD8-6637C6B48E60}"/>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8" name="Line 92">
            <a:extLst>
              <a:ext uri="{FF2B5EF4-FFF2-40B4-BE49-F238E27FC236}">
                <a16:creationId xmlns:a16="http://schemas.microsoft.com/office/drawing/2014/main" id="{8F5D0909-C149-CA4B-B6AA-5BA6D7E08F76}"/>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4029" name="Rectangle 93">
            <a:extLst>
              <a:ext uri="{FF2B5EF4-FFF2-40B4-BE49-F238E27FC236}">
                <a16:creationId xmlns:a16="http://schemas.microsoft.com/office/drawing/2014/main" id="{711FB035-E296-CC4C-A60C-2FAFB01C5EC1}"/>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424031" name="Text Box 95">
            <a:extLst>
              <a:ext uri="{FF2B5EF4-FFF2-40B4-BE49-F238E27FC236}">
                <a16:creationId xmlns:a16="http://schemas.microsoft.com/office/drawing/2014/main" id="{0F0DCE18-CBB7-3E42-A0FE-929A95540B12}"/>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24035" name="Rectangle 99">
            <a:extLst>
              <a:ext uri="{FF2B5EF4-FFF2-40B4-BE49-F238E27FC236}">
                <a16:creationId xmlns:a16="http://schemas.microsoft.com/office/drawing/2014/main" id="{F7C15B06-0081-6947-A34B-A1957490E3F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38</a:t>
            </a:r>
          </a:p>
        </p:txBody>
      </p:sp>
      <p:sp>
        <p:nvSpPr>
          <p:cNvPr id="424036" name="Text Box 100">
            <a:extLst>
              <a:ext uri="{FF2B5EF4-FFF2-40B4-BE49-F238E27FC236}">
                <a16:creationId xmlns:a16="http://schemas.microsoft.com/office/drawing/2014/main" id="{24FD5AF7-64E2-0C45-9867-68FAA695E35A}"/>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424037"/>
                                        </p:tgtEl>
                                        <p:attrNameLst>
                                          <p:attrName>style.visibility</p:attrName>
                                        </p:attrNameLst>
                                      </p:cBhvr>
                                      <p:to>
                                        <p:strVal val="visible"/>
                                      </p:to>
                                    </p:set>
                                    <p:anim calcmode="lin" valueType="num">
                                      <p:cBhvr additive="base">
                                        <p:cTn id="7" dur="500" fill="hold"/>
                                        <p:tgtEl>
                                          <p:spTgt spid="424037"/>
                                        </p:tgtEl>
                                        <p:attrNameLst>
                                          <p:attrName>ppt_x</p:attrName>
                                        </p:attrNameLst>
                                      </p:cBhvr>
                                      <p:tavLst>
                                        <p:tav tm="0">
                                          <p:val>
                                            <p:strVal val="0-#ppt_w/2"/>
                                          </p:val>
                                        </p:tav>
                                        <p:tav tm="100000">
                                          <p:val>
                                            <p:strVal val="#ppt_x"/>
                                          </p:val>
                                        </p:tav>
                                      </p:tavLst>
                                    </p:anim>
                                    <p:anim calcmode="lin" valueType="num">
                                      <p:cBhvr additive="base">
                                        <p:cTn id="8" dur="500" fill="hold"/>
                                        <p:tgtEl>
                                          <p:spTgt spid="4240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1026">
            <a:extLst>
              <a:ext uri="{FF2B5EF4-FFF2-40B4-BE49-F238E27FC236}">
                <a16:creationId xmlns:a16="http://schemas.microsoft.com/office/drawing/2014/main" id="{28CC84B8-3969-AB46-BC40-F2EFEB80D000}"/>
              </a:ext>
            </a:extLst>
          </p:cNvPr>
          <p:cNvSpPr>
            <a:spLocks noChangeArrowheads="1"/>
          </p:cNvSpPr>
          <p:nvPr/>
        </p:nvSpPr>
        <p:spPr bwMode="auto">
          <a:xfrm>
            <a:off x="1598613"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3" name="Freeform 1027">
            <a:extLst>
              <a:ext uri="{FF2B5EF4-FFF2-40B4-BE49-F238E27FC236}">
                <a16:creationId xmlns:a16="http://schemas.microsoft.com/office/drawing/2014/main" id="{931CF0C1-23EE-DD41-A49C-5F5A56962ECE}"/>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4" name="Rectangle 1028">
            <a:extLst>
              <a:ext uri="{FF2B5EF4-FFF2-40B4-BE49-F238E27FC236}">
                <a16:creationId xmlns:a16="http://schemas.microsoft.com/office/drawing/2014/main" id="{9A61934D-51CF-4B44-8DA4-7952BBEC05CE}"/>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5205" name="Rectangle 1029">
            <a:extLst>
              <a:ext uri="{FF2B5EF4-FFF2-40B4-BE49-F238E27FC236}">
                <a16:creationId xmlns:a16="http://schemas.microsoft.com/office/drawing/2014/main" id="{B01DAF2F-5783-3141-9716-3C1A9B54A26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06" name="Freeform 1030">
            <a:extLst>
              <a:ext uri="{FF2B5EF4-FFF2-40B4-BE49-F238E27FC236}">
                <a16:creationId xmlns:a16="http://schemas.microsoft.com/office/drawing/2014/main" id="{49E9B6D5-545E-1B48-AF9E-EC03308C6977}"/>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7" name="Freeform 1031">
            <a:extLst>
              <a:ext uri="{FF2B5EF4-FFF2-40B4-BE49-F238E27FC236}">
                <a16:creationId xmlns:a16="http://schemas.microsoft.com/office/drawing/2014/main" id="{3D4D6622-C1B8-454E-8436-3E445C4DD4B1}"/>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08" name="Rectangle 1032">
            <a:extLst>
              <a:ext uri="{FF2B5EF4-FFF2-40B4-BE49-F238E27FC236}">
                <a16:creationId xmlns:a16="http://schemas.microsoft.com/office/drawing/2014/main" id="{E8C71802-3342-1642-917B-C57E6B074465}"/>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SE</a:t>
            </a:r>
          </a:p>
        </p:txBody>
      </p:sp>
      <p:sp>
        <p:nvSpPr>
          <p:cNvPr id="435209" name="Freeform 1033">
            <a:extLst>
              <a:ext uri="{FF2B5EF4-FFF2-40B4-BE49-F238E27FC236}">
                <a16:creationId xmlns:a16="http://schemas.microsoft.com/office/drawing/2014/main" id="{7F584F38-88DB-944E-A9C3-FE9F577DA8DD}"/>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0" name="Rectangle 1034">
            <a:extLst>
              <a:ext uri="{FF2B5EF4-FFF2-40B4-BE49-F238E27FC236}">
                <a16:creationId xmlns:a16="http://schemas.microsoft.com/office/drawing/2014/main" id="{48743441-510A-DB4D-8908-71E0DD8297A4}"/>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435211" name="Freeform 1035">
            <a:extLst>
              <a:ext uri="{FF2B5EF4-FFF2-40B4-BE49-F238E27FC236}">
                <a16:creationId xmlns:a16="http://schemas.microsoft.com/office/drawing/2014/main" id="{643E8804-18B0-AC4F-B282-5DD94656ACD1}"/>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2" name="Freeform 1036">
            <a:extLst>
              <a:ext uri="{FF2B5EF4-FFF2-40B4-BE49-F238E27FC236}">
                <a16:creationId xmlns:a16="http://schemas.microsoft.com/office/drawing/2014/main" id="{9EE6A2FE-6064-0042-B9F5-254945E31852}"/>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3" name="Freeform 1037">
            <a:extLst>
              <a:ext uri="{FF2B5EF4-FFF2-40B4-BE49-F238E27FC236}">
                <a16:creationId xmlns:a16="http://schemas.microsoft.com/office/drawing/2014/main" id="{6C2C47B9-723B-6548-A1A6-F6ABC809F2FE}"/>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14" name="Rectangle 1038">
            <a:extLst>
              <a:ext uri="{FF2B5EF4-FFF2-40B4-BE49-F238E27FC236}">
                <a16:creationId xmlns:a16="http://schemas.microsoft.com/office/drawing/2014/main" id="{FB17732D-686C-D747-AD75-9208E14ABF62}"/>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435215" name="Rectangle 1039">
            <a:extLst>
              <a:ext uri="{FF2B5EF4-FFF2-40B4-BE49-F238E27FC236}">
                <a16:creationId xmlns:a16="http://schemas.microsoft.com/office/drawing/2014/main" id="{13C2CCC8-75D8-3D45-AC93-4D3BE8F307DA}"/>
              </a:ext>
            </a:extLst>
          </p:cNvPr>
          <p:cNvSpPr>
            <a:spLocks noChangeArrowheads="1"/>
          </p:cNvSpPr>
          <p:nvPr/>
        </p:nvSpPr>
        <p:spPr bwMode="auto">
          <a:xfrm>
            <a:off x="2516188" y="5640388"/>
            <a:ext cx="9223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435216" name="Rectangle 1040">
            <a:extLst>
              <a:ext uri="{FF2B5EF4-FFF2-40B4-BE49-F238E27FC236}">
                <a16:creationId xmlns:a16="http://schemas.microsoft.com/office/drawing/2014/main" id="{62FD74CB-7C97-C74F-81EE-2E69B011A61B}"/>
              </a:ext>
            </a:extLst>
          </p:cNvPr>
          <p:cNvSpPr>
            <a:spLocks noChangeArrowheads="1"/>
          </p:cNvSpPr>
          <p:nvPr/>
        </p:nvSpPr>
        <p:spPr bwMode="auto">
          <a:xfrm>
            <a:off x="1704975" y="992188"/>
            <a:ext cx="140335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435217" name="Rectangle 1041">
            <a:extLst>
              <a:ext uri="{FF2B5EF4-FFF2-40B4-BE49-F238E27FC236}">
                <a16:creationId xmlns:a16="http://schemas.microsoft.com/office/drawing/2014/main" id="{7A7A5F22-DDB0-8244-9F21-397EAC745A87}"/>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18" name="Line 1042">
            <a:extLst>
              <a:ext uri="{FF2B5EF4-FFF2-40B4-BE49-F238E27FC236}">
                <a16:creationId xmlns:a16="http://schemas.microsoft.com/office/drawing/2014/main" id="{4EFDB370-055D-094F-970E-EFB0866E5EF4}"/>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19" name="Line 1043">
            <a:extLst>
              <a:ext uri="{FF2B5EF4-FFF2-40B4-BE49-F238E27FC236}">
                <a16:creationId xmlns:a16="http://schemas.microsoft.com/office/drawing/2014/main" id="{8C4B1528-3336-B14D-99A1-313FDE57C8D9}"/>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20" name="Rectangle 1044">
            <a:extLst>
              <a:ext uri="{FF2B5EF4-FFF2-40B4-BE49-F238E27FC236}">
                <a16:creationId xmlns:a16="http://schemas.microsoft.com/office/drawing/2014/main" id="{DF95DB9E-3FC7-E04E-9B9C-9DD28E0D71F9}"/>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435221" name="Rectangle 1045">
            <a:extLst>
              <a:ext uri="{FF2B5EF4-FFF2-40B4-BE49-F238E27FC236}">
                <a16:creationId xmlns:a16="http://schemas.microsoft.com/office/drawing/2014/main" id="{58A1EA73-FB5A-1948-862C-E21CDDA0805C}"/>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435222" name="Line 1046">
            <a:extLst>
              <a:ext uri="{FF2B5EF4-FFF2-40B4-BE49-F238E27FC236}">
                <a16:creationId xmlns:a16="http://schemas.microsoft.com/office/drawing/2014/main" id="{C9943E3A-76AF-3B44-96E8-1CE8BA10EDB0}"/>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435223" name="Rectangle 1047">
            <a:extLst>
              <a:ext uri="{FF2B5EF4-FFF2-40B4-BE49-F238E27FC236}">
                <a16:creationId xmlns:a16="http://schemas.microsoft.com/office/drawing/2014/main" id="{F76ADE08-4A24-E347-AC24-45892F772522}"/>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35224" name="Rectangle 1048">
            <a:extLst>
              <a:ext uri="{FF2B5EF4-FFF2-40B4-BE49-F238E27FC236}">
                <a16:creationId xmlns:a16="http://schemas.microsoft.com/office/drawing/2014/main" id="{ABAB9F95-41A2-FD4F-9136-36F4E05DB3C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435225" name="Rectangle 1049">
            <a:extLst>
              <a:ext uri="{FF2B5EF4-FFF2-40B4-BE49-F238E27FC236}">
                <a16:creationId xmlns:a16="http://schemas.microsoft.com/office/drawing/2014/main" id="{7309C336-CA16-FD47-96CE-1BA75589576C}"/>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435226" name="Rectangle 1050">
            <a:extLst>
              <a:ext uri="{FF2B5EF4-FFF2-40B4-BE49-F238E27FC236}">
                <a16:creationId xmlns:a16="http://schemas.microsoft.com/office/drawing/2014/main" id="{A742103C-8581-DF48-9F83-2DF4FEB27FAC}"/>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H</a:t>
            </a:r>
          </a:p>
        </p:txBody>
      </p:sp>
      <p:sp>
        <p:nvSpPr>
          <p:cNvPr id="435227" name="Rectangle 1051">
            <a:extLst>
              <a:ext uri="{FF2B5EF4-FFF2-40B4-BE49-F238E27FC236}">
                <a16:creationId xmlns:a16="http://schemas.microsoft.com/office/drawing/2014/main" id="{8A43A152-648C-5E4D-8516-78E6CC2CAF3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435228" name="Oval 1052">
            <a:extLst>
              <a:ext uri="{FF2B5EF4-FFF2-40B4-BE49-F238E27FC236}">
                <a16:creationId xmlns:a16="http://schemas.microsoft.com/office/drawing/2014/main" id="{6FC26FD3-6CB5-2A4C-A407-ECC9EC4C84D2}"/>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29" name="Rectangle 1053">
            <a:extLst>
              <a:ext uri="{FF2B5EF4-FFF2-40B4-BE49-F238E27FC236}">
                <a16:creationId xmlns:a16="http://schemas.microsoft.com/office/drawing/2014/main" id="{D0910D43-8790-6E45-8526-F3E733DE0147}"/>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435230" name="Rectangle 1054">
            <a:extLst>
              <a:ext uri="{FF2B5EF4-FFF2-40B4-BE49-F238E27FC236}">
                <a16:creationId xmlns:a16="http://schemas.microsoft.com/office/drawing/2014/main" id="{559D429C-7841-4142-BCDC-61833C6E8685}"/>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435231" name="Rectangle 1055">
            <a:extLst>
              <a:ext uri="{FF2B5EF4-FFF2-40B4-BE49-F238E27FC236}">
                <a16:creationId xmlns:a16="http://schemas.microsoft.com/office/drawing/2014/main" id="{3CCF013F-5210-1343-A66C-1CF8DFDF3896}"/>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435232" name="Rectangle 1056">
            <a:extLst>
              <a:ext uri="{FF2B5EF4-FFF2-40B4-BE49-F238E27FC236}">
                <a16:creationId xmlns:a16="http://schemas.microsoft.com/office/drawing/2014/main" id="{09CF7A6F-98B7-2C4F-9DBB-CE81DF8DBF62}"/>
              </a:ext>
            </a:extLst>
          </p:cNvPr>
          <p:cNvSpPr>
            <a:spLocks noChangeArrowheads="1"/>
          </p:cNvSpPr>
          <p:nvPr/>
        </p:nvSpPr>
        <p:spPr bwMode="auto">
          <a:xfrm>
            <a:off x="3205163" y="5164138"/>
            <a:ext cx="587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GS</a:t>
            </a:r>
          </a:p>
        </p:txBody>
      </p:sp>
      <p:sp>
        <p:nvSpPr>
          <p:cNvPr id="435233" name="Rectangle 1057">
            <a:extLst>
              <a:ext uri="{FF2B5EF4-FFF2-40B4-BE49-F238E27FC236}">
                <a16:creationId xmlns:a16="http://schemas.microsoft.com/office/drawing/2014/main" id="{3551392F-831E-BD47-8223-08F0F0EF36F0}"/>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435234" name="Rectangle 1058">
            <a:extLst>
              <a:ext uri="{FF2B5EF4-FFF2-40B4-BE49-F238E27FC236}">
                <a16:creationId xmlns:a16="http://schemas.microsoft.com/office/drawing/2014/main" id="{826568A1-35A1-9440-BBCA-42ACFB3D060D}"/>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435235" name="Freeform 1059">
            <a:extLst>
              <a:ext uri="{FF2B5EF4-FFF2-40B4-BE49-F238E27FC236}">
                <a16:creationId xmlns:a16="http://schemas.microsoft.com/office/drawing/2014/main" id="{143883D4-B472-F045-A863-A390394140BC}"/>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435236" name="Freeform 1060">
            <a:extLst>
              <a:ext uri="{FF2B5EF4-FFF2-40B4-BE49-F238E27FC236}">
                <a16:creationId xmlns:a16="http://schemas.microsoft.com/office/drawing/2014/main" id="{7B3F003C-093E-B34F-9F6D-0C5AEB481BE0}"/>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5237" name="Freeform 1061">
            <a:extLst>
              <a:ext uri="{FF2B5EF4-FFF2-40B4-BE49-F238E27FC236}">
                <a16:creationId xmlns:a16="http://schemas.microsoft.com/office/drawing/2014/main" id="{6B61DAC9-2216-2948-A79C-C7350E4944A7}"/>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96F3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38" name="Freeform 1062">
            <a:extLst>
              <a:ext uri="{FF2B5EF4-FFF2-40B4-BE49-F238E27FC236}">
                <a16:creationId xmlns:a16="http://schemas.microsoft.com/office/drawing/2014/main" id="{5AA6321A-B964-D546-9651-E52451C80431}"/>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5239" name="Freeform 1063">
            <a:extLst>
              <a:ext uri="{FF2B5EF4-FFF2-40B4-BE49-F238E27FC236}">
                <a16:creationId xmlns:a16="http://schemas.microsoft.com/office/drawing/2014/main" id="{17568766-B1E4-EF4A-A7FF-1CE74DAC5520}"/>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Lst>
            <a:ahLst/>
            <a:cxnLst>
              <a:cxn ang="0">
                <a:pos x="T0" y="T1"/>
              </a:cxn>
              <a:cxn ang="0">
                <a:pos x="T2" y="T3"/>
              </a:cxn>
              <a:cxn ang="0">
                <a:pos x="T4" y="T5"/>
              </a:cxn>
              <a:cxn ang="0">
                <a:pos x="T6" y="T7"/>
              </a:cxn>
              <a:cxn ang="0">
                <a:pos x="T8" y="T9"/>
              </a:cxn>
              <a:cxn ang="0">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5240" name="Freeform 1064">
            <a:extLst>
              <a:ext uri="{FF2B5EF4-FFF2-40B4-BE49-F238E27FC236}">
                <a16:creationId xmlns:a16="http://schemas.microsoft.com/office/drawing/2014/main" id="{79A16436-98C5-0E4C-A7F3-E1A0DBB0FF13}"/>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5241" name="Oval 1065">
            <a:extLst>
              <a:ext uri="{FF2B5EF4-FFF2-40B4-BE49-F238E27FC236}">
                <a16:creationId xmlns:a16="http://schemas.microsoft.com/office/drawing/2014/main" id="{918A7B7F-0658-7848-8B18-AF05858D2EB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2" name="Oval 1066">
            <a:extLst>
              <a:ext uri="{FF2B5EF4-FFF2-40B4-BE49-F238E27FC236}">
                <a16:creationId xmlns:a16="http://schemas.microsoft.com/office/drawing/2014/main" id="{88774BCE-A8DD-1041-B285-A1AE4D0FF3E4}"/>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3" name="Oval 1067">
            <a:extLst>
              <a:ext uri="{FF2B5EF4-FFF2-40B4-BE49-F238E27FC236}">
                <a16:creationId xmlns:a16="http://schemas.microsoft.com/office/drawing/2014/main" id="{4A799F0D-1D44-8A48-9EA1-41C6985046D7}"/>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4" name="Oval 1068">
            <a:extLst>
              <a:ext uri="{FF2B5EF4-FFF2-40B4-BE49-F238E27FC236}">
                <a16:creationId xmlns:a16="http://schemas.microsoft.com/office/drawing/2014/main" id="{0F5A0B80-DDB1-7048-BD57-1C6F9C8B948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5" name="Oval 1069">
            <a:extLst>
              <a:ext uri="{FF2B5EF4-FFF2-40B4-BE49-F238E27FC236}">
                <a16:creationId xmlns:a16="http://schemas.microsoft.com/office/drawing/2014/main" id="{AB0F453F-D4B1-D84B-AFC4-3B64500BE6B0}"/>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6" name="Oval 1070">
            <a:extLst>
              <a:ext uri="{FF2B5EF4-FFF2-40B4-BE49-F238E27FC236}">
                <a16:creationId xmlns:a16="http://schemas.microsoft.com/office/drawing/2014/main" id="{A13DC0AF-F7D8-544F-B7AE-16594096B28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7" name="Oval 1071">
            <a:extLst>
              <a:ext uri="{FF2B5EF4-FFF2-40B4-BE49-F238E27FC236}">
                <a16:creationId xmlns:a16="http://schemas.microsoft.com/office/drawing/2014/main" id="{E4E53FDC-D401-D64F-87C0-4475B3440B31}"/>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8" name="Oval 1072">
            <a:extLst>
              <a:ext uri="{FF2B5EF4-FFF2-40B4-BE49-F238E27FC236}">
                <a16:creationId xmlns:a16="http://schemas.microsoft.com/office/drawing/2014/main" id="{84E0196D-BB1C-D44F-B4A2-A6CE66607641}"/>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49" name="Oval 1073">
            <a:extLst>
              <a:ext uri="{FF2B5EF4-FFF2-40B4-BE49-F238E27FC236}">
                <a16:creationId xmlns:a16="http://schemas.microsoft.com/office/drawing/2014/main" id="{76929608-D6BC-8646-ACCB-6A803BC515DD}"/>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51" name="Text Box 1075">
            <a:extLst>
              <a:ext uri="{FF2B5EF4-FFF2-40B4-BE49-F238E27FC236}">
                <a16:creationId xmlns:a16="http://schemas.microsoft.com/office/drawing/2014/main" id="{2B3587C5-9E94-DB48-9945-F43706902416}"/>
              </a:ext>
            </a:extLst>
          </p:cNvPr>
          <p:cNvSpPr txBox="1">
            <a:spLocks noChangeArrowheads="1"/>
          </p:cNvSpPr>
          <p:nvPr/>
        </p:nvSpPr>
        <p:spPr bwMode="auto">
          <a:xfrm>
            <a:off x="4438650" y="2447925"/>
            <a:ext cx="3900488" cy="26558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nSpc>
                <a:spcPct val="120000"/>
              </a:lnSpc>
              <a:spcBef>
                <a:spcPct val="50000"/>
              </a:spcBef>
            </a:pPr>
            <a:r>
              <a:rPr lang="en-US" altLang="en-US" sz="2800">
                <a:solidFill>
                  <a:srgbClr val="EEFF4B"/>
                </a:solidFill>
              </a:rPr>
              <a:t>DARI GUNUNG NEBO PASUKAN YOSUA HARUS MENYEBRANGI SUNGAI YORDAN</a:t>
            </a:r>
          </a:p>
        </p:txBody>
      </p:sp>
      <p:sp>
        <p:nvSpPr>
          <p:cNvPr id="435266" name="AutoShape 1090">
            <a:extLst>
              <a:ext uri="{FF2B5EF4-FFF2-40B4-BE49-F238E27FC236}">
                <a16:creationId xmlns:a16="http://schemas.microsoft.com/office/drawing/2014/main" id="{13F7D3A7-E162-EB44-8784-8321D821B3DD}"/>
              </a:ext>
            </a:extLst>
          </p:cNvPr>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dist="89803" dir="2700000" algn="ctr" rotWithShape="0">
              <a:schemeClr val="bg2"/>
            </a:outerShdw>
          </a:effectLst>
        </p:spPr>
        <p:txBody>
          <a:bodyPr wrap="none" anchor="ctr"/>
          <a:lstStyle/>
          <a:p>
            <a:endParaRPr lang="en-US"/>
          </a:p>
        </p:txBody>
      </p:sp>
      <p:sp>
        <p:nvSpPr>
          <p:cNvPr id="435267" name="AutoShape 1091">
            <a:extLst>
              <a:ext uri="{FF2B5EF4-FFF2-40B4-BE49-F238E27FC236}">
                <a16:creationId xmlns:a16="http://schemas.microsoft.com/office/drawing/2014/main" id="{6F596CBA-2C4C-2F4D-8650-662FCDDEC55C}"/>
              </a:ext>
            </a:extLst>
          </p:cNvPr>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dist="89803" dir="2700000" algn="ctr" rotWithShape="0">
              <a:schemeClr val="bg2"/>
            </a:outerShdw>
          </a:effectLst>
        </p:spPr>
        <p:txBody>
          <a:bodyPr wrap="none" anchor="ctr"/>
          <a:lstStyle/>
          <a:p>
            <a:endParaRPr lang="en-US"/>
          </a:p>
        </p:txBody>
      </p:sp>
      <p:grpSp>
        <p:nvGrpSpPr>
          <p:cNvPr id="435268" name="Group 1092">
            <a:extLst>
              <a:ext uri="{FF2B5EF4-FFF2-40B4-BE49-F238E27FC236}">
                <a16:creationId xmlns:a16="http://schemas.microsoft.com/office/drawing/2014/main" id="{0A007DE1-DA79-6A40-9B99-A745C311F489}"/>
              </a:ext>
            </a:extLst>
          </p:cNvPr>
          <p:cNvGrpSpPr>
            <a:grpSpLocks/>
          </p:cNvGrpSpPr>
          <p:nvPr/>
        </p:nvGrpSpPr>
        <p:grpSpPr bwMode="auto">
          <a:xfrm>
            <a:off x="1614488" y="276225"/>
            <a:ext cx="2576512" cy="4110038"/>
            <a:chOff x="1017" y="366"/>
            <a:chExt cx="1623" cy="2589"/>
          </a:xfrm>
        </p:grpSpPr>
        <p:sp>
          <p:nvSpPr>
            <p:cNvPr id="435269" name="Oval 1093">
              <a:extLst>
                <a:ext uri="{FF2B5EF4-FFF2-40B4-BE49-F238E27FC236}">
                  <a16:creationId xmlns:a16="http://schemas.microsoft.com/office/drawing/2014/main" id="{6575F1E2-BCE2-FD44-A5F6-1AE5586BE8B0}"/>
                </a:ext>
              </a:extLst>
            </p:cNvPr>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dist="107763" dir="2700000" algn="ctr" rotWithShape="0">
                <a:schemeClr val="bg2"/>
              </a:outerShdw>
            </a:effectLst>
          </p:spPr>
          <p:txBody>
            <a:bodyPr wrap="none" anchor="ctr"/>
            <a:lstStyle/>
            <a:p>
              <a:endParaRPr lang="en-US"/>
            </a:p>
          </p:txBody>
        </p:sp>
        <p:sp>
          <p:nvSpPr>
            <p:cNvPr id="435270" name="Rectangle 1094">
              <a:extLst>
                <a:ext uri="{FF2B5EF4-FFF2-40B4-BE49-F238E27FC236}">
                  <a16:creationId xmlns:a16="http://schemas.microsoft.com/office/drawing/2014/main" id="{917834A7-58ED-F146-B0D2-2D532AFD4B00}"/>
                </a:ext>
              </a:extLst>
            </p:cNvPr>
            <p:cNvSpPr>
              <a:spLocks noChangeArrowheads="1"/>
            </p:cNvSpPr>
            <p:nvPr/>
          </p:nvSpPr>
          <p:spPr bwMode="auto">
            <a:xfrm rot="18000000">
              <a:off x="166" y="1327"/>
              <a:ext cx="2323" cy="40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spcBef>
                  <a:spcPct val="50000"/>
                </a:spcBef>
              </a:pPr>
              <a:r>
                <a:rPr lang="en-US" altLang="en-US" sz="3600" i="1">
                  <a:solidFill>
                    <a:srgbClr val="FAF200"/>
                  </a:solidFill>
                  <a:effectLst>
                    <a:outerShdw blurRad="38100" dist="38100" dir="2700000" algn="tl">
                      <a:srgbClr val="000000"/>
                    </a:outerShdw>
                  </a:effectLst>
                  <a:latin typeface="Times" pitchFamily="2" charset="0"/>
                </a:rPr>
                <a:t>NEGERI</a:t>
              </a:r>
            </a:p>
          </p:txBody>
        </p:sp>
        <p:sp>
          <p:nvSpPr>
            <p:cNvPr id="435271" name="Line 1095">
              <a:extLst>
                <a:ext uri="{FF2B5EF4-FFF2-40B4-BE49-F238E27FC236}">
                  <a16:creationId xmlns:a16="http://schemas.microsoft.com/office/drawing/2014/main" id="{1BBB69E0-CE50-2D4A-8A72-650EE3346CE3}"/>
                </a:ext>
              </a:extLst>
            </p:cNvPr>
            <p:cNvSpPr>
              <a:spLocks noChangeShapeType="1"/>
            </p:cNvSpPr>
            <p:nvPr/>
          </p:nvSpPr>
          <p:spPr bwMode="auto">
            <a:xfrm>
              <a:off x="1733" y="1381"/>
              <a:ext cx="907" cy="171"/>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5272" name="Line 1096">
              <a:extLst>
                <a:ext uri="{FF2B5EF4-FFF2-40B4-BE49-F238E27FC236}">
                  <a16:creationId xmlns:a16="http://schemas.microsoft.com/office/drawing/2014/main" id="{64B473D8-B6AF-7D48-B246-FDBA00217447}"/>
                </a:ext>
              </a:extLst>
            </p:cNvPr>
            <p:cNvSpPr>
              <a:spLocks noChangeShapeType="1"/>
            </p:cNvSpPr>
            <p:nvPr/>
          </p:nvSpPr>
          <p:spPr bwMode="auto">
            <a:xfrm>
              <a:off x="1200" y="2357"/>
              <a:ext cx="587" cy="598"/>
            </a:xfrm>
            <a:prstGeom prst="line">
              <a:avLst/>
            </a:prstGeom>
            <a:noFill/>
            <a:ln w="50800">
              <a:solidFill>
                <a:srgbClr val="FAF2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435274" name="Text Box 1098">
            <a:extLst>
              <a:ext uri="{FF2B5EF4-FFF2-40B4-BE49-F238E27FC236}">
                <a16:creationId xmlns:a16="http://schemas.microsoft.com/office/drawing/2014/main" id="{8DEB9F5A-FFFC-FE42-9D33-ED165D1D5B68}"/>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435275" name="Text Box 1099">
            <a:extLst>
              <a:ext uri="{FF2B5EF4-FFF2-40B4-BE49-F238E27FC236}">
                <a16:creationId xmlns:a16="http://schemas.microsoft.com/office/drawing/2014/main" id="{1D313085-7E62-9F43-98D3-1F021F174B3E}"/>
              </a:ext>
            </a:extLst>
          </p:cNvPr>
          <p:cNvSpPr txBox="1">
            <a:spLocks noChangeArrowheads="1"/>
          </p:cNvSpPr>
          <p:nvPr/>
        </p:nvSpPr>
        <p:spPr bwMode="auto">
          <a:xfrm>
            <a:off x="1778000" y="47625"/>
            <a:ext cx="2989263"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1:11</a:t>
            </a:r>
          </a:p>
        </p:txBody>
      </p:sp>
      <p:sp>
        <p:nvSpPr>
          <p:cNvPr id="435276" name="Freeform 1100">
            <a:extLst>
              <a:ext uri="{FF2B5EF4-FFF2-40B4-BE49-F238E27FC236}">
                <a16:creationId xmlns:a16="http://schemas.microsoft.com/office/drawing/2014/main" id="{D29C1CC9-CD8C-DD4E-89E4-C27F5EC7658A}"/>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77" name="Rectangle 1101">
            <a:extLst>
              <a:ext uri="{FF2B5EF4-FFF2-40B4-BE49-F238E27FC236}">
                <a16:creationId xmlns:a16="http://schemas.microsoft.com/office/drawing/2014/main" id="{42B572C4-C5EE-774C-B6B5-E6E097FBCBDE}"/>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78" name="Freeform 1102">
            <a:extLst>
              <a:ext uri="{FF2B5EF4-FFF2-40B4-BE49-F238E27FC236}">
                <a16:creationId xmlns:a16="http://schemas.microsoft.com/office/drawing/2014/main" id="{59238803-76DE-E94E-A751-7E8970970982}"/>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279" name="AutoShape 1103">
            <a:extLst>
              <a:ext uri="{FF2B5EF4-FFF2-40B4-BE49-F238E27FC236}">
                <a16:creationId xmlns:a16="http://schemas.microsoft.com/office/drawing/2014/main" id="{C3182249-5857-C14A-8B87-6277F46E2186}"/>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0" name="Rectangle 1104">
            <a:extLst>
              <a:ext uri="{FF2B5EF4-FFF2-40B4-BE49-F238E27FC236}">
                <a16:creationId xmlns:a16="http://schemas.microsoft.com/office/drawing/2014/main" id="{7304262B-D038-614F-94A8-06739076B274}"/>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1" name="Rectangle 1105">
            <a:extLst>
              <a:ext uri="{FF2B5EF4-FFF2-40B4-BE49-F238E27FC236}">
                <a16:creationId xmlns:a16="http://schemas.microsoft.com/office/drawing/2014/main" id="{F127B0CE-2794-8944-A98E-03C0D4BE65D4}"/>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2" name="AutoShape 1106">
            <a:extLst>
              <a:ext uri="{FF2B5EF4-FFF2-40B4-BE49-F238E27FC236}">
                <a16:creationId xmlns:a16="http://schemas.microsoft.com/office/drawing/2014/main" id="{14423DB4-5C49-3648-95E2-156457C3981F}"/>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3" name="Line 1107">
            <a:extLst>
              <a:ext uri="{FF2B5EF4-FFF2-40B4-BE49-F238E27FC236}">
                <a16:creationId xmlns:a16="http://schemas.microsoft.com/office/drawing/2014/main" id="{868CD64F-F127-1140-B8FF-6457411948B1}"/>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4" name="Line 1108">
            <a:extLst>
              <a:ext uri="{FF2B5EF4-FFF2-40B4-BE49-F238E27FC236}">
                <a16:creationId xmlns:a16="http://schemas.microsoft.com/office/drawing/2014/main" id="{2E5E15DF-CB69-C54E-BA7A-D3FA0407AD9F}"/>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5285" name="Rectangle 1109">
            <a:extLst>
              <a:ext uri="{FF2B5EF4-FFF2-40B4-BE49-F238E27FC236}">
                <a16:creationId xmlns:a16="http://schemas.microsoft.com/office/drawing/2014/main" id="{FE84038A-9E3B-E742-A91D-718F40BBBE6F}"/>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435286" name="Rectangle 1110">
            <a:extLst>
              <a:ext uri="{FF2B5EF4-FFF2-40B4-BE49-F238E27FC236}">
                <a16:creationId xmlns:a16="http://schemas.microsoft.com/office/drawing/2014/main" id="{9B24B937-5A13-5846-A95C-4884A032AB70}"/>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435287" name="Text Box 1111">
            <a:extLst>
              <a:ext uri="{FF2B5EF4-FFF2-40B4-BE49-F238E27FC236}">
                <a16:creationId xmlns:a16="http://schemas.microsoft.com/office/drawing/2014/main" id="{10AC612B-AC9A-2147-A10C-6AE5B0FD4073}"/>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435291" name="Rectangle 1115">
            <a:extLst>
              <a:ext uri="{FF2B5EF4-FFF2-40B4-BE49-F238E27FC236}">
                <a16:creationId xmlns:a16="http://schemas.microsoft.com/office/drawing/2014/main" id="{1994B3EA-FB0D-134A-9BCA-49E3CB2BDE3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39</a:t>
            </a:r>
          </a:p>
        </p:txBody>
      </p:sp>
      <p:sp>
        <p:nvSpPr>
          <p:cNvPr id="435292" name="Text Box 1116">
            <a:extLst>
              <a:ext uri="{FF2B5EF4-FFF2-40B4-BE49-F238E27FC236}">
                <a16:creationId xmlns:a16="http://schemas.microsoft.com/office/drawing/2014/main" id="{2CA75158-64A0-7E40-A48A-30B0FFB655F0}"/>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5251"/>
                                        </p:tgtEl>
                                        <p:attrNameLst>
                                          <p:attrName>style.visibility</p:attrName>
                                        </p:attrNameLst>
                                      </p:cBhvr>
                                      <p:to>
                                        <p:strVal val="visible"/>
                                      </p:to>
                                    </p:set>
                                    <p:animEffect transition="in" filter="dissolve">
                                      <p:cBhvr>
                                        <p:cTn id="7" dur="500"/>
                                        <p:tgtEl>
                                          <p:spTgt spid="43525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35266"/>
                                        </p:tgtEl>
                                        <p:attrNameLst>
                                          <p:attrName>style.visibility</p:attrName>
                                        </p:attrNameLst>
                                      </p:cBhvr>
                                      <p:to>
                                        <p:strVal val="visible"/>
                                      </p:to>
                                    </p:set>
                                    <p:animEffect transition="in" filter="wipe(down)">
                                      <p:cBhvr>
                                        <p:cTn id="11" dur="500"/>
                                        <p:tgtEl>
                                          <p:spTgt spid="435266"/>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35267"/>
                                        </p:tgtEl>
                                        <p:attrNameLst>
                                          <p:attrName>style.visibility</p:attrName>
                                        </p:attrNameLst>
                                      </p:cBhvr>
                                      <p:to>
                                        <p:strVal val="visible"/>
                                      </p:to>
                                    </p:set>
                                    <p:animEffect transition="in" filter="wipe(up)">
                                      <p:cBhvr>
                                        <p:cTn id="15" dur="500"/>
                                        <p:tgtEl>
                                          <p:spTgt spid="43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51"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8" name="Rectangle 8">
            <a:extLst>
              <a:ext uri="{FF2B5EF4-FFF2-40B4-BE49-F238E27FC236}">
                <a16:creationId xmlns:a16="http://schemas.microsoft.com/office/drawing/2014/main" id="{4FFD4574-3D98-2948-9C08-7501C2794576}"/>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07524" name="Rectangle 4">
            <a:extLst>
              <a:ext uri="{FF2B5EF4-FFF2-40B4-BE49-F238E27FC236}">
                <a16:creationId xmlns:a16="http://schemas.microsoft.com/office/drawing/2014/main" id="{B1A45E95-CE2C-534B-AE45-B8B0F4E03697}"/>
              </a:ext>
            </a:extLst>
          </p:cNvPr>
          <p:cNvSpPr>
            <a:spLocks noChangeArrowheads="1"/>
          </p:cNvSpPr>
          <p:nvPr/>
        </p:nvSpPr>
        <p:spPr bwMode="auto">
          <a:xfrm>
            <a:off x="3508375" y="2868613"/>
            <a:ext cx="2484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Rectangle 5">
            <a:extLst>
              <a:ext uri="{FF2B5EF4-FFF2-40B4-BE49-F238E27FC236}">
                <a16:creationId xmlns:a16="http://schemas.microsoft.com/office/drawing/2014/main" id="{46D84AAC-C560-C842-9DEB-543082579438}"/>
              </a:ext>
            </a:extLst>
          </p:cNvPr>
          <p:cNvSpPr>
            <a:spLocks noChangeArrowheads="1"/>
          </p:cNvSpPr>
          <p:nvPr/>
        </p:nvSpPr>
        <p:spPr bwMode="auto">
          <a:xfrm>
            <a:off x="3375025" y="3173413"/>
            <a:ext cx="2582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Line 9">
            <a:extLst>
              <a:ext uri="{FF2B5EF4-FFF2-40B4-BE49-F238E27FC236}">
                <a16:creationId xmlns:a16="http://schemas.microsoft.com/office/drawing/2014/main" id="{FA4D6266-2DF5-BA40-9D58-C61D560581E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7556" name="Text Box 36">
            <a:extLst>
              <a:ext uri="{FF2B5EF4-FFF2-40B4-BE49-F238E27FC236}">
                <a16:creationId xmlns:a16="http://schemas.microsoft.com/office/drawing/2014/main" id="{63801709-36DA-C546-9378-670FC31E4755}"/>
              </a:ext>
            </a:extLst>
          </p:cNvPr>
          <p:cNvSpPr txBox="1">
            <a:spLocks noChangeArrowheads="1"/>
          </p:cNvSpPr>
          <p:nvPr/>
        </p:nvSpPr>
        <p:spPr bwMode="auto">
          <a:xfrm>
            <a:off x="1781175" y="50800"/>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1:16</a:t>
            </a:r>
            <a:endParaRPr lang="en-US" altLang="en-US" sz="800" u="sng">
              <a:solidFill>
                <a:srgbClr val="000000"/>
              </a:solidFill>
              <a:latin typeface="Geneva" panose="020B0503030404040204" pitchFamily="34" charset="0"/>
            </a:endParaRPr>
          </a:p>
        </p:txBody>
      </p:sp>
      <p:pic>
        <p:nvPicPr>
          <p:cNvPr id="107575" name="Picture 55">
            <a:extLst>
              <a:ext uri="{FF2B5EF4-FFF2-40B4-BE49-F238E27FC236}">
                <a16:creationId xmlns:a16="http://schemas.microsoft.com/office/drawing/2014/main" id="{4AF6344B-0A73-4048-A873-CD1905E46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07559" name="Freeform 39">
            <a:extLst>
              <a:ext uri="{FF2B5EF4-FFF2-40B4-BE49-F238E27FC236}">
                <a16:creationId xmlns:a16="http://schemas.microsoft.com/office/drawing/2014/main" id="{6DA61399-17DE-CD4B-B45E-704B650EF9A7}"/>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60" name="Rectangle 40">
            <a:extLst>
              <a:ext uri="{FF2B5EF4-FFF2-40B4-BE49-F238E27FC236}">
                <a16:creationId xmlns:a16="http://schemas.microsoft.com/office/drawing/2014/main" id="{6F30A4CE-5393-9A4C-AD8F-7E3A983C07BC}"/>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1" name="Freeform 41">
            <a:extLst>
              <a:ext uri="{FF2B5EF4-FFF2-40B4-BE49-F238E27FC236}">
                <a16:creationId xmlns:a16="http://schemas.microsoft.com/office/drawing/2014/main" id="{D909E366-8CBD-FE47-8CD6-AC6FFE5B13A1}"/>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62" name="AutoShape 42">
            <a:extLst>
              <a:ext uri="{FF2B5EF4-FFF2-40B4-BE49-F238E27FC236}">
                <a16:creationId xmlns:a16="http://schemas.microsoft.com/office/drawing/2014/main" id="{89C513FA-1798-AE45-8E42-009F65287617}"/>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3" name="Rectangle 43">
            <a:extLst>
              <a:ext uri="{FF2B5EF4-FFF2-40B4-BE49-F238E27FC236}">
                <a16:creationId xmlns:a16="http://schemas.microsoft.com/office/drawing/2014/main" id="{390EDC28-9B1F-1743-9093-C344DCD677AD}"/>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4" name="Rectangle 44">
            <a:extLst>
              <a:ext uri="{FF2B5EF4-FFF2-40B4-BE49-F238E27FC236}">
                <a16:creationId xmlns:a16="http://schemas.microsoft.com/office/drawing/2014/main" id="{E8956BEA-EAB2-914F-BA08-E4BAB944A7A6}"/>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5" name="AutoShape 45">
            <a:extLst>
              <a:ext uri="{FF2B5EF4-FFF2-40B4-BE49-F238E27FC236}">
                <a16:creationId xmlns:a16="http://schemas.microsoft.com/office/drawing/2014/main" id="{6BE926E9-09FE-4446-A985-A1297A1FB4EB}"/>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6" name="Line 46">
            <a:extLst>
              <a:ext uri="{FF2B5EF4-FFF2-40B4-BE49-F238E27FC236}">
                <a16:creationId xmlns:a16="http://schemas.microsoft.com/office/drawing/2014/main" id="{D73BC6B6-564B-5042-AFDC-0AE5C983AC11}"/>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7" name="Line 47">
            <a:extLst>
              <a:ext uri="{FF2B5EF4-FFF2-40B4-BE49-F238E27FC236}">
                <a16:creationId xmlns:a16="http://schemas.microsoft.com/office/drawing/2014/main" id="{98430000-3AFD-D345-AFCC-232F4F84F7FC}"/>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68" name="Rectangle 48">
            <a:extLst>
              <a:ext uri="{FF2B5EF4-FFF2-40B4-BE49-F238E27FC236}">
                <a16:creationId xmlns:a16="http://schemas.microsoft.com/office/drawing/2014/main" id="{4A5E213B-A885-2040-A2BF-D5BF81EBB3BF}"/>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07569" name="Rectangle 49">
            <a:extLst>
              <a:ext uri="{FF2B5EF4-FFF2-40B4-BE49-F238E27FC236}">
                <a16:creationId xmlns:a16="http://schemas.microsoft.com/office/drawing/2014/main" id="{4ECC2E7F-A2AD-5B48-8D75-EC19FCCA4B77}"/>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107577" name="Rectangle 57">
            <a:extLst>
              <a:ext uri="{FF2B5EF4-FFF2-40B4-BE49-F238E27FC236}">
                <a16:creationId xmlns:a16="http://schemas.microsoft.com/office/drawing/2014/main" id="{91494BC2-F562-3642-82E0-393344A91F4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40</a:t>
            </a:r>
          </a:p>
        </p:txBody>
      </p:sp>
      <p:pic>
        <p:nvPicPr>
          <p:cNvPr id="107574" name="Picture 54">
            <a:extLst>
              <a:ext uri="{FF2B5EF4-FFF2-40B4-BE49-F238E27FC236}">
                <a16:creationId xmlns:a16="http://schemas.microsoft.com/office/drawing/2014/main" id="{0DA9D6A7-3B6E-E848-9DB5-25A025D23A6A}"/>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107534" name="Group 14">
            <a:extLst>
              <a:ext uri="{FF2B5EF4-FFF2-40B4-BE49-F238E27FC236}">
                <a16:creationId xmlns:a16="http://schemas.microsoft.com/office/drawing/2014/main" id="{5816E2BE-CAEE-7548-8AFB-45D16A4490AA}"/>
              </a:ext>
            </a:extLst>
          </p:cNvPr>
          <p:cNvGrpSpPr>
            <a:grpSpLocks/>
          </p:cNvGrpSpPr>
          <p:nvPr/>
        </p:nvGrpSpPr>
        <p:grpSpPr bwMode="auto">
          <a:xfrm>
            <a:off x="6102350" y="3582988"/>
            <a:ext cx="1536700" cy="2682875"/>
            <a:chOff x="2000" y="776"/>
            <a:chExt cx="1648" cy="2426"/>
          </a:xfrm>
        </p:grpSpPr>
        <p:pic>
          <p:nvPicPr>
            <p:cNvPr id="107535" name="Picture 15">
              <a:extLst>
                <a:ext uri="{FF2B5EF4-FFF2-40B4-BE49-F238E27FC236}">
                  <a16:creationId xmlns:a16="http://schemas.microsoft.com/office/drawing/2014/main" id="{4543BD96-7329-9241-BD91-4C03C9D5DC1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 y="788"/>
              <a:ext cx="1644" cy="2414"/>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7536" name="Rectangle 16">
              <a:extLst>
                <a:ext uri="{FF2B5EF4-FFF2-40B4-BE49-F238E27FC236}">
                  <a16:creationId xmlns:a16="http://schemas.microsoft.com/office/drawing/2014/main" id="{E81DB439-D58A-8045-A776-3AA5FE057749}"/>
                </a:ext>
              </a:extLst>
            </p:cNvPr>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07537" name="Freeform 17">
            <a:extLst>
              <a:ext uri="{FF2B5EF4-FFF2-40B4-BE49-F238E27FC236}">
                <a16:creationId xmlns:a16="http://schemas.microsoft.com/office/drawing/2014/main" id="{07A6955E-B9B6-D249-AEFE-E53CE7933922}"/>
              </a:ext>
            </a:extLst>
          </p:cNvPr>
          <p:cNvSpPr>
            <a:spLocks/>
          </p:cNvSpPr>
          <p:nvPr/>
        </p:nvSpPr>
        <p:spPr bwMode="auto">
          <a:xfrm>
            <a:off x="6534150" y="5094288"/>
            <a:ext cx="679450" cy="531812"/>
          </a:xfrm>
          <a:custGeom>
            <a:avLst/>
            <a:gdLst>
              <a:gd name="T0" fmla="*/ 728 w 729"/>
              <a:gd name="T1" fmla="*/ 8 h 481"/>
              <a:gd name="T2" fmla="*/ 712 w 729"/>
              <a:gd name="T3" fmla="*/ 8 h 481"/>
              <a:gd name="T4" fmla="*/ 696 w 729"/>
              <a:gd name="T5" fmla="*/ 0 h 481"/>
              <a:gd name="T6" fmla="*/ 680 w 729"/>
              <a:gd name="T7" fmla="*/ 0 h 481"/>
              <a:gd name="T8" fmla="*/ 664 w 729"/>
              <a:gd name="T9" fmla="*/ 0 h 481"/>
              <a:gd name="T10" fmla="*/ 640 w 729"/>
              <a:gd name="T11" fmla="*/ 0 h 481"/>
              <a:gd name="T12" fmla="*/ 624 w 729"/>
              <a:gd name="T13" fmla="*/ 0 h 481"/>
              <a:gd name="T14" fmla="*/ 608 w 729"/>
              <a:gd name="T15" fmla="*/ 0 h 481"/>
              <a:gd name="T16" fmla="*/ 584 w 729"/>
              <a:gd name="T17" fmla="*/ 0 h 481"/>
              <a:gd name="T18" fmla="*/ 560 w 729"/>
              <a:gd name="T19" fmla="*/ 0 h 481"/>
              <a:gd name="T20" fmla="*/ 544 w 729"/>
              <a:gd name="T21" fmla="*/ 0 h 481"/>
              <a:gd name="T22" fmla="*/ 528 w 729"/>
              <a:gd name="T23" fmla="*/ 0 h 481"/>
              <a:gd name="T24" fmla="*/ 504 w 729"/>
              <a:gd name="T25" fmla="*/ 0 h 481"/>
              <a:gd name="T26" fmla="*/ 488 w 729"/>
              <a:gd name="T27" fmla="*/ 0 h 481"/>
              <a:gd name="T28" fmla="*/ 472 w 729"/>
              <a:gd name="T29" fmla="*/ 0 h 481"/>
              <a:gd name="T30" fmla="*/ 448 w 729"/>
              <a:gd name="T31" fmla="*/ 8 h 481"/>
              <a:gd name="T32" fmla="*/ 432 w 729"/>
              <a:gd name="T33" fmla="*/ 16 h 481"/>
              <a:gd name="T34" fmla="*/ 408 w 729"/>
              <a:gd name="T35" fmla="*/ 16 h 481"/>
              <a:gd name="T36" fmla="*/ 392 w 729"/>
              <a:gd name="T37" fmla="*/ 24 h 481"/>
              <a:gd name="T38" fmla="*/ 376 w 729"/>
              <a:gd name="T39" fmla="*/ 24 h 481"/>
              <a:gd name="T40" fmla="*/ 360 w 729"/>
              <a:gd name="T41" fmla="*/ 32 h 481"/>
              <a:gd name="T42" fmla="*/ 344 w 729"/>
              <a:gd name="T43" fmla="*/ 32 h 481"/>
              <a:gd name="T44" fmla="*/ 328 w 729"/>
              <a:gd name="T45" fmla="*/ 32 h 481"/>
              <a:gd name="T46" fmla="*/ 312 w 729"/>
              <a:gd name="T47" fmla="*/ 40 h 481"/>
              <a:gd name="T48" fmla="*/ 296 w 729"/>
              <a:gd name="T49" fmla="*/ 48 h 481"/>
              <a:gd name="T50" fmla="*/ 280 w 729"/>
              <a:gd name="T51" fmla="*/ 56 h 481"/>
              <a:gd name="T52" fmla="*/ 264 w 729"/>
              <a:gd name="T53" fmla="*/ 56 h 481"/>
              <a:gd name="T54" fmla="*/ 248 w 729"/>
              <a:gd name="T55" fmla="*/ 72 h 481"/>
              <a:gd name="T56" fmla="*/ 232 w 729"/>
              <a:gd name="T57" fmla="*/ 80 h 481"/>
              <a:gd name="T58" fmla="*/ 216 w 729"/>
              <a:gd name="T59" fmla="*/ 88 h 481"/>
              <a:gd name="T60" fmla="*/ 200 w 729"/>
              <a:gd name="T61" fmla="*/ 96 h 481"/>
              <a:gd name="T62" fmla="*/ 192 w 729"/>
              <a:gd name="T63" fmla="*/ 112 h 481"/>
              <a:gd name="T64" fmla="*/ 176 w 729"/>
              <a:gd name="T65" fmla="*/ 128 h 481"/>
              <a:gd name="T66" fmla="*/ 160 w 729"/>
              <a:gd name="T67" fmla="*/ 144 h 481"/>
              <a:gd name="T68" fmla="*/ 152 w 729"/>
              <a:gd name="T69" fmla="*/ 160 h 481"/>
              <a:gd name="T70" fmla="*/ 136 w 729"/>
              <a:gd name="T71" fmla="*/ 168 h 481"/>
              <a:gd name="T72" fmla="*/ 128 w 729"/>
              <a:gd name="T73" fmla="*/ 184 h 481"/>
              <a:gd name="T74" fmla="*/ 120 w 729"/>
              <a:gd name="T75" fmla="*/ 200 h 481"/>
              <a:gd name="T76" fmla="*/ 104 w 729"/>
              <a:gd name="T77" fmla="*/ 208 h 481"/>
              <a:gd name="T78" fmla="*/ 104 w 729"/>
              <a:gd name="T79" fmla="*/ 224 h 481"/>
              <a:gd name="T80" fmla="*/ 88 w 729"/>
              <a:gd name="T81" fmla="*/ 232 h 481"/>
              <a:gd name="T82" fmla="*/ 88 w 729"/>
              <a:gd name="T83" fmla="*/ 248 h 481"/>
              <a:gd name="T84" fmla="*/ 72 w 729"/>
              <a:gd name="T85" fmla="*/ 256 h 481"/>
              <a:gd name="T86" fmla="*/ 72 w 729"/>
              <a:gd name="T87" fmla="*/ 272 h 481"/>
              <a:gd name="T88" fmla="*/ 64 w 729"/>
              <a:gd name="T89" fmla="*/ 288 h 481"/>
              <a:gd name="T90" fmla="*/ 56 w 729"/>
              <a:gd name="T91" fmla="*/ 304 h 481"/>
              <a:gd name="T92" fmla="*/ 48 w 729"/>
              <a:gd name="T93" fmla="*/ 320 h 481"/>
              <a:gd name="T94" fmla="*/ 48 w 729"/>
              <a:gd name="T95" fmla="*/ 336 h 481"/>
              <a:gd name="T96" fmla="*/ 40 w 729"/>
              <a:gd name="T97" fmla="*/ 352 h 481"/>
              <a:gd name="T98" fmla="*/ 32 w 729"/>
              <a:gd name="T99" fmla="*/ 368 h 481"/>
              <a:gd name="T100" fmla="*/ 24 w 729"/>
              <a:gd name="T101" fmla="*/ 384 h 481"/>
              <a:gd name="T102" fmla="*/ 24 w 729"/>
              <a:gd name="T103" fmla="*/ 400 h 481"/>
              <a:gd name="T104" fmla="*/ 16 w 729"/>
              <a:gd name="T105" fmla="*/ 416 h 481"/>
              <a:gd name="T106" fmla="*/ 8 w 729"/>
              <a:gd name="T107" fmla="*/ 432 h 481"/>
              <a:gd name="T108" fmla="*/ 8 w 729"/>
              <a:gd name="T109" fmla="*/ 448 h 481"/>
              <a:gd name="T110" fmla="*/ 8 w 729"/>
              <a:gd name="T111" fmla="*/ 464 h 481"/>
              <a:gd name="T112" fmla="*/ 8 w 729"/>
              <a:gd name="T113" fmla="*/ 480 h 481"/>
              <a:gd name="T114" fmla="*/ 0 w 729"/>
              <a:gd name="T115" fmla="*/ 46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7538" name="Freeform 18">
            <a:extLst>
              <a:ext uri="{FF2B5EF4-FFF2-40B4-BE49-F238E27FC236}">
                <a16:creationId xmlns:a16="http://schemas.microsoft.com/office/drawing/2014/main" id="{02D2CF03-B8D9-7440-97D3-CABF21248974}"/>
              </a:ext>
            </a:extLst>
          </p:cNvPr>
          <p:cNvSpPr>
            <a:spLocks/>
          </p:cNvSpPr>
          <p:nvPr/>
        </p:nvSpPr>
        <p:spPr bwMode="auto">
          <a:xfrm>
            <a:off x="6813550" y="3760788"/>
            <a:ext cx="433388" cy="1239837"/>
          </a:xfrm>
          <a:custGeom>
            <a:avLst/>
            <a:gdLst>
              <a:gd name="T0" fmla="*/ 448 w 465"/>
              <a:gd name="T1" fmla="*/ 1104 h 1121"/>
              <a:gd name="T2" fmla="*/ 416 w 465"/>
              <a:gd name="T3" fmla="*/ 1096 h 1121"/>
              <a:gd name="T4" fmla="*/ 384 w 465"/>
              <a:gd name="T5" fmla="*/ 1096 h 1121"/>
              <a:gd name="T6" fmla="*/ 352 w 465"/>
              <a:gd name="T7" fmla="*/ 1080 h 1121"/>
              <a:gd name="T8" fmla="*/ 320 w 465"/>
              <a:gd name="T9" fmla="*/ 1064 h 1121"/>
              <a:gd name="T10" fmla="*/ 288 w 465"/>
              <a:gd name="T11" fmla="*/ 1056 h 1121"/>
              <a:gd name="T12" fmla="*/ 256 w 465"/>
              <a:gd name="T13" fmla="*/ 1040 h 1121"/>
              <a:gd name="T14" fmla="*/ 224 w 465"/>
              <a:gd name="T15" fmla="*/ 1024 h 1121"/>
              <a:gd name="T16" fmla="*/ 184 w 465"/>
              <a:gd name="T17" fmla="*/ 992 h 1121"/>
              <a:gd name="T18" fmla="*/ 152 w 465"/>
              <a:gd name="T19" fmla="*/ 976 h 1121"/>
              <a:gd name="T20" fmla="*/ 128 w 465"/>
              <a:gd name="T21" fmla="*/ 952 h 1121"/>
              <a:gd name="T22" fmla="*/ 96 w 465"/>
              <a:gd name="T23" fmla="*/ 928 h 1121"/>
              <a:gd name="T24" fmla="*/ 64 w 465"/>
              <a:gd name="T25" fmla="*/ 896 h 1121"/>
              <a:gd name="T26" fmla="*/ 48 w 465"/>
              <a:gd name="T27" fmla="*/ 864 h 1121"/>
              <a:gd name="T28" fmla="*/ 24 w 465"/>
              <a:gd name="T29" fmla="*/ 840 h 1121"/>
              <a:gd name="T30" fmla="*/ 8 w 465"/>
              <a:gd name="T31" fmla="*/ 808 h 1121"/>
              <a:gd name="T32" fmla="*/ 8 w 465"/>
              <a:gd name="T33" fmla="*/ 776 h 1121"/>
              <a:gd name="T34" fmla="*/ 0 w 465"/>
              <a:gd name="T35" fmla="*/ 744 h 1121"/>
              <a:gd name="T36" fmla="*/ 0 w 465"/>
              <a:gd name="T37" fmla="*/ 704 h 1121"/>
              <a:gd name="T38" fmla="*/ 0 w 465"/>
              <a:gd name="T39" fmla="*/ 648 h 1121"/>
              <a:gd name="T40" fmla="*/ 0 w 465"/>
              <a:gd name="T41" fmla="*/ 608 h 1121"/>
              <a:gd name="T42" fmla="*/ 0 w 465"/>
              <a:gd name="T43" fmla="*/ 576 h 1121"/>
              <a:gd name="T44" fmla="*/ 0 w 465"/>
              <a:gd name="T45" fmla="*/ 544 h 1121"/>
              <a:gd name="T46" fmla="*/ 8 w 465"/>
              <a:gd name="T47" fmla="*/ 512 h 1121"/>
              <a:gd name="T48" fmla="*/ 16 w 465"/>
              <a:gd name="T49" fmla="*/ 480 h 1121"/>
              <a:gd name="T50" fmla="*/ 32 w 465"/>
              <a:gd name="T51" fmla="*/ 440 h 1121"/>
              <a:gd name="T52" fmla="*/ 40 w 465"/>
              <a:gd name="T53" fmla="*/ 408 h 1121"/>
              <a:gd name="T54" fmla="*/ 64 w 465"/>
              <a:gd name="T55" fmla="*/ 384 h 1121"/>
              <a:gd name="T56" fmla="*/ 80 w 465"/>
              <a:gd name="T57" fmla="*/ 352 h 1121"/>
              <a:gd name="T58" fmla="*/ 104 w 465"/>
              <a:gd name="T59" fmla="*/ 320 h 1121"/>
              <a:gd name="T60" fmla="*/ 136 w 465"/>
              <a:gd name="T61" fmla="*/ 280 h 1121"/>
              <a:gd name="T62" fmla="*/ 168 w 465"/>
              <a:gd name="T63" fmla="*/ 240 h 1121"/>
              <a:gd name="T64" fmla="*/ 200 w 465"/>
              <a:gd name="T65" fmla="*/ 216 h 1121"/>
              <a:gd name="T66" fmla="*/ 216 w 465"/>
              <a:gd name="T67" fmla="*/ 200 h 1121"/>
              <a:gd name="T68" fmla="*/ 232 w 465"/>
              <a:gd name="T69" fmla="*/ 184 h 1121"/>
              <a:gd name="T70" fmla="*/ 256 w 465"/>
              <a:gd name="T71" fmla="*/ 152 h 1121"/>
              <a:gd name="T72" fmla="*/ 296 w 465"/>
              <a:gd name="T73" fmla="*/ 120 h 1121"/>
              <a:gd name="T74" fmla="*/ 320 w 465"/>
              <a:gd name="T75" fmla="*/ 96 h 1121"/>
              <a:gd name="T76" fmla="*/ 344 w 465"/>
              <a:gd name="T77" fmla="*/ 72 h 1121"/>
              <a:gd name="T78" fmla="*/ 376 w 465"/>
              <a:gd name="T79" fmla="*/ 48 h 1121"/>
              <a:gd name="T80" fmla="*/ 408 w 465"/>
              <a:gd name="T81" fmla="*/ 24 h 1121"/>
              <a:gd name="T82" fmla="*/ 432 w 465"/>
              <a:gd name="T83" fmla="*/ 0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07540" name="Text Box 20">
            <a:extLst>
              <a:ext uri="{FF2B5EF4-FFF2-40B4-BE49-F238E27FC236}">
                <a16:creationId xmlns:a16="http://schemas.microsoft.com/office/drawing/2014/main" id="{D2D974B3-6419-7A4E-8D76-0E399A6CE86B}"/>
              </a:ext>
            </a:extLst>
          </p:cNvPr>
          <p:cNvSpPr txBox="1">
            <a:spLocks noChangeArrowheads="1"/>
          </p:cNvSpPr>
          <p:nvPr/>
        </p:nvSpPr>
        <p:spPr bwMode="auto">
          <a:xfrm>
            <a:off x="2374900" y="2578100"/>
            <a:ext cx="4394200" cy="533400"/>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dist="35921" dir="2700000" algn="ctr" rotWithShape="0">
              <a:schemeClr val="bg2"/>
            </a:outerShdw>
          </a:effectLst>
        </p:spPr>
        <p:txBody>
          <a:bodyPr>
            <a:spAutoFit/>
          </a:bodyPr>
          <a:lstStyle/>
          <a:p>
            <a:pPr algn="ctr">
              <a:spcBef>
                <a:spcPct val="50000"/>
              </a:spcBef>
            </a:pPr>
            <a:r>
              <a:rPr lang="en-US" altLang="en-US" sz="2400">
                <a:solidFill>
                  <a:schemeClr val="tx2"/>
                </a:solidFill>
              </a:rPr>
              <a:t>Tantangan Alam Yosua...</a:t>
            </a:r>
          </a:p>
        </p:txBody>
      </p:sp>
      <p:sp>
        <p:nvSpPr>
          <p:cNvPr id="107578" name="Text Box 58">
            <a:extLst>
              <a:ext uri="{FF2B5EF4-FFF2-40B4-BE49-F238E27FC236}">
                <a16:creationId xmlns:a16="http://schemas.microsoft.com/office/drawing/2014/main" id="{CC0F1FA1-6E90-BF4E-A10C-3D2729FA6B51}"/>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pic>
        <p:nvPicPr>
          <p:cNvPr id="107579" name="Picture 59">
            <a:extLst>
              <a:ext uri="{FF2B5EF4-FFF2-40B4-BE49-F238E27FC236}">
                <a16:creationId xmlns:a16="http://schemas.microsoft.com/office/drawing/2014/main" id="{2E279309-E3EB-EE46-BFFD-54B70EC17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07580" name="Text Box 60">
            <a:extLst>
              <a:ext uri="{FF2B5EF4-FFF2-40B4-BE49-F238E27FC236}">
                <a16:creationId xmlns:a16="http://schemas.microsoft.com/office/drawing/2014/main" id="{C94ACFA7-5E80-1D46-B1D9-249A996A3270}"/>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dissolve">
                                      <p:cBhvr>
                                        <p:cTn id="22" dur="5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dissolve">
                                      <p:cBhvr>
                                        <p:cTn id="27" dur="5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dissolve">
                                      <p:cBhvr>
                                        <p:cTn id="32" dur="5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5A7E6B1-89DC-4748-A12C-1773D1608B48}"/>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108547" name="Rectangle 3">
            <a:extLst>
              <a:ext uri="{FF2B5EF4-FFF2-40B4-BE49-F238E27FC236}">
                <a16:creationId xmlns:a16="http://schemas.microsoft.com/office/drawing/2014/main" id="{9B71691A-960E-DA4B-BE9F-E538D969E79D}"/>
              </a:ext>
            </a:extLst>
          </p:cNvPr>
          <p:cNvSpPr>
            <a:spLocks noChangeArrowheads="1"/>
          </p:cNvSpPr>
          <p:nvPr/>
        </p:nvSpPr>
        <p:spPr bwMode="auto">
          <a:xfrm>
            <a:off x="3360738" y="1870075"/>
            <a:ext cx="25701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YERIKHO / AI</a:t>
            </a:r>
          </a:p>
        </p:txBody>
      </p:sp>
      <p:sp>
        <p:nvSpPr>
          <p:cNvPr id="108548" name="AutoShape 4">
            <a:extLst>
              <a:ext uri="{FF2B5EF4-FFF2-40B4-BE49-F238E27FC236}">
                <a16:creationId xmlns:a16="http://schemas.microsoft.com/office/drawing/2014/main" id="{A1C19B6B-274D-7D45-8125-2382C702CE86}"/>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49" name="Rectangle 5">
            <a:extLst>
              <a:ext uri="{FF2B5EF4-FFF2-40B4-BE49-F238E27FC236}">
                <a16:creationId xmlns:a16="http://schemas.microsoft.com/office/drawing/2014/main" id="{B6BF301E-D6AE-DF40-96FD-68B3149A2682}"/>
              </a:ext>
            </a:extLst>
          </p:cNvPr>
          <p:cNvSpPr>
            <a:spLocks noChangeArrowheads="1"/>
          </p:cNvSpPr>
          <p:nvPr/>
        </p:nvSpPr>
        <p:spPr bwMode="auto">
          <a:xfrm>
            <a:off x="2894013" y="931863"/>
            <a:ext cx="1693862"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YOSUA</a:t>
            </a:r>
          </a:p>
        </p:txBody>
      </p:sp>
      <p:sp>
        <p:nvSpPr>
          <p:cNvPr id="108550" name="Rectangle 6">
            <a:extLst>
              <a:ext uri="{FF2B5EF4-FFF2-40B4-BE49-F238E27FC236}">
                <a16:creationId xmlns:a16="http://schemas.microsoft.com/office/drawing/2014/main" id="{216239EC-F89B-2E40-A6DE-EFD6B8A8A709}"/>
              </a:ext>
            </a:extLst>
          </p:cNvPr>
          <p:cNvSpPr>
            <a:spLocks noChangeArrowheads="1"/>
          </p:cNvSpPr>
          <p:nvPr/>
        </p:nvSpPr>
        <p:spPr bwMode="auto">
          <a:xfrm>
            <a:off x="654050" y="2482850"/>
            <a:ext cx="2100263"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AYM</a:t>
            </a:r>
            <a:r>
              <a:rPr lang="en-US" altLang="en-US" sz="8000" b="0">
                <a:solidFill>
                  <a:srgbClr val="00FF00"/>
                </a:solidFill>
                <a:latin typeface="Times" pitchFamily="2" charset="0"/>
              </a:rPr>
              <a:t>Y</a:t>
            </a:r>
          </a:p>
        </p:txBody>
      </p:sp>
      <p:sp>
        <p:nvSpPr>
          <p:cNvPr id="108551" name="Rectangle 7">
            <a:extLst>
              <a:ext uri="{FF2B5EF4-FFF2-40B4-BE49-F238E27FC236}">
                <a16:creationId xmlns:a16="http://schemas.microsoft.com/office/drawing/2014/main" id="{1FBB2EF3-45C2-2C47-A797-923A8BDE32C8}"/>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2" name="Line 8">
            <a:extLst>
              <a:ext uri="{FF2B5EF4-FFF2-40B4-BE49-F238E27FC236}">
                <a16:creationId xmlns:a16="http://schemas.microsoft.com/office/drawing/2014/main" id="{EF8519BD-1F61-9A49-8A51-B234B3E3340D}"/>
              </a:ext>
            </a:extLst>
          </p:cNvPr>
          <p:cNvSpPr>
            <a:spLocks noChangeShapeType="1"/>
          </p:cNvSpPr>
          <p:nvPr/>
        </p:nvSpPr>
        <p:spPr bwMode="auto">
          <a:xfrm>
            <a:off x="3387725" y="23336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3" name="Rectangle 9">
            <a:extLst>
              <a:ext uri="{FF2B5EF4-FFF2-40B4-BE49-F238E27FC236}">
                <a16:creationId xmlns:a16="http://schemas.microsoft.com/office/drawing/2014/main" id="{1FBFBC26-5BBC-DE4A-BDF9-63D1A38E6843}"/>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4" name="Line 10">
            <a:extLst>
              <a:ext uri="{FF2B5EF4-FFF2-40B4-BE49-F238E27FC236}">
                <a16:creationId xmlns:a16="http://schemas.microsoft.com/office/drawing/2014/main" id="{F8FF9ED7-CC73-9544-A9BA-5E3D5A2E483E}"/>
              </a:ext>
            </a:extLst>
          </p:cNvPr>
          <p:cNvSpPr>
            <a:spLocks noChangeShapeType="1"/>
          </p:cNvSpPr>
          <p:nvPr/>
        </p:nvSpPr>
        <p:spPr bwMode="auto">
          <a:xfrm>
            <a:off x="3403600" y="277336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5" name="Rectangle 11">
            <a:extLst>
              <a:ext uri="{FF2B5EF4-FFF2-40B4-BE49-F238E27FC236}">
                <a16:creationId xmlns:a16="http://schemas.microsoft.com/office/drawing/2014/main" id="{2F288905-5673-EF4E-B2EB-5823F081286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08556" name="Line 12">
            <a:extLst>
              <a:ext uri="{FF2B5EF4-FFF2-40B4-BE49-F238E27FC236}">
                <a16:creationId xmlns:a16="http://schemas.microsoft.com/office/drawing/2014/main" id="{B9A83CD9-39F7-6849-87DA-2A3099428D8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08572" name="Text Box 28">
            <a:extLst>
              <a:ext uri="{FF2B5EF4-FFF2-40B4-BE49-F238E27FC236}">
                <a16:creationId xmlns:a16="http://schemas.microsoft.com/office/drawing/2014/main" id="{EE8A184F-F9FB-B442-9DFB-20BDC0E754BC}"/>
              </a:ext>
            </a:extLst>
          </p:cNvPr>
          <p:cNvSpPr txBox="1">
            <a:spLocks noChangeArrowheads="1"/>
          </p:cNvSpPr>
          <p:nvPr/>
        </p:nvSpPr>
        <p:spPr bwMode="auto">
          <a:xfrm>
            <a:off x="533400" y="6483350"/>
            <a:ext cx="19939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a:p>
            <a:pPr>
              <a:spcBef>
                <a:spcPct val="50000"/>
              </a:spcBef>
            </a:pPr>
            <a:endParaRPr lang="en-US" altLang="en-US">
              <a:solidFill>
                <a:schemeClr val="tx1"/>
              </a:solidFill>
            </a:endParaRPr>
          </a:p>
        </p:txBody>
      </p:sp>
      <p:sp>
        <p:nvSpPr>
          <p:cNvPr id="108573" name="Text Box 29">
            <a:extLst>
              <a:ext uri="{FF2B5EF4-FFF2-40B4-BE49-F238E27FC236}">
                <a16:creationId xmlns:a16="http://schemas.microsoft.com/office/drawing/2014/main" id="{5014159C-EB0D-024B-A837-A35355AAA16D}"/>
              </a:ext>
            </a:extLst>
          </p:cNvPr>
          <p:cNvSpPr txBox="1">
            <a:spLocks noChangeArrowheads="1"/>
          </p:cNvSpPr>
          <p:nvPr/>
        </p:nvSpPr>
        <p:spPr bwMode="auto">
          <a:xfrm>
            <a:off x="1779588" y="50800"/>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6:2; 8:26</a:t>
            </a:r>
          </a:p>
        </p:txBody>
      </p:sp>
      <p:sp>
        <p:nvSpPr>
          <p:cNvPr id="108574" name="Freeform 30">
            <a:extLst>
              <a:ext uri="{FF2B5EF4-FFF2-40B4-BE49-F238E27FC236}">
                <a16:creationId xmlns:a16="http://schemas.microsoft.com/office/drawing/2014/main" id="{9F994DE4-14DD-E44F-BA28-E1A8F60B99BB}"/>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75" name="Rectangle 31">
            <a:extLst>
              <a:ext uri="{FF2B5EF4-FFF2-40B4-BE49-F238E27FC236}">
                <a16:creationId xmlns:a16="http://schemas.microsoft.com/office/drawing/2014/main" id="{D0565C14-D0C5-774C-92D8-52C312E8F86E}"/>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76" name="Freeform 32">
            <a:extLst>
              <a:ext uri="{FF2B5EF4-FFF2-40B4-BE49-F238E27FC236}">
                <a16:creationId xmlns:a16="http://schemas.microsoft.com/office/drawing/2014/main" id="{46C056A8-D1DB-464D-AFF9-2E66C36DAF52}"/>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77" name="AutoShape 33">
            <a:extLst>
              <a:ext uri="{FF2B5EF4-FFF2-40B4-BE49-F238E27FC236}">
                <a16:creationId xmlns:a16="http://schemas.microsoft.com/office/drawing/2014/main" id="{F5FD0C20-618D-734F-AA2E-BE0BDD9DF700}"/>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78" name="Rectangle 34">
            <a:extLst>
              <a:ext uri="{FF2B5EF4-FFF2-40B4-BE49-F238E27FC236}">
                <a16:creationId xmlns:a16="http://schemas.microsoft.com/office/drawing/2014/main" id="{C690F34D-B4B8-0D4E-A057-C7E5030F1349}"/>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79" name="Rectangle 35">
            <a:extLst>
              <a:ext uri="{FF2B5EF4-FFF2-40B4-BE49-F238E27FC236}">
                <a16:creationId xmlns:a16="http://schemas.microsoft.com/office/drawing/2014/main" id="{85CAE917-07CD-3447-B9D3-4B5D3FF91DAB}"/>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0" name="AutoShape 36">
            <a:extLst>
              <a:ext uri="{FF2B5EF4-FFF2-40B4-BE49-F238E27FC236}">
                <a16:creationId xmlns:a16="http://schemas.microsoft.com/office/drawing/2014/main" id="{EC7F5FCA-F487-2046-99CA-F15DCEE0EE7A}"/>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1" name="Line 37">
            <a:extLst>
              <a:ext uri="{FF2B5EF4-FFF2-40B4-BE49-F238E27FC236}">
                <a16:creationId xmlns:a16="http://schemas.microsoft.com/office/drawing/2014/main" id="{94A199C2-515B-4C49-9E52-D0CD09A51A5B}"/>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2" name="Line 38">
            <a:extLst>
              <a:ext uri="{FF2B5EF4-FFF2-40B4-BE49-F238E27FC236}">
                <a16:creationId xmlns:a16="http://schemas.microsoft.com/office/drawing/2014/main" id="{8BB2B5FC-E528-5E4E-BDAA-9B66309F9C38}"/>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83" name="Rectangle 39">
            <a:extLst>
              <a:ext uri="{FF2B5EF4-FFF2-40B4-BE49-F238E27FC236}">
                <a16:creationId xmlns:a16="http://schemas.microsoft.com/office/drawing/2014/main" id="{2EACBDBB-9BFF-084F-A47F-CF7F295E19F1}"/>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08584" name="Rectangle 40">
            <a:extLst>
              <a:ext uri="{FF2B5EF4-FFF2-40B4-BE49-F238E27FC236}">
                <a16:creationId xmlns:a16="http://schemas.microsoft.com/office/drawing/2014/main" id="{3ED8DF39-C0C3-0449-A28D-F44CA50BEE09}"/>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108585" name="Text Box 41">
            <a:extLst>
              <a:ext uri="{FF2B5EF4-FFF2-40B4-BE49-F238E27FC236}">
                <a16:creationId xmlns:a16="http://schemas.microsoft.com/office/drawing/2014/main" id="{061AA0B1-5291-9F42-9BAB-C60F882B02C2}"/>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08589" name="Rectangle 45">
            <a:extLst>
              <a:ext uri="{FF2B5EF4-FFF2-40B4-BE49-F238E27FC236}">
                <a16:creationId xmlns:a16="http://schemas.microsoft.com/office/drawing/2014/main" id="{05BC29B6-5B27-1E43-8A54-89B627DEF23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41</a:t>
            </a:r>
          </a:p>
        </p:txBody>
      </p:sp>
      <p:sp>
        <p:nvSpPr>
          <p:cNvPr id="108590" name="Text Box 46">
            <a:extLst>
              <a:ext uri="{FF2B5EF4-FFF2-40B4-BE49-F238E27FC236}">
                <a16:creationId xmlns:a16="http://schemas.microsoft.com/office/drawing/2014/main" id="{520DCE56-A3D1-A34D-838C-B94E1747F684}"/>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1266" name="Text Box 2">
            <a:extLst>
              <a:ext uri="{FF2B5EF4-FFF2-40B4-BE49-F238E27FC236}">
                <a16:creationId xmlns:a16="http://schemas.microsoft.com/office/drawing/2014/main" id="{9B87882C-1E60-9244-9F34-A1D10DDFAF53}"/>
              </a:ext>
            </a:extLst>
          </p:cNvPr>
          <p:cNvSpPr txBox="1">
            <a:spLocks noChangeArrowheads="1"/>
          </p:cNvSpPr>
          <p:nvPr/>
        </p:nvSpPr>
        <p:spPr bwMode="auto">
          <a:xfrm>
            <a:off x="8658225" y="64039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sp>
        <p:nvSpPr>
          <p:cNvPr id="651267" name="Rectangle 3">
            <a:extLst>
              <a:ext uri="{FF2B5EF4-FFF2-40B4-BE49-F238E27FC236}">
                <a16:creationId xmlns:a16="http://schemas.microsoft.com/office/drawing/2014/main" id="{981367B7-704A-AA4E-BDDD-9BB733FC198D}"/>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42</a:t>
            </a:r>
          </a:p>
        </p:txBody>
      </p:sp>
      <p:sp>
        <p:nvSpPr>
          <p:cNvPr id="651268" name="Text Box 4">
            <a:extLst>
              <a:ext uri="{FF2B5EF4-FFF2-40B4-BE49-F238E27FC236}">
                <a16:creationId xmlns:a16="http://schemas.microsoft.com/office/drawing/2014/main" id="{448B6031-BCF0-1A48-9B1D-73F7C105BC0E}"/>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pic>
        <p:nvPicPr>
          <p:cNvPr id="651269" name="Picture 5" descr="Jericho area aerial from northwest, tb q010703">
            <a:extLst>
              <a:ext uri="{FF2B5EF4-FFF2-40B4-BE49-F238E27FC236}">
                <a16:creationId xmlns:a16="http://schemas.microsoft.com/office/drawing/2014/main" id="{75AD4F1E-48B3-D743-ACC8-42DA51A99AD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1270" name="Text Box 6">
            <a:extLst>
              <a:ext uri="{FF2B5EF4-FFF2-40B4-BE49-F238E27FC236}">
                <a16:creationId xmlns:a16="http://schemas.microsoft.com/office/drawing/2014/main" id="{5FBD028A-7309-0043-A0DD-BC7B74D20A23}"/>
              </a:ext>
            </a:extLst>
          </p:cNvPr>
          <p:cNvSpPr txBox="1">
            <a:spLocks noChangeArrowheads="1"/>
          </p:cNvSpPr>
          <p:nvPr/>
        </p:nvSpPr>
        <p:spPr bwMode="auto">
          <a:xfrm>
            <a:off x="3117850" y="4287838"/>
            <a:ext cx="3681413"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2"/>
                </a:solidFill>
              </a:rPr>
              <a:t>YERIKHO PURBA</a:t>
            </a:r>
          </a:p>
        </p:txBody>
      </p:sp>
      <p:sp>
        <p:nvSpPr>
          <p:cNvPr id="651271" name="Text Box 7">
            <a:extLst>
              <a:ext uri="{FF2B5EF4-FFF2-40B4-BE49-F238E27FC236}">
                <a16:creationId xmlns:a16="http://schemas.microsoft.com/office/drawing/2014/main" id="{85EBFD21-5DF2-5E4B-9A88-D7669465E91E}"/>
              </a:ext>
            </a:extLst>
          </p:cNvPr>
          <p:cNvSpPr txBox="1">
            <a:spLocks noChangeArrowheads="1"/>
          </p:cNvSpPr>
          <p:nvPr/>
        </p:nvSpPr>
        <p:spPr bwMode="auto">
          <a:xfrm>
            <a:off x="5000625" y="1074738"/>
            <a:ext cx="3421063"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accent1"/>
                </a:solidFill>
              </a:rPr>
              <a:t>LAUT MATI</a:t>
            </a:r>
          </a:p>
        </p:txBody>
      </p:sp>
      <p:sp>
        <p:nvSpPr>
          <p:cNvPr id="651272" name="Text Box 8">
            <a:extLst>
              <a:ext uri="{FF2B5EF4-FFF2-40B4-BE49-F238E27FC236}">
                <a16:creationId xmlns:a16="http://schemas.microsoft.com/office/drawing/2014/main" id="{0D8F508D-4E66-414F-984D-C28B8FE0E037}"/>
              </a:ext>
            </a:extLst>
          </p:cNvPr>
          <p:cNvSpPr txBox="1">
            <a:spLocks noChangeArrowheads="1"/>
          </p:cNvSpPr>
          <p:nvPr/>
        </p:nvSpPr>
        <p:spPr bwMode="auto">
          <a:xfrm>
            <a:off x="1446213" y="1490663"/>
            <a:ext cx="3421062"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a:solidFill>
                  <a:schemeClr val="accent1"/>
                </a:solidFill>
              </a:rPr>
              <a:t>SUNGAI YORDAN</a:t>
            </a:r>
          </a:p>
        </p:txBody>
      </p:sp>
      <p:sp>
        <p:nvSpPr>
          <p:cNvPr id="651273" name="Arc 9">
            <a:extLst>
              <a:ext uri="{FF2B5EF4-FFF2-40B4-BE49-F238E27FC236}">
                <a16:creationId xmlns:a16="http://schemas.microsoft.com/office/drawing/2014/main" id="{BB54790C-269E-384C-90B3-C7A0A35399EF}"/>
              </a:ext>
            </a:extLst>
          </p:cNvPr>
          <p:cNvSpPr>
            <a:spLocks/>
          </p:cNvSpPr>
          <p:nvPr/>
        </p:nvSpPr>
        <p:spPr bwMode="auto">
          <a:xfrm flipH="1" flipV="1">
            <a:off x="1135063" y="1693863"/>
            <a:ext cx="2376487" cy="20589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0"/>
                  <a:pt x="96" y="0"/>
                </a:cubicBezTo>
                <a:cubicBezTo>
                  <a:pt x="12025" y="0"/>
                  <a:pt x="21696" y="9670"/>
                  <a:pt x="21696" y="21600"/>
                </a:cubicBezTo>
              </a:path>
              <a:path w="21696" h="21600" stroke="0" extrusionOk="0">
                <a:moveTo>
                  <a:pt x="-1" y="0"/>
                </a:moveTo>
                <a:cubicBezTo>
                  <a:pt x="31" y="0"/>
                  <a:pt x="63" y="0"/>
                  <a:pt x="96" y="0"/>
                </a:cubicBezTo>
                <a:cubicBezTo>
                  <a:pt x="12025" y="0"/>
                  <a:pt x="21696" y="9670"/>
                  <a:pt x="21696" y="21600"/>
                </a:cubicBezTo>
                <a:lnTo>
                  <a:pt x="96" y="21600"/>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4" name="Arc 10">
            <a:extLst>
              <a:ext uri="{FF2B5EF4-FFF2-40B4-BE49-F238E27FC236}">
                <a16:creationId xmlns:a16="http://schemas.microsoft.com/office/drawing/2014/main" id="{EF969120-1CAC-6C4A-AC7F-906AA7358157}"/>
              </a:ext>
            </a:extLst>
          </p:cNvPr>
          <p:cNvSpPr>
            <a:spLocks/>
          </p:cNvSpPr>
          <p:nvPr/>
        </p:nvSpPr>
        <p:spPr bwMode="auto">
          <a:xfrm flipH="1" flipV="1">
            <a:off x="865188" y="1693863"/>
            <a:ext cx="2351087" cy="25114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5" name="Arc 11">
            <a:extLst>
              <a:ext uri="{FF2B5EF4-FFF2-40B4-BE49-F238E27FC236}">
                <a16:creationId xmlns:a16="http://schemas.microsoft.com/office/drawing/2014/main" id="{AF0B953B-8CD0-E948-8A8C-B0B5CBA0032D}"/>
              </a:ext>
            </a:extLst>
          </p:cNvPr>
          <p:cNvSpPr>
            <a:spLocks/>
          </p:cNvSpPr>
          <p:nvPr/>
        </p:nvSpPr>
        <p:spPr bwMode="auto">
          <a:xfrm flipH="1" flipV="1">
            <a:off x="622300" y="1685925"/>
            <a:ext cx="1587500" cy="2824163"/>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651276" name="Text Box 12">
            <a:extLst>
              <a:ext uri="{FF2B5EF4-FFF2-40B4-BE49-F238E27FC236}">
                <a16:creationId xmlns:a16="http://schemas.microsoft.com/office/drawing/2014/main" id="{787208F1-AE62-0345-9AB2-C05B19D97A6D}"/>
              </a:ext>
            </a:extLst>
          </p:cNvPr>
          <p:cNvSpPr txBox="1">
            <a:spLocks noChangeArrowheads="1"/>
          </p:cNvSpPr>
          <p:nvPr/>
        </p:nvSpPr>
        <p:spPr bwMode="auto">
          <a:xfrm>
            <a:off x="7680325" y="63373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en-US" altLang="en-US" sz="2000" b="0">
              <a:solidFill>
                <a:srgbClr val="FFFFFF"/>
              </a:solidFill>
              <a:latin typeface="Arial" panose="020B0604020202020204" pitchFamily="34" charset="0"/>
            </a:endParaRPr>
          </a:p>
        </p:txBody>
      </p:sp>
      <p:grpSp>
        <p:nvGrpSpPr>
          <p:cNvPr id="651285" name="Group 21">
            <a:extLst>
              <a:ext uri="{FF2B5EF4-FFF2-40B4-BE49-F238E27FC236}">
                <a16:creationId xmlns:a16="http://schemas.microsoft.com/office/drawing/2014/main" id="{826D809E-5F93-7749-8BAB-98300526CC16}"/>
              </a:ext>
            </a:extLst>
          </p:cNvPr>
          <p:cNvGrpSpPr>
            <a:grpSpLocks/>
          </p:cNvGrpSpPr>
          <p:nvPr/>
        </p:nvGrpSpPr>
        <p:grpSpPr bwMode="auto">
          <a:xfrm>
            <a:off x="7912100" y="3429000"/>
            <a:ext cx="1012825" cy="1330325"/>
            <a:chOff x="4984" y="2160"/>
            <a:chExt cx="638" cy="838"/>
          </a:xfrm>
        </p:grpSpPr>
        <p:sp>
          <p:nvSpPr>
            <p:cNvPr id="651286" name="Rectangle 22">
              <a:extLst>
                <a:ext uri="{FF2B5EF4-FFF2-40B4-BE49-F238E27FC236}">
                  <a16:creationId xmlns:a16="http://schemas.microsoft.com/office/drawing/2014/main" id="{8E2AE029-DA22-7B47-9455-98E1967EB429}"/>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7" name="Rectangle 23">
              <a:extLst>
                <a:ext uri="{FF2B5EF4-FFF2-40B4-BE49-F238E27FC236}">
                  <a16:creationId xmlns:a16="http://schemas.microsoft.com/office/drawing/2014/main" id="{1710CBFA-F432-C94E-9781-F159ADAC28E2}"/>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651288" name="AutoShape 24">
              <a:extLst>
                <a:ext uri="{FF2B5EF4-FFF2-40B4-BE49-F238E27FC236}">
                  <a16:creationId xmlns:a16="http://schemas.microsoft.com/office/drawing/2014/main" id="{E9AF0B69-555C-3844-A9E0-4B3D5DFC8C6C}"/>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89" name="Rectangle 25">
              <a:extLst>
                <a:ext uri="{FF2B5EF4-FFF2-40B4-BE49-F238E27FC236}">
                  <a16:creationId xmlns:a16="http://schemas.microsoft.com/office/drawing/2014/main" id="{1347D691-44FC-D94E-B54E-C38B029FC058}"/>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0" name="AutoShape 26">
              <a:extLst>
                <a:ext uri="{FF2B5EF4-FFF2-40B4-BE49-F238E27FC236}">
                  <a16:creationId xmlns:a16="http://schemas.microsoft.com/office/drawing/2014/main" id="{D85A4DAA-FBF3-E441-AAAC-271FFA5393A4}"/>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1" name="Line 27">
              <a:extLst>
                <a:ext uri="{FF2B5EF4-FFF2-40B4-BE49-F238E27FC236}">
                  <a16:creationId xmlns:a16="http://schemas.microsoft.com/office/drawing/2014/main" id="{315CECF4-D8EE-FE44-B0E1-1F0DBFD0A24E}"/>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2" name="Line 28">
              <a:extLst>
                <a:ext uri="{FF2B5EF4-FFF2-40B4-BE49-F238E27FC236}">
                  <a16:creationId xmlns:a16="http://schemas.microsoft.com/office/drawing/2014/main" id="{160BA4D1-5D6E-7949-B5AF-8CC438FE0908}"/>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3" name="Line 29">
              <a:extLst>
                <a:ext uri="{FF2B5EF4-FFF2-40B4-BE49-F238E27FC236}">
                  <a16:creationId xmlns:a16="http://schemas.microsoft.com/office/drawing/2014/main" id="{2C82E9A9-80A9-B54C-947E-482328DA2011}"/>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4" name="Line 30">
              <a:extLst>
                <a:ext uri="{FF2B5EF4-FFF2-40B4-BE49-F238E27FC236}">
                  <a16:creationId xmlns:a16="http://schemas.microsoft.com/office/drawing/2014/main" id="{0416D222-21E1-CE4A-80D2-B92882D309A7}"/>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5" name="Line 31">
              <a:extLst>
                <a:ext uri="{FF2B5EF4-FFF2-40B4-BE49-F238E27FC236}">
                  <a16:creationId xmlns:a16="http://schemas.microsoft.com/office/drawing/2014/main" id="{F50D1FF2-ED7F-0346-A201-EEC434968E42}"/>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296" name="Rectangle 32">
              <a:extLst>
                <a:ext uri="{FF2B5EF4-FFF2-40B4-BE49-F238E27FC236}">
                  <a16:creationId xmlns:a16="http://schemas.microsoft.com/office/drawing/2014/main" id="{52D35A5B-51F3-ED47-BF94-415B3E47B015}"/>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651297" name="Rectangle 33">
              <a:extLst>
                <a:ext uri="{FF2B5EF4-FFF2-40B4-BE49-F238E27FC236}">
                  <a16:creationId xmlns:a16="http://schemas.microsoft.com/office/drawing/2014/main" id="{BB2E8E08-FC88-A148-BA33-CA469A071012}"/>
                </a:ext>
              </a:extLst>
            </p:cNvPr>
            <p:cNvSpPr>
              <a:spLocks noChangeArrowheads="1"/>
            </p:cNvSpPr>
            <p:nvPr/>
          </p:nvSpPr>
          <p:spPr bwMode="auto">
            <a:xfrm>
              <a:off x="5138" y="2420"/>
              <a:ext cx="28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651298" name="Rectangle 34">
              <a:extLst>
                <a:ext uri="{FF2B5EF4-FFF2-40B4-BE49-F238E27FC236}">
                  <a16:creationId xmlns:a16="http://schemas.microsoft.com/office/drawing/2014/main" id="{75BCC303-10F0-A045-A7F4-4390674362A8}"/>
                </a:ext>
              </a:extLst>
            </p:cNvPr>
            <p:cNvSpPr>
              <a:spLocks noChangeArrowheads="1"/>
            </p:cNvSpPr>
            <p:nvPr/>
          </p:nvSpPr>
          <p:spPr bwMode="auto">
            <a:xfrm>
              <a:off x="5087" y="2536"/>
              <a:ext cx="40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651299" name="Rectangle 35">
              <a:extLst>
                <a:ext uri="{FF2B5EF4-FFF2-40B4-BE49-F238E27FC236}">
                  <a16:creationId xmlns:a16="http://schemas.microsoft.com/office/drawing/2014/main" id="{2A4956FE-9B32-F74E-AFA8-A40076B177BC}"/>
                </a:ext>
              </a:extLst>
            </p:cNvPr>
            <p:cNvSpPr>
              <a:spLocks noChangeArrowheads="1"/>
            </p:cNvSpPr>
            <p:nvPr/>
          </p:nvSpPr>
          <p:spPr bwMode="auto">
            <a:xfrm>
              <a:off x="4984" y="2644"/>
              <a:ext cx="638"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Kadesh Barnea</a:t>
              </a:r>
            </a:p>
          </p:txBody>
        </p:sp>
        <p:sp>
          <p:nvSpPr>
            <p:cNvPr id="651300" name="Rectangle 36">
              <a:extLst>
                <a:ext uri="{FF2B5EF4-FFF2-40B4-BE49-F238E27FC236}">
                  <a16:creationId xmlns:a16="http://schemas.microsoft.com/office/drawing/2014/main" id="{7B1C5B53-0A0F-1C40-A349-F94A93A8B41C}"/>
                </a:ext>
              </a:extLst>
            </p:cNvPr>
            <p:cNvSpPr>
              <a:spLocks noChangeArrowheads="1"/>
            </p:cNvSpPr>
            <p:nvPr/>
          </p:nvSpPr>
          <p:spPr bwMode="auto">
            <a:xfrm>
              <a:off x="5208" y="2760"/>
              <a:ext cx="194"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651301" name="Line 37">
              <a:extLst>
                <a:ext uri="{FF2B5EF4-FFF2-40B4-BE49-F238E27FC236}">
                  <a16:creationId xmlns:a16="http://schemas.microsoft.com/office/drawing/2014/main" id="{E89F0A30-BD44-6942-83EF-6988CA49B0DD}"/>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1302" name="Rectangle 38">
              <a:extLst>
                <a:ext uri="{FF2B5EF4-FFF2-40B4-BE49-F238E27FC236}">
                  <a16:creationId xmlns:a16="http://schemas.microsoft.com/office/drawing/2014/main" id="{87645C4D-FD25-5841-9CD8-321D48D37C83}"/>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
        <p:nvSpPr>
          <p:cNvPr id="651303" name="Rectangle 39">
            <a:extLst>
              <a:ext uri="{FF2B5EF4-FFF2-40B4-BE49-F238E27FC236}">
                <a16:creationId xmlns:a16="http://schemas.microsoft.com/office/drawing/2014/main" id="{59B72B88-E6E3-6B47-9FD2-EF371DE894C3}"/>
              </a:ext>
            </a:extLst>
          </p:cNvPr>
          <p:cNvSpPr>
            <a:spLocks noChangeArrowheads="1"/>
          </p:cNvSpPr>
          <p:nvPr/>
        </p:nvSpPr>
        <p:spPr bwMode="auto">
          <a:xfrm>
            <a:off x="973138" y="5167313"/>
            <a:ext cx="7281862"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r>
              <a:rPr lang="en-US" altLang="en-US" sz="2400">
                <a:solidFill>
                  <a:srgbClr val="FFEA18"/>
                </a:solidFill>
              </a:rPr>
              <a:t>Dari Yerikho...</a:t>
            </a:r>
          </a:p>
          <a:p>
            <a:pPr algn="ctr"/>
            <a:r>
              <a:rPr lang="en-US" altLang="en-US" sz="2400">
                <a:solidFill>
                  <a:srgbClr val="FFEA18"/>
                </a:solidFill>
              </a:rPr>
              <a:t>Melihat ke arah Timur melintasi Sungai Yordan </a:t>
            </a:r>
          </a:p>
        </p:txBody>
      </p:sp>
      <p:sp>
        <p:nvSpPr>
          <p:cNvPr id="651304" name="Text Box 40">
            <a:extLst>
              <a:ext uri="{FF2B5EF4-FFF2-40B4-BE49-F238E27FC236}">
                <a16:creationId xmlns:a16="http://schemas.microsoft.com/office/drawing/2014/main" id="{2179CCD4-F6F8-BB44-A8DE-0133B0987A55}"/>
              </a:ext>
            </a:extLst>
          </p:cNvPr>
          <p:cNvSpPr txBox="1">
            <a:spLocks noChangeArrowheads="1"/>
          </p:cNvSpPr>
          <p:nvPr/>
        </p:nvSpPr>
        <p:spPr bwMode="auto">
          <a:xfrm>
            <a:off x="2424113" y="2979738"/>
            <a:ext cx="3681412" cy="4572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2400">
                <a:solidFill>
                  <a:schemeClr val="tx2"/>
                </a:solidFill>
              </a:rPr>
              <a:t>YERIKHO MASA KINI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500"/>
                                        <p:tgtEl>
                                          <p:spTgt spid="65127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51274"/>
                                        </p:tgtEl>
                                        <p:attrNameLst>
                                          <p:attrName>style.visibility</p:attrName>
                                        </p:attrNameLst>
                                      </p:cBhvr>
                                      <p:to>
                                        <p:strVal val="visible"/>
                                      </p:to>
                                    </p:set>
                                    <p:animEffect transition="in" filter="wipe(up)">
                                      <p:cBhvr>
                                        <p:cTn id="11" dur="500"/>
                                        <p:tgtEl>
                                          <p:spTgt spid="651274"/>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51273"/>
                                        </p:tgtEl>
                                        <p:attrNameLst>
                                          <p:attrName>style.visibility</p:attrName>
                                        </p:attrNameLst>
                                      </p:cBhvr>
                                      <p:to>
                                        <p:strVal val="visible"/>
                                      </p:to>
                                    </p:set>
                                    <p:animEffect transition="in" filter="wipe(up)">
                                      <p:cBhvr>
                                        <p:cTn id="15" dur="5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611" name="Freeform 19">
            <a:extLst>
              <a:ext uri="{FF2B5EF4-FFF2-40B4-BE49-F238E27FC236}">
                <a16:creationId xmlns:a16="http://schemas.microsoft.com/office/drawing/2014/main" id="{AF1437CB-3818-DE4E-95AA-EFFAE6D4FE54}"/>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12" name="Rectangle 20">
            <a:extLst>
              <a:ext uri="{FF2B5EF4-FFF2-40B4-BE49-F238E27FC236}">
                <a16:creationId xmlns:a16="http://schemas.microsoft.com/office/drawing/2014/main" id="{5C356959-F395-C940-8015-F03BE740607B}"/>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3" name="Freeform 21">
            <a:extLst>
              <a:ext uri="{FF2B5EF4-FFF2-40B4-BE49-F238E27FC236}">
                <a16:creationId xmlns:a16="http://schemas.microsoft.com/office/drawing/2014/main" id="{AEEE53BF-7901-984B-94F5-C198BDA152C2}"/>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14" name="AutoShape 22">
            <a:extLst>
              <a:ext uri="{FF2B5EF4-FFF2-40B4-BE49-F238E27FC236}">
                <a16:creationId xmlns:a16="http://schemas.microsoft.com/office/drawing/2014/main" id="{0536CA38-C938-C34E-BEF6-EB56C5A9B227}"/>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5" name="Rectangle 23">
            <a:extLst>
              <a:ext uri="{FF2B5EF4-FFF2-40B4-BE49-F238E27FC236}">
                <a16:creationId xmlns:a16="http://schemas.microsoft.com/office/drawing/2014/main" id="{052F8370-2398-EA4B-9D3D-5744B326E4BF}"/>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6" name="Rectangle 24">
            <a:extLst>
              <a:ext uri="{FF2B5EF4-FFF2-40B4-BE49-F238E27FC236}">
                <a16:creationId xmlns:a16="http://schemas.microsoft.com/office/drawing/2014/main" id="{D3E45F1F-5A79-6545-B9EB-8C9ABB33B7D9}"/>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7" name="AutoShape 25">
            <a:extLst>
              <a:ext uri="{FF2B5EF4-FFF2-40B4-BE49-F238E27FC236}">
                <a16:creationId xmlns:a16="http://schemas.microsoft.com/office/drawing/2014/main" id="{64E25907-247C-6F48-92DD-C5FBAC2442BB}"/>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8" name="Line 26">
            <a:extLst>
              <a:ext uri="{FF2B5EF4-FFF2-40B4-BE49-F238E27FC236}">
                <a16:creationId xmlns:a16="http://schemas.microsoft.com/office/drawing/2014/main" id="{77530211-9599-2748-B107-8344519AB646}"/>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9" name="Line 27">
            <a:extLst>
              <a:ext uri="{FF2B5EF4-FFF2-40B4-BE49-F238E27FC236}">
                <a16:creationId xmlns:a16="http://schemas.microsoft.com/office/drawing/2014/main" id="{CA29D88D-78F3-6346-8324-781FE6F29114}"/>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20" name="Rectangle 28">
            <a:extLst>
              <a:ext uri="{FF2B5EF4-FFF2-40B4-BE49-F238E27FC236}">
                <a16:creationId xmlns:a16="http://schemas.microsoft.com/office/drawing/2014/main" id="{36B9DE81-AE23-1F42-9757-7DB92B7223C6}"/>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10621" name="Rectangle 29">
            <a:extLst>
              <a:ext uri="{FF2B5EF4-FFF2-40B4-BE49-F238E27FC236}">
                <a16:creationId xmlns:a16="http://schemas.microsoft.com/office/drawing/2014/main" id="{2D0D2261-786D-5E47-A855-9F8E92FC0574}"/>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110622" name="Text Box 30">
            <a:extLst>
              <a:ext uri="{FF2B5EF4-FFF2-40B4-BE49-F238E27FC236}">
                <a16:creationId xmlns:a16="http://schemas.microsoft.com/office/drawing/2014/main" id="{2E8F2F3F-27A3-8940-BE2C-008BEDC7E789}"/>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10628" name="Rectangle 36">
            <a:extLst>
              <a:ext uri="{FF2B5EF4-FFF2-40B4-BE49-F238E27FC236}">
                <a16:creationId xmlns:a16="http://schemas.microsoft.com/office/drawing/2014/main" id="{78D4ADD9-BF1F-4944-978B-DDA29A8E727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43</a:t>
            </a:r>
          </a:p>
        </p:txBody>
      </p:sp>
      <p:sp>
        <p:nvSpPr>
          <p:cNvPr id="110629" name="Text Box 37">
            <a:extLst>
              <a:ext uri="{FF2B5EF4-FFF2-40B4-BE49-F238E27FC236}">
                <a16:creationId xmlns:a16="http://schemas.microsoft.com/office/drawing/2014/main" id="{7C058ACF-C28C-8F4A-A9AE-61320A4C0EAF}"/>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pic>
        <p:nvPicPr>
          <p:cNvPr id="110630" name="Picture 38" descr="Jericho looking east with tell in foreground, 44-35tb sr">
            <a:extLst>
              <a:ext uri="{FF2B5EF4-FFF2-40B4-BE49-F238E27FC236}">
                <a16:creationId xmlns:a16="http://schemas.microsoft.com/office/drawing/2014/main" id="{DFD057C4-3B31-FE4A-9D7C-B751B1B25EA4}"/>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ffectLst/>
          <a:extLst>
            <a:ext uri="{909E8E84-426E-40DD-AFC4-6F175D3DCCD1}">
              <a14:hiddenFill xmlns:a14="http://schemas.microsoft.com/office/drawing/2010/main">
                <a:blipFill dpi="0" rotWithShape="0">
                  <a:blip r:embed="rId7"/>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Rectangle 3">
            <a:extLst>
              <a:ext uri="{FF2B5EF4-FFF2-40B4-BE49-F238E27FC236}">
                <a16:creationId xmlns:a16="http://schemas.microsoft.com/office/drawing/2014/main" id="{1FDD4C2D-0023-EB47-B9FD-9FD5D22BD169}"/>
              </a:ext>
            </a:extLst>
          </p:cNvPr>
          <p:cNvSpPr>
            <a:spLocks noChangeArrowheads="1"/>
          </p:cNvSpPr>
          <p:nvPr/>
        </p:nvSpPr>
        <p:spPr bwMode="auto">
          <a:xfrm>
            <a:off x="488950" y="5646738"/>
            <a:ext cx="8027988" cy="576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r>
              <a:rPr lang="en-US" altLang="en-US" sz="2800">
                <a:solidFill>
                  <a:schemeClr val="tx2"/>
                </a:solidFill>
              </a:rPr>
              <a:t> </a:t>
            </a:r>
            <a:r>
              <a:rPr lang="en-US" altLang="en-US" sz="3200">
                <a:solidFill>
                  <a:schemeClr val="tx2"/>
                </a:solidFill>
              </a:rPr>
              <a:t>Yerikho: Peninggalan yang tersisa</a:t>
            </a:r>
          </a:p>
        </p:txBody>
      </p:sp>
      <p:pic>
        <p:nvPicPr>
          <p:cNvPr id="110632" name="Picture 40" descr="Jericho mudbrick collapse in front of revetment wall, 97k-22">
            <a:extLst>
              <a:ext uri="{FF2B5EF4-FFF2-40B4-BE49-F238E27FC236}">
                <a16:creationId xmlns:a16="http://schemas.microsoft.com/office/drawing/2014/main" id="{42055264-902B-2147-8C4F-2D42E5AE317D}"/>
              </a:ext>
            </a:extLst>
          </p:cNvPr>
          <p:cNvPicPr preferRelativeResize="0">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036888" y="595313"/>
            <a:ext cx="3889375" cy="24844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31" name="Picture 39" descr="Jericho Neolithic tower, 45-01tb sr">
            <a:extLst>
              <a:ext uri="{FF2B5EF4-FFF2-40B4-BE49-F238E27FC236}">
                <a16:creationId xmlns:a16="http://schemas.microsoft.com/office/drawing/2014/main" id="{22608ED8-7371-7B49-B1A4-8211DF00C23B}"/>
              </a:ext>
            </a:extLst>
          </p:cNvPr>
          <p:cNvPicPr preferRelativeResize="0">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270000" y="1638300"/>
            <a:ext cx="2481263" cy="37147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Lst>
        </p:spPr>
      </p:pic>
      <p:sp>
        <p:nvSpPr>
          <p:cNvPr id="110633" name="AutoShape 41">
            <a:extLst>
              <a:ext uri="{FF2B5EF4-FFF2-40B4-BE49-F238E27FC236}">
                <a16:creationId xmlns:a16="http://schemas.microsoft.com/office/drawing/2014/main" id="{A8E7455A-F11F-EB4B-8B16-7DEE8EC34AFD}"/>
              </a:ext>
            </a:extLst>
          </p:cNvPr>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0634" name="Text Box 42">
            <a:extLst>
              <a:ext uri="{FF2B5EF4-FFF2-40B4-BE49-F238E27FC236}">
                <a16:creationId xmlns:a16="http://schemas.microsoft.com/office/drawing/2014/main" id="{811842E5-46D9-1D41-9D73-6BBEF3299202}"/>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10633"/>
                                        </p:tgtEl>
                                        <p:attrNameLst>
                                          <p:attrName>style.visibility</p:attrName>
                                        </p:attrNameLst>
                                      </p:cBhvr>
                                      <p:to>
                                        <p:strVal val="visible"/>
                                      </p:to>
                                    </p:set>
                                    <p:animEffect transition="in" filter="dissolve">
                                      <p:cBhvr>
                                        <p:cTn id="7" dur="500"/>
                                        <p:tgtEl>
                                          <p:spTgt spid="110633"/>
                                        </p:tgtEl>
                                      </p:cBhvr>
                                    </p:animEffect>
                                  </p:childTnLst>
                                </p:cTn>
                              </p:par>
                            </p:childTnLst>
                          </p:cTn>
                        </p:par>
                        <p:par>
                          <p:cTn id="8" fill="hold" nodeType="afterGroup">
                            <p:stCondLst>
                              <p:cond delay="1500"/>
                            </p:stCondLst>
                            <p:childTnLst>
                              <p:par>
                                <p:cTn id="9" presetID="9"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dissolve">
                                      <p:cBhvr>
                                        <p:cTn id="11" dur="500"/>
                                        <p:tgtEl>
                                          <p:spTgt spid="1106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nodePh="1">
                                  <p:stCondLst>
                                    <p:cond delay="0"/>
                                  </p:stCondLst>
                                  <p:endCondLst>
                                    <p:cond evt="begin" delay="0">
                                      <p:tn val="14"/>
                                    </p:cond>
                                  </p:endCondLst>
                                  <p:childTnLst>
                                    <p:set>
                                      <p:cBhvr>
                                        <p:cTn id="15" dur="1" fill="hold">
                                          <p:stCondLst>
                                            <p:cond delay="0"/>
                                          </p:stCondLst>
                                        </p:cTn>
                                        <p:tgtEl>
                                          <p:spTgt spid="110631"/>
                                        </p:tgtEl>
                                        <p:attrNameLst>
                                          <p:attrName>style.visibility</p:attrName>
                                        </p:attrNameLst>
                                      </p:cBhvr>
                                      <p:to>
                                        <p:strVal val="visible"/>
                                      </p:to>
                                    </p:set>
                                    <p:animEffect transition="in" filter="dissolve">
                                      <p:cBhvr>
                                        <p:cTn id="16" dur="500"/>
                                        <p:tgtEl>
                                          <p:spTgt spid="110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1"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51" name="Rectangle 7">
            <a:extLst>
              <a:ext uri="{FF2B5EF4-FFF2-40B4-BE49-F238E27FC236}">
                <a16:creationId xmlns:a16="http://schemas.microsoft.com/office/drawing/2014/main" id="{CAD5AC25-3B15-FF47-9462-750B6998116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364552" name="Line 8">
            <a:extLst>
              <a:ext uri="{FF2B5EF4-FFF2-40B4-BE49-F238E27FC236}">
                <a16:creationId xmlns:a16="http://schemas.microsoft.com/office/drawing/2014/main" id="{891E7EAF-79C3-7946-A48B-06E59467FB2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364560" name="Picture 16">
            <a:extLst>
              <a:ext uri="{FF2B5EF4-FFF2-40B4-BE49-F238E27FC236}">
                <a16:creationId xmlns:a16="http://schemas.microsoft.com/office/drawing/2014/main" id="{02C7C0D5-570E-2C48-A51A-5E8463ED6B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536575"/>
            <a:ext cx="7969250" cy="5745163"/>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4561" name="Rectangle 17">
            <a:extLst>
              <a:ext uri="{FF2B5EF4-FFF2-40B4-BE49-F238E27FC236}">
                <a16:creationId xmlns:a16="http://schemas.microsoft.com/office/drawing/2014/main" id="{9BCCD03F-B115-DD4B-9869-B4996DE0BA67}"/>
              </a:ext>
            </a:extLst>
          </p:cNvPr>
          <p:cNvSpPr>
            <a:spLocks noChangeArrowheads="1"/>
          </p:cNvSpPr>
          <p:nvPr/>
        </p:nvSpPr>
        <p:spPr bwMode="auto">
          <a:xfrm>
            <a:off x="901700" y="706438"/>
            <a:ext cx="7002463" cy="454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accent2"/>
                </a:solidFill>
                <a:latin typeface="Times" pitchFamily="2" charset="0"/>
              </a:rPr>
              <a:t>      </a:t>
            </a:r>
            <a:r>
              <a:rPr lang="en-US" altLang="en-US" sz="2400">
                <a:solidFill>
                  <a:schemeClr val="accent2"/>
                </a:solidFill>
              </a:rPr>
              <a:t>Lembah Yizreel dilihat dari Gunung Tabor</a:t>
            </a:r>
            <a:endParaRPr lang="en-US" altLang="en-US" sz="2400">
              <a:solidFill>
                <a:schemeClr val="accent2"/>
              </a:solidFill>
              <a:latin typeface="Times" pitchFamily="2" charset="0"/>
            </a:endParaRPr>
          </a:p>
        </p:txBody>
      </p:sp>
      <p:sp>
        <p:nvSpPr>
          <p:cNvPr id="364575" name="Text Box 31">
            <a:extLst>
              <a:ext uri="{FF2B5EF4-FFF2-40B4-BE49-F238E27FC236}">
                <a16:creationId xmlns:a16="http://schemas.microsoft.com/office/drawing/2014/main" id="{061770E1-E9D5-554A-9156-E8BB9E40D853}"/>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364576" name="Text Box 32">
            <a:extLst>
              <a:ext uri="{FF2B5EF4-FFF2-40B4-BE49-F238E27FC236}">
                <a16:creationId xmlns:a16="http://schemas.microsoft.com/office/drawing/2014/main" id="{85C4BBE6-1B8F-574F-8F20-9EDD6037FAF6}"/>
              </a:ext>
            </a:extLst>
          </p:cNvPr>
          <p:cNvSpPr txBox="1">
            <a:spLocks noChangeArrowheads="1"/>
          </p:cNvSpPr>
          <p:nvPr/>
        </p:nvSpPr>
        <p:spPr bwMode="auto">
          <a:xfrm>
            <a:off x="1781175" y="44450"/>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17:16</a:t>
            </a:r>
          </a:p>
        </p:txBody>
      </p:sp>
      <p:sp>
        <p:nvSpPr>
          <p:cNvPr id="364577" name="Freeform 33">
            <a:extLst>
              <a:ext uri="{FF2B5EF4-FFF2-40B4-BE49-F238E27FC236}">
                <a16:creationId xmlns:a16="http://schemas.microsoft.com/office/drawing/2014/main" id="{3603E979-6894-534A-B050-32AB98E65F3F}"/>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78" name="Rectangle 34">
            <a:extLst>
              <a:ext uri="{FF2B5EF4-FFF2-40B4-BE49-F238E27FC236}">
                <a16:creationId xmlns:a16="http://schemas.microsoft.com/office/drawing/2014/main" id="{D8CE41C5-8C6F-D64E-8EAD-14A1B2E73B58}"/>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79" name="Freeform 35">
            <a:extLst>
              <a:ext uri="{FF2B5EF4-FFF2-40B4-BE49-F238E27FC236}">
                <a16:creationId xmlns:a16="http://schemas.microsoft.com/office/drawing/2014/main" id="{BBBE5E02-79CE-B44D-A787-C3295DAF8CFE}"/>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580" name="AutoShape 36">
            <a:extLst>
              <a:ext uri="{FF2B5EF4-FFF2-40B4-BE49-F238E27FC236}">
                <a16:creationId xmlns:a16="http://schemas.microsoft.com/office/drawing/2014/main" id="{4F4FEAC2-533B-7241-B80A-19DD582BA315}"/>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1" name="Rectangle 37">
            <a:extLst>
              <a:ext uri="{FF2B5EF4-FFF2-40B4-BE49-F238E27FC236}">
                <a16:creationId xmlns:a16="http://schemas.microsoft.com/office/drawing/2014/main" id="{68BC8BE7-CAF1-4B49-9867-7939A6FA96D0}"/>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2" name="Rectangle 38">
            <a:extLst>
              <a:ext uri="{FF2B5EF4-FFF2-40B4-BE49-F238E27FC236}">
                <a16:creationId xmlns:a16="http://schemas.microsoft.com/office/drawing/2014/main" id="{58A6E3BB-F14C-1641-8F31-3D11896D000A}"/>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3" name="AutoShape 39">
            <a:extLst>
              <a:ext uri="{FF2B5EF4-FFF2-40B4-BE49-F238E27FC236}">
                <a16:creationId xmlns:a16="http://schemas.microsoft.com/office/drawing/2014/main" id="{7F7CF815-672B-5044-9867-83F174A967CF}"/>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4" name="Line 40">
            <a:extLst>
              <a:ext uri="{FF2B5EF4-FFF2-40B4-BE49-F238E27FC236}">
                <a16:creationId xmlns:a16="http://schemas.microsoft.com/office/drawing/2014/main" id="{6DFC4F49-D286-A346-BD1F-647620CB5174}"/>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5" name="Line 41">
            <a:extLst>
              <a:ext uri="{FF2B5EF4-FFF2-40B4-BE49-F238E27FC236}">
                <a16:creationId xmlns:a16="http://schemas.microsoft.com/office/drawing/2014/main" id="{15713030-33DA-F046-B55B-2778A3605A13}"/>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86" name="Rectangle 42">
            <a:extLst>
              <a:ext uri="{FF2B5EF4-FFF2-40B4-BE49-F238E27FC236}">
                <a16:creationId xmlns:a16="http://schemas.microsoft.com/office/drawing/2014/main" id="{287B75E9-FB22-314F-B6AF-4E137BDC7407}"/>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364587" name="Rectangle 43">
            <a:extLst>
              <a:ext uri="{FF2B5EF4-FFF2-40B4-BE49-F238E27FC236}">
                <a16:creationId xmlns:a16="http://schemas.microsoft.com/office/drawing/2014/main" id="{F04EB709-7F6B-A14A-AF94-003B2BDDB805}"/>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364589" name="Text Box 45">
            <a:extLst>
              <a:ext uri="{FF2B5EF4-FFF2-40B4-BE49-F238E27FC236}">
                <a16:creationId xmlns:a16="http://schemas.microsoft.com/office/drawing/2014/main" id="{73DEBE01-FDD2-8047-96C8-56893C01887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64593" name="Rectangle 49">
            <a:extLst>
              <a:ext uri="{FF2B5EF4-FFF2-40B4-BE49-F238E27FC236}">
                <a16:creationId xmlns:a16="http://schemas.microsoft.com/office/drawing/2014/main" id="{4BC85C97-396D-7C44-87C6-62D7886A984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44</a:t>
            </a:r>
          </a:p>
        </p:txBody>
      </p:sp>
      <p:sp>
        <p:nvSpPr>
          <p:cNvPr id="364594" name="Text Box 50">
            <a:extLst>
              <a:ext uri="{FF2B5EF4-FFF2-40B4-BE49-F238E27FC236}">
                <a16:creationId xmlns:a16="http://schemas.microsoft.com/office/drawing/2014/main" id="{10ECDC51-198F-FB4E-8FCE-23C7646CD622}"/>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
        <p:nvSpPr>
          <p:cNvPr id="364595" name="Text Box 51">
            <a:extLst>
              <a:ext uri="{FF2B5EF4-FFF2-40B4-BE49-F238E27FC236}">
                <a16:creationId xmlns:a16="http://schemas.microsoft.com/office/drawing/2014/main" id="{49572402-469F-ED4A-9E98-4AFDA7CB15F3}"/>
              </a:ext>
            </a:extLst>
          </p:cNvPr>
          <p:cNvSpPr txBox="1">
            <a:spLocks noChangeArrowheads="1"/>
          </p:cNvSpPr>
          <p:nvPr/>
        </p:nvSpPr>
        <p:spPr bwMode="auto">
          <a:xfrm>
            <a:off x="965200" y="4865688"/>
            <a:ext cx="7513638" cy="64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3600">
                <a:solidFill>
                  <a:srgbClr val="FFEA18"/>
                </a:solidFill>
              </a:rPr>
              <a:t>Inilah Negeri Susu dan Madu!</a:t>
            </a:r>
          </a:p>
        </p:txBody>
      </p:sp>
      <p:sp>
        <p:nvSpPr>
          <p:cNvPr id="364596" name="Rectangle 52">
            <a:extLst>
              <a:ext uri="{FF2B5EF4-FFF2-40B4-BE49-F238E27FC236}">
                <a16:creationId xmlns:a16="http://schemas.microsoft.com/office/drawing/2014/main" id="{C833C2B9-CCC7-4F40-8B19-B0C8D058CC8D}"/>
              </a:ext>
            </a:extLst>
          </p:cNvPr>
          <p:cNvSpPr>
            <a:spLocks noChangeArrowheads="1"/>
          </p:cNvSpPr>
          <p:nvPr/>
        </p:nvSpPr>
        <p:spPr bwMode="auto">
          <a:xfrm>
            <a:off x="4229100" y="3905250"/>
            <a:ext cx="60325" cy="42863"/>
          </a:xfrm>
          <a:prstGeom prst="rect">
            <a:avLst/>
          </a:prstGeom>
          <a:solidFill>
            <a:srgbClr val="4666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88" name="Text Box 48">
            <a:extLst>
              <a:ext uri="{FF2B5EF4-FFF2-40B4-BE49-F238E27FC236}">
                <a16:creationId xmlns:a16="http://schemas.microsoft.com/office/drawing/2014/main" id="{8553FDD9-090F-4D43-9EF0-518E6DF2FE52}"/>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pic>
        <p:nvPicPr>
          <p:cNvPr id="112691" name="Picture 51">
            <a:extLst>
              <a:ext uri="{FF2B5EF4-FFF2-40B4-BE49-F238E27FC236}">
                <a16:creationId xmlns:a16="http://schemas.microsoft.com/office/drawing/2014/main" id="{3CFAF5B5-0EE4-A14A-9E4B-CAF9DCAD01F3}"/>
              </a:ext>
            </a:extLst>
          </p:cNvPr>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633413" y="565150"/>
            <a:ext cx="4200525" cy="32527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92" name="Picture 52">
            <a:extLst>
              <a:ext uri="{FF2B5EF4-FFF2-40B4-BE49-F238E27FC236}">
                <a16:creationId xmlns:a16="http://schemas.microsoft.com/office/drawing/2014/main" id="{39CA1889-99F7-5744-BC9A-0A8F3BBE9AA6}"/>
              </a:ext>
            </a:extLst>
          </p:cNvPr>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651" name="Rectangle 11">
            <a:extLst>
              <a:ext uri="{FF2B5EF4-FFF2-40B4-BE49-F238E27FC236}">
                <a16:creationId xmlns:a16="http://schemas.microsoft.com/office/drawing/2014/main" id="{D87EF80D-8432-6B40-9B88-9C71E2D4887D}"/>
              </a:ext>
            </a:extLst>
          </p:cNvPr>
          <p:cNvSpPr>
            <a:spLocks noChangeArrowheads="1"/>
          </p:cNvSpPr>
          <p:nvPr/>
        </p:nvSpPr>
        <p:spPr bwMode="auto">
          <a:xfrm>
            <a:off x="4587875" y="666750"/>
            <a:ext cx="3890963" cy="530225"/>
          </a:xfrm>
          <a:prstGeom prst="rect">
            <a:avLst/>
          </a:prstGeom>
          <a:solidFill>
            <a:schemeClr val="tx1"/>
          </a:solidFill>
          <a:ln w="76200">
            <a:solidFill>
              <a:schemeClr val="accent2"/>
            </a:solidFill>
            <a:miter lim="800000"/>
            <a:headEnd/>
            <a:tailEnd/>
          </a:ln>
          <a:effectLst>
            <a:outerShdw dist="89803" dir="2700000" algn="ctr" rotWithShape="0">
              <a:schemeClr val="bg2"/>
            </a:outerShdw>
          </a:effectLst>
        </p:spPr>
        <p:txBody>
          <a:bodyPr lIns="90487" tIns="44450" rIns="90487" bIns="44450">
            <a:spAutoFit/>
          </a:bodyPr>
          <a:lstStyle/>
          <a:p>
            <a:r>
              <a:rPr lang="en-US" altLang="en-US" sz="2000">
                <a:solidFill>
                  <a:schemeClr val="bg2"/>
                </a:solidFill>
              </a:rPr>
              <a:t> </a:t>
            </a:r>
            <a:r>
              <a:rPr lang="en-US" altLang="en-US" sz="2400">
                <a:solidFill>
                  <a:schemeClr val="accent2"/>
                </a:solidFill>
              </a:rPr>
              <a:t>…dari Dan di Utara...</a:t>
            </a:r>
          </a:p>
        </p:txBody>
      </p:sp>
      <p:sp>
        <p:nvSpPr>
          <p:cNvPr id="112652" name="Rectangle 12">
            <a:extLst>
              <a:ext uri="{FF2B5EF4-FFF2-40B4-BE49-F238E27FC236}">
                <a16:creationId xmlns:a16="http://schemas.microsoft.com/office/drawing/2014/main" id="{D07E915D-96E6-6345-86C1-0433002AA25E}"/>
              </a:ext>
            </a:extLst>
          </p:cNvPr>
          <p:cNvSpPr>
            <a:spLocks noChangeArrowheads="1"/>
          </p:cNvSpPr>
          <p:nvPr/>
        </p:nvSpPr>
        <p:spPr bwMode="auto">
          <a:xfrm>
            <a:off x="1254125" y="5770563"/>
            <a:ext cx="5116513" cy="530225"/>
          </a:xfrm>
          <a:prstGeom prst="rect">
            <a:avLst/>
          </a:prstGeom>
          <a:solidFill>
            <a:schemeClr val="tx1"/>
          </a:solidFill>
          <a:ln w="76200">
            <a:solidFill>
              <a:schemeClr val="accent2"/>
            </a:solidFill>
            <a:miter lim="800000"/>
            <a:headEnd/>
            <a:tailEnd/>
          </a:ln>
          <a:effectLst>
            <a:outerShdw dist="89803" dir="2700000" algn="ctr" rotWithShape="0">
              <a:schemeClr val="bg2"/>
            </a:outerShdw>
          </a:effectLst>
        </p:spPr>
        <p:txBody>
          <a:bodyPr lIns="90487" tIns="44450" rIns="90487" bIns="44450">
            <a:spAutoFit/>
          </a:bodyPr>
          <a:lstStyle/>
          <a:p>
            <a:r>
              <a:rPr lang="en-US" altLang="en-US" sz="2000">
                <a:solidFill>
                  <a:schemeClr val="bg2"/>
                </a:solidFill>
              </a:rPr>
              <a:t> </a:t>
            </a:r>
            <a:r>
              <a:rPr lang="en-US" altLang="en-US" sz="2400">
                <a:solidFill>
                  <a:schemeClr val="accent2"/>
                </a:solidFill>
              </a:rPr>
              <a:t>…sampai Bersyeba di Selatan...</a:t>
            </a:r>
          </a:p>
        </p:txBody>
      </p:sp>
      <p:sp>
        <p:nvSpPr>
          <p:cNvPr id="112675" name="Freeform 35">
            <a:extLst>
              <a:ext uri="{FF2B5EF4-FFF2-40B4-BE49-F238E27FC236}">
                <a16:creationId xmlns:a16="http://schemas.microsoft.com/office/drawing/2014/main" id="{9CB4D053-E6D1-FC49-86F6-7B42A05216E5}"/>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6" name="Rectangle 36">
            <a:extLst>
              <a:ext uri="{FF2B5EF4-FFF2-40B4-BE49-F238E27FC236}">
                <a16:creationId xmlns:a16="http://schemas.microsoft.com/office/drawing/2014/main" id="{79CF31D7-5351-4745-89DF-F2443422F96F}"/>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7" name="Freeform 37">
            <a:extLst>
              <a:ext uri="{FF2B5EF4-FFF2-40B4-BE49-F238E27FC236}">
                <a16:creationId xmlns:a16="http://schemas.microsoft.com/office/drawing/2014/main" id="{BCA27CFF-847F-044C-B795-A03CE5BB7A97}"/>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8" name="AutoShape 38">
            <a:extLst>
              <a:ext uri="{FF2B5EF4-FFF2-40B4-BE49-F238E27FC236}">
                <a16:creationId xmlns:a16="http://schemas.microsoft.com/office/drawing/2014/main" id="{A1D48243-FD9A-5147-B519-3BEDB956EA67}"/>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9" name="Rectangle 39">
            <a:extLst>
              <a:ext uri="{FF2B5EF4-FFF2-40B4-BE49-F238E27FC236}">
                <a16:creationId xmlns:a16="http://schemas.microsoft.com/office/drawing/2014/main" id="{AD32866D-63D1-3247-8925-E9F788B39CA9}"/>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0" name="Rectangle 40">
            <a:extLst>
              <a:ext uri="{FF2B5EF4-FFF2-40B4-BE49-F238E27FC236}">
                <a16:creationId xmlns:a16="http://schemas.microsoft.com/office/drawing/2014/main" id="{68F190EA-1B42-B74D-B670-99ECFC21084A}"/>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1" name="AutoShape 41">
            <a:extLst>
              <a:ext uri="{FF2B5EF4-FFF2-40B4-BE49-F238E27FC236}">
                <a16:creationId xmlns:a16="http://schemas.microsoft.com/office/drawing/2014/main" id="{61B9F1C0-61C4-E749-A362-7D93671ADA6F}"/>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2" name="Line 42">
            <a:extLst>
              <a:ext uri="{FF2B5EF4-FFF2-40B4-BE49-F238E27FC236}">
                <a16:creationId xmlns:a16="http://schemas.microsoft.com/office/drawing/2014/main" id="{ECF7F70C-B28D-5F4C-B662-1D7BBDE92441}"/>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3" name="Line 43">
            <a:extLst>
              <a:ext uri="{FF2B5EF4-FFF2-40B4-BE49-F238E27FC236}">
                <a16:creationId xmlns:a16="http://schemas.microsoft.com/office/drawing/2014/main" id="{32F2D70C-5222-4948-B63A-A10362D265C9}"/>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4" name="Rectangle 44">
            <a:extLst>
              <a:ext uri="{FF2B5EF4-FFF2-40B4-BE49-F238E27FC236}">
                <a16:creationId xmlns:a16="http://schemas.microsoft.com/office/drawing/2014/main" id="{D7C20465-259E-5849-96C1-786793ABC218}"/>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12685" name="Rectangle 45">
            <a:extLst>
              <a:ext uri="{FF2B5EF4-FFF2-40B4-BE49-F238E27FC236}">
                <a16:creationId xmlns:a16="http://schemas.microsoft.com/office/drawing/2014/main" id="{84201162-476F-3545-A285-B8AEDA832FF9}"/>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112686" name="Rectangle 46">
            <a:extLst>
              <a:ext uri="{FF2B5EF4-FFF2-40B4-BE49-F238E27FC236}">
                <a16:creationId xmlns:a16="http://schemas.microsoft.com/office/drawing/2014/main" id="{6F18653B-72BA-AC40-B2FB-A20EFE8EF187}"/>
              </a:ext>
            </a:extLst>
          </p:cNvPr>
          <p:cNvSpPr>
            <a:spLocks noChangeArrowheads="1"/>
          </p:cNvSpPr>
          <p:nvPr/>
        </p:nvSpPr>
        <p:spPr bwMode="auto">
          <a:xfrm>
            <a:off x="8035925" y="3835400"/>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Tanah Dibagi</a:t>
            </a:r>
          </a:p>
        </p:txBody>
      </p:sp>
      <p:pic>
        <p:nvPicPr>
          <p:cNvPr id="112644" name="Picture 4">
            <a:extLst>
              <a:ext uri="{FF2B5EF4-FFF2-40B4-BE49-F238E27FC236}">
                <a16:creationId xmlns:a16="http://schemas.microsoft.com/office/drawing/2014/main" id="{2F414CA7-E245-C44C-A6FD-22E05659D5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2671" name="AutoShape 31">
            <a:extLst>
              <a:ext uri="{FF2B5EF4-FFF2-40B4-BE49-F238E27FC236}">
                <a16:creationId xmlns:a16="http://schemas.microsoft.com/office/drawing/2014/main" id="{F51A1282-25B4-A744-B4C8-D8EB96A57B90}"/>
              </a:ext>
            </a:extLst>
          </p:cNvPr>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66FF66">
                  <a:gamma/>
                  <a:shade val="0"/>
                  <a:invGamma/>
                </a:srgbClr>
              </a:gs>
            </a:gsLst>
            <a:lin ang="54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2" name="AutoShape 32">
            <a:extLst>
              <a:ext uri="{FF2B5EF4-FFF2-40B4-BE49-F238E27FC236}">
                <a16:creationId xmlns:a16="http://schemas.microsoft.com/office/drawing/2014/main" id="{DB1DEB68-6497-614C-9F21-0688F1648D37}"/>
              </a:ext>
            </a:extLst>
          </p:cNvPr>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amma/>
                  <a:shade val="0"/>
                  <a:invGamma/>
                </a:srgbClr>
              </a:gs>
              <a:gs pos="100000">
                <a:srgbClr val="66FF66"/>
              </a:gs>
            </a:gsLst>
            <a:lin ang="54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5" name="Rectangle 55">
            <a:extLst>
              <a:ext uri="{FF2B5EF4-FFF2-40B4-BE49-F238E27FC236}">
                <a16:creationId xmlns:a16="http://schemas.microsoft.com/office/drawing/2014/main" id="{18D5A47A-54FA-EE41-A51A-0E01124E32C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45</a:t>
            </a:r>
          </a:p>
        </p:txBody>
      </p:sp>
      <p:sp>
        <p:nvSpPr>
          <p:cNvPr id="112696" name="Text Box 56">
            <a:extLst>
              <a:ext uri="{FF2B5EF4-FFF2-40B4-BE49-F238E27FC236}">
                <a16:creationId xmlns:a16="http://schemas.microsoft.com/office/drawing/2014/main" id="{7CA491EF-3586-244B-B3FC-0617B274D311}"/>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
        <p:nvSpPr>
          <p:cNvPr id="112698" name="Text Box 58">
            <a:extLst>
              <a:ext uri="{FF2B5EF4-FFF2-40B4-BE49-F238E27FC236}">
                <a16:creationId xmlns:a16="http://schemas.microsoft.com/office/drawing/2014/main" id="{C79B5BC6-4A90-0F49-98B7-1F17A10D7579}"/>
              </a:ext>
            </a:extLst>
          </p:cNvPr>
          <p:cNvSpPr txBox="1">
            <a:spLocks noChangeArrowheads="1"/>
          </p:cNvSpPr>
          <p:nvPr/>
        </p:nvSpPr>
        <p:spPr bwMode="auto">
          <a:xfrm>
            <a:off x="8591550"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3</a:t>
            </a:r>
          </a:p>
        </p:txBody>
      </p:sp>
      <p:sp>
        <p:nvSpPr>
          <p:cNvPr id="112699" name="Text Box 59">
            <a:extLst>
              <a:ext uri="{FF2B5EF4-FFF2-40B4-BE49-F238E27FC236}">
                <a16:creationId xmlns:a16="http://schemas.microsoft.com/office/drawing/2014/main" id="{CE55C88E-9D27-1B4D-9CD9-41A1C7081469}"/>
              </a:ext>
            </a:extLst>
          </p:cNvPr>
          <p:cNvSpPr txBox="1">
            <a:spLocks noChangeArrowheads="1"/>
          </p:cNvSpPr>
          <p:nvPr/>
        </p:nvSpPr>
        <p:spPr bwMode="auto">
          <a:xfrm>
            <a:off x="328613" y="103188"/>
            <a:ext cx="5251450" cy="22558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200">
                <a:solidFill>
                  <a:srgbClr val="FFEA18"/>
                </a:solidFill>
              </a:rPr>
              <a:t>Jadi…</a:t>
            </a:r>
          </a:p>
        </p:txBody>
      </p:sp>
      <p:sp>
        <p:nvSpPr>
          <p:cNvPr id="112669" name="Text Box 29">
            <a:extLst>
              <a:ext uri="{FF2B5EF4-FFF2-40B4-BE49-F238E27FC236}">
                <a16:creationId xmlns:a16="http://schemas.microsoft.com/office/drawing/2014/main" id="{F00B1CC8-898B-D249-AAF2-F3CDE0D6AF5E}"/>
              </a:ext>
            </a:extLst>
          </p:cNvPr>
          <p:cNvSpPr txBox="1">
            <a:spLocks noChangeArrowheads="1"/>
          </p:cNvSpPr>
          <p:nvPr/>
        </p:nvSpPr>
        <p:spPr bwMode="auto">
          <a:xfrm>
            <a:off x="1787525" y="41275"/>
            <a:ext cx="3146425"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3:1-12:24</a:t>
            </a:r>
            <a:endParaRPr lang="en-US" altLang="en-US" sz="800" u="sng">
              <a:solidFill>
                <a:srgbClr val="000000"/>
              </a:solidFill>
              <a:latin typeface="Geneva" panose="020B050303040404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51"/>
                                        </p:tgtEl>
                                        <p:attrNameLst>
                                          <p:attrName>style.visibility</p:attrName>
                                        </p:attrNameLst>
                                      </p:cBhvr>
                                      <p:to>
                                        <p:strVal val="visible"/>
                                      </p:to>
                                    </p:set>
                                    <p:animEffect transition="in" filter="dissolve">
                                      <p:cBhvr>
                                        <p:cTn id="7" dur="500"/>
                                        <p:tgtEl>
                                          <p:spTgt spid="11265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12672"/>
                                        </p:tgtEl>
                                        <p:attrNameLst>
                                          <p:attrName>style.visibility</p:attrName>
                                        </p:attrNameLst>
                                      </p:cBhvr>
                                      <p:to>
                                        <p:strVal val="visible"/>
                                      </p:to>
                                    </p:set>
                                    <p:animEffect transition="in" filter="wipe(down)">
                                      <p:cBhvr>
                                        <p:cTn id="11" dur="500"/>
                                        <p:tgtEl>
                                          <p:spTgt spid="1126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2652"/>
                                        </p:tgtEl>
                                        <p:attrNameLst>
                                          <p:attrName>style.visibility</p:attrName>
                                        </p:attrNameLst>
                                      </p:cBhvr>
                                      <p:to>
                                        <p:strVal val="visible"/>
                                      </p:to>
                                    </p:set>
                                    <p:animEffect transition="in" filter="dissolve">
                                      <p:cBhvr>
                                        <p:cTn id="16" dur="500"/>
                                        <p:tgtEl>
                                          <p:spTgt spid="112652"/>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112671"/>
                                        </p:tgtEl>
                                        <p:attrNameLst>
                                          <p:attrName>style.visibility</p:attrName>
                                        </p:attrNameLst>
                                      </p:cBhvr>
                                      <p:to>
                                        <p:strVal val="visible"/>
                                      </p:to>
                                    </p:set>
                                    <p:animEffect transition="in" filter="wipe(up)">
                                      <p:cBhvr>
                                        <p:cTn id="20" dur="500"/>
                                        <p:tgtEl>
                                          <p:spTgt spid="1126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2691"/>
                                        </p:tgtEl>
                                        <p:attrNameLst>
                                          <p:attrName>style.visibility</p:attrName>
                                        </p:attrNameLst>
                                      </p:cBhvr>
                                      <p:to>
                                        <p:strVal val="visible"/>
                                      </p:to>
                                    </p:set>
                                    <p:animEffect transition="in" filter="wipe(left)">
                                      <p:cBhvr>
                                        <p:cTn id="25" dur="500"/>
                                        <p:tgtEl>
                                          <p:spTgt spid="112691"/>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12692"/>
                                        </p:tgtEl>
                                        <p:attrNameLst>
                                          <p:attrName>style.visibility</p:attrName>
                                        </p:attrNameLst>
                                      </p:cBhvr>
                                      <p:to>
                                        <p:strVal val="visible"/>
                                      </p:to>
                                    </p:set>
                                    <p:animEffect transition="in" filter="wipe(left)">
                                      <p:cBhvr>
                                        <p:cTn id="29" dur="500"/>
                                        <p:tgtEl>
                                          <p:spTgt spid="11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E0DD16C-ACE4-B44A-96C7-E550926BFE9B}"/>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111619" name="Rectangle 3">
            <a:extLst>
              <a:ext uri="{FF2B5EF4-FFF2-40B4-BE49-F238E27FC236}">
                <a16:creationId xmlns:a16="http://schemas.microsoft.com/office/drawing/2014/main" id="{59A7BD7B-72D7-2840-8BD1-0C8CCED1EBCB}"/>
              </a:ext>
            </a:extLst>
          </p:cNvPr>
          <p:cNvSpPr>
            <a:spLocks noChangeArrowheads="1"/>
          </p:cNvSpPr>
          <p:nvPr/>
        </p:nvSpPr>
        <p:spPr bwMode="auto">
          <a:xfrm>
            <a:off x="3360738" y="1870075"/>
            <a:ext cx="221456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JERIKO / AI</a:t>
            </a:r>
          </a:p>
        </p:txBody>
      </p:sp>
      <p:sp>
        <p:nvSpPr>
          <p:cNvPr id="111620" name="Rectangle 4">
            <a:extLst>
              <a:ext uri="{FF2B5EF4-FFF2-40B4-BE49-F238E27FC236}">
                <a16:creationId xmlns:a16="http://schemas.microsoft.com/office/drawing/2014/main" id="{B1A3F2AE-744B-404C-94BF-83E116607FE8}"/>
              </a:ext>
            </a:extLst>
          </p:cNvPr>
          <p:cNvSpPr>
            <a:spLocks noChangeArrowheads="1"/>
          </p:cNvSpPr>
          <p:nvPr/>
        </p:nvSpPr>
        <p:spPr bwMode="auto">
          <a:xfrm>
            <a:off x="3190875" y="2387600"/>
            <a:ext cx="2490788"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200">
                <a:solidFill>
                  <a:schemeClr val="accent2"/>
                </a:solidFill>
                <a:latin typeface="Times" pitchFamily="2" charset="0"/>
              </a:rPr>
              <a:t>   TANAH DIBAGI</a:t>
            </a:r>
          </a:p>
        </p:txBody>
      </p:sp>
      <p:sp>
        <p:nvSpPr>
          <p:cNvPr id="111621" name="AutoShape 5">
            <a:extLst>
              <a:ext uri="{FF2B5EF4-FFF2-40B4-BE49-F238E27FC236}">
                <a16:creationId xmlns:a16="http://schemas.microsoft.com/office/drawing/2014/main" id="{C0B1B9C0-0757-B840-B06A-9550EC971BDC}"/>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2" name="Rectangle 6">
            <a:extLst>
              <a:ext uri="{FF2B5EF4-FFF2-40B4-BE49-F238E27FC236}">
                <a16:creationId xmlns:a16="http://schemas.microsoft.com/office/drawing/2014/main" id="{A082F330-CB3C-F540-9865-8894366FDB15}"/>
              </a:ext>
            </a:extLst>
          </p:cNvPr>
          <p:cNvSpPr>
            <a:spLocks noChangeArrowheads="1"/>
          </p:cNvSpPr>
          <p:nvPr/>
        </p:nvSpPr>
        <p:spPr bwMode="auto">
          <a:xfrm>
            <a:off x="2894013" y="931863"/>
            <a:ext cx="1693862"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YOSUA</a:t>
            </a:r>
          </a:p>
        </p:txBody>
      </p:sp>
      <p:sp>
        <p:nvSpPr>
          <p:cNvPr id="111623" name="Rectangle 7">
            <a:extLst>
              <a:ext uri="{FF2B5EF4-FFF2-40B4-BE49-F238E27FC236}">
                <a16:creationId xmlns:a16="http://schemas.microsoft.com/office/drawing/2014/main" id="{D9AEBE99-0B84-AC47-B1DC-5D4882C1A928}"/>
              </a:ext>
            </a:extLst>
          </p:cNvPr>
          <p:cNvSpPr>
            <a:spLocks noChangeArrowheads="1"/>
          </p:cNvSpPr>
          <p:nvPr/>
        </p:nvSpPr>
        <p:spPr bwMode="auto">
          <a:xfrm>
            <a:off x="654050" y="2482850"/>
            <a:ext cx="2100263"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AYM</a:t>
            </a:r>
            <a:r>
              <a:rPr lang="en-US" altLang="en-US" sz="8000" b="0">
                <a:solidFill>
                  <a:srgbClr val="00FF00"/>
                </a:solidFill>
                <a:latin typeface="Times" pitchFamily="2" charset="0"/>
              </a:rPr>
              <a:t>Y</a:t>
            </a:r>
          </a:p>
        </p:txBody>
      </p:sp>
      <p:sp>
        <p:nvSpPr>
          <p:cNvPr id="111625" name="Line 9">
            <a:extLst>
              <a:ext uri="{FF2B5EF4-FFF2-40B4-BE49-F238E27FC236}">
                <a16:creationId xmlns:a16="http://schemas.microsoft.com/office/drawing/2014/main" id="{7A393215-FC78-F94D-BB98-7A1FBC81CAA9}"/>
              </a:ext>
            </a:extLst>
          </p:cNvPr>
          <p:cNvSpPr>
            <a:spLocks noChangeShapeType="1"/>
          </p:cNvSpPr>
          <p:nvPr/>
        </p:nvSpPr>
        <p:spPr bwMode="auto">
          <a:xfrm>
            <a:off x="3387725" y="233362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6" name="Rectangle 10">
            <a:extLst>
              <a:ext uri="{FF2B5EF4-FFF2-40B4-BE49-F238E27FC236}">
                <a16:creationId xmlns:a16="http://schemas.microsoft.com/office/drawing/2014/main" id="{BC4439BE-518C-5742-B3A3-0E5E7BB92F2D}"/>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7" name="Line 11">
            <a:extLst>
              <a:ext uri="{FF2B5EF4-FFF2-40B4-BE49-F238E27FC236}">
                <a16:creationId xmlns:a16="http://schemas.microsoft.com/office/drawing/2014/main" id="{1B25B662-A6CF-2545-9C5F-7929344DF10C}"/>
              </a:ext>
            </a:extLst>
          </p:cNvPr>
          <p:cNvSpPr>
            <a:spLocks noChangeShapeType="1"/>
          </p:cNvSpPr>
          <p:nvPr/>
        </p:nvSpPr>
        <p:spPr bwMode="auto">
          <a:xfrm>
            <a:off x="3403600" y="2773363"/>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28" name="Rectangle 12">
            <a:extLst>
              <a:ext uri="{FF2B5EF4-FFF2-40B4-BE49-F238E27FC236}">
                <a16:creationId xmlns:a16="http://schemas.microsoft.com/office/drawing/2014/main" id="{D9F11802-8C09-EE47-A4F2-ABD30CEBDBE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111629" name="Line 13">
            <a:extLst>
              <a:ext uri="{FF2B5EF4-FFF2-40B4-BE49-F238E27FC236}">
                <a16:creationId xmlns:a16="http://schemas.microsoft.com/office/drawing/2014/main" id="{F9CA5A29-7AF7-0C4E-BFA0-2C8D2C7D90E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11658" name="Text Box 42">
            <a:extLst>
              <a:ext uri="{FF2B5EF4-FFF2-40B4-BE49-F238E27FC236}">
                <a16:creationId xmlns:a16="http://schemas.microsoft.com/office/drawing/2014/main" id="{6AE6A68C-B7F1-5648-9735-00632C7266B1}"/>
              </a:ext>
            </a:extLst>
          </p:cNvPr>
          <p:cNvSpPr txBox="1">
            <a:spLocks noChangeArrowheads="1"/>
          </p:cNvSpPr>
          <p:nvPr/>
        </p:nvSpPr>
        <p:spPr bwMode="auto">
          <a:xfrm>
            <a:off x="1781175" y="44450"/>
            <a:ext cx="1993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14:5</a:t>
            </a:r>
            <a:endParaRPr lang="en-US" altLang="en-US" sz="800" u="sng">
              <a:solidFill>
                <a:srgbClr val="000000"/>
              </a:solidFill>
              <a:latin typeface="Geneva" panose="020B0503030404040204" pitchFamily="34" charset="0"/>
            </a:endParaRPr>
          </a:p>
        </p:txBody>
      </p:sp>
      <p:sp>
        <p:nvSpPr>
          <p:cNvPr id="111659" name="Freeform 43">
            <a:extLst>
              <a:ext uri="{FF2B5EF4-FFF2-40B4-BE49-F238E27FC236}">
                <a16:creationId xmlns:a16="http://schemas.microsoft.com/office/drawing/2014/main" id="{2B5B7892-992E-564D-B15E-1ED898E37047}"/>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0" name="Rectangle 44">
            <a:extLst>
              <a:ext uri="{FF2B5EF4-FFF2-40B4-BE49-F238E27FC236}">
                <a16:creationId xmlns:a16="http://schemas.microsoft.com/office/drawing/2014/main" id="{F3A68FCA-7B03-A04E-AA24-6342DA79EFB1}"/>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1" name="Freeform 45">
            <a:extLst>
              <a:ext uri="{FF2B5EF4-FFF2-40B4-BE49-F238E27FC236}">
                <a16:creationId xmlns:a16="http://schemas.microsoft.com/office/drawing/2014/main" id="{77CB22FD-10F6-C04A-941C-801E77E02A59}"/>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62" name="AutoShape 46">
            <a:extLst>
              <a:ext uri="{FF2B5EF4-FFF2-40B4-BE49-F238E27FC236}">
                <a16:creationId xmlns:a16="http://schemas.microsoft.com/office/drawing/2014/main" id="{B776D0CE-6860-E142-B7E5-69CCBF26887E}"/>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3" name="Rectangle 47">
            <a:extLst>
              <a:ext uri="{FF2B5EF4-FFF2-40B4-BE49-F238E27FC236}">
                <a16:creationId xmlns:a16="http://schemas.microsoft.com/office/drawing/2014/main" id="{17383576-F469-3E4A-BDF9-EA214EA4E814}"/>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4" name="Rectangle 48">
            <a:extLst>
              <a:ext uri="{FF2B5EF4-FFF2-40B4-BE49-F238E27FC236}">
                <a16:creationId xmlns:a16="http://schemas.microsoft.com/office/drawing/2014/main" id="{74FCADC3-23CA-F04C-9D7F-FA4AFA4D030C}"/>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5" name="AutoShape 49">
            <a:extLst>
              <a:ext uri="{FF2B5EF4-FFF2-40B4-BE49-F238E27FC236}">
                <a16:creationId xmlns:a16="http://schemas.microsoft.com/office/drawing/2014/main" id="{47130833-F241-3A44-A29B-48D3FEA07286}"/>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6" name="Line 50">
            <a:extLst>
              <a:ext uri="{FF2B5EF4-FFF2-40B4-BE49-F238E27FC236}">
                <a16:creationId xmlns:a16="http://schemas.microsoft.com/office/drawing/2014/main" id="{458D990C-5689-9649-A7B7-DAEB4A22187B}"/>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7" name="Line 51">
            <a:extLst>
              <a:ext uri="{FF2B5EF4-FFF2-40B4-BE49-F238E27FC236}">
                <a16:creationId xmlns:a16="http://schemas.microsoft.com/office/drawing/2014/main" id="{53D5B297-AE12-0447-9B6F-19134AB6E8E3}"/>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668" name="Rectangle 52">
            <a:extLst>
              <a:ext uri="{FF2B5EF4-FFF2-40B4-BE49-F238E27FC236}">
                <a16:creationId xmlns:a16="http://schemas.microsoft.com/office/drawing/2014/main" id="{BC9A2FC2-59DD-9B44-AE2A-0F0F28EED940}"/>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111669" name="Rectangle 53">
            <a:extLst>
              <a:ext uri="{FF2B5EF4-FFF2-40B4-BE49-F238E27FC236}">
                <a16:creationId xmlns:a16="http://schemas.microsoft.com/office/drawing/2014/main" id="{CC4E1DE3-531B-4B4A-96D3-3B0D5863685B}"/>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111670" name="Rectangle 54">
            <a:extLst>
              <a:ext uri="{FF2B5EF4-FFF2-40B4-BE49-F238E27FC236}">
                <a16:creationId xmlns:a16="http://schemas.microsoft.com/office/drawing/2014/main" id="{3BC4243A-9F91-A444-8CB7-0139F292A8E1}"/>
              </a:ext>
            </a:extLst>
          </p:cNvPr>
          <p:cNvSpPr>
            <a:spLocks noChangeArrowheads="1"/>
          </p:cNvSpPr>
          <p:nvPr/>
        </p:nvSpPr>
        <p:spPr bwMode="auto">
          <a:xfrm>
            <a:off x="8035925" y="3835400"/>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Tanah Dibagi</a:t>
            </a:r>
          </a:p>
        </p:txBody>
      </p:sp>
      <p:sp>
        <p:nvSpPr>
          <p:cNvPr id="111671" name="Text Box 55">
            <a:extLst>
              <a:ext uri="{FF2B5EF4-FFF2-40B4-BE49-F238E27FC236}">
                <a16:creationId xmlns:a16="http://schemas.microsoft.com/office/drawing/2014/main" id="{E690A92F-DA50-4246-87AA-115B72B75A3C}"/>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111675" name="Rectangle 59">
            <a:extLst>
              <a:ext uri="{FF2B5EF4-FFF2-40B4-BE49-F238E27FC236}">
                <a16:creationId xmlns:a16="http://schemas.microsoft.com/office/drawing/2014/main" id="{8694176B-0BC4-1D4A-8C9B-FD3B1C8318D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46</a:t>
            </a:r>
          </a:p>
        </p:txBody>
      </p:sp>
      <p:sp>
        <p:nvSpPr>
          <p:cNvPr id="111676" name="Text Box 60">
            <a:extLst>
              <a:ext uri="{FF2B5EF4-FFF2-40B4-BE49-F238E27FC236}">
                <a16:creationId xmlns:a16="http://schemas.microsoft.com/office/drawing/2014/main" id="{3F575D07-A05D-F84B-B2CE-BB9F4C735048}"/>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68" name="Rectangle 56">
            <a:extLst>
              <a:ext uri="{FF2B5EF4-FFF2-40B4-BE49-F238E27FC236}">
                <a16:creationId xmlns:a16="http://schemas.microsoft.com/office/drawing/2014/main" id="{B35C8F1A-5C50-0245-911E-AC4C01B27896}"/>
              </a:ext>
            </a:extLst>
          </p:cNvPr>
          <p:cNvSpPr>
            <a:spLocks noChangeArrowheads="1"/>
          </p:cNvSpPr>
          <p:nvPr/>
        </p:nvSpPr>
        <p:spPr bwMode="auto">
          <a:xfrm>
            <a:off x="2527300" y="635000"/>
            <a:ext cx="5753100" cy="5600700"/>
          </a:xfrm>
          <a:prstGeom prst="rect">
            <a:avLst/>
          </a:prstGeom>
          <a:gradFill rotWithShape="0">
            <a:gsLst>
              <a:gs pos="0">
                <a:srgbClr val="0337CB">
                  <a:gamma/>
                  <a:shade val="0"/>
                  <a:invGamma/>
                </a:srgbClr>
              </a:gs>
              <a:gs pos="50000">
                <a:srgbClr val="0337CB"/>
              </a:gs>
              <a:gs pos="100000">
                <a:srgbClr val="0337CB">
                  <a:gamma/>
                  <a:shade val="0"/>
                  <a:invGamma/>
                </a:srgbClr>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16" name="Rectangle 4">
            <a:extLst>
              <a:ext uri="{FF2B5EF4-FFF2-40B4-BE49-F238E27FC236}">
                <a16:creationId xmlns:a16="http://schemas.microsoft.com/office/drawing/2014/main" id="{7CB01D76-20DD-DF4C-AA5F-720385413B4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25317" name="Line 5">
            <a:extLst>
              <a:ext uri="{FF2B5EF4-FFF2-40B4-BE49-F238E27FC236}">
                <a16:creationId xmlns:a16="http://schemas.microsoft.com/office/drawing/2014/main" id="{538E1AD5-3EE0-6F4D-ACFA-725B43A19F8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25371" name="Group 59">
            <a:extLst>
              <a:ext uri="{FF2B5EF4-FFF2-40B4-BE49-F238E27FC236}">
                <a16:creationId xmlns:a16="http://schemas.microsoft.com/office/drawing/2014/main" id="{28DF77C3-F1DC-7248-A12C-E7845707B77A}"/>
              </a:ext>
            </a:extLst>
          </p:cNvPr>
          <p:cNvGrpSpPr>
            <a:grpSpLocks/>
          </p:cNvGrpSpPr>
          <p:nvPr/>
        </p:nvGrpSpPr>
        <p:grpSpPr bwMode="auto">
          <a:xfrm>
            <a:off x="5473700" y="2120900"/>
            <a:ext cx="558800" cy="3644900"/>
            <a:chOff x="3448" y="1336"/>
            <a:chExt cx="352" cy="2296"/>
          </a:xfrm>
        </p:grpSpPr>
        <p:grpSp>
          <p:nvGrpSpPr>
            <p:cNvPr id="525370" name="Group 58">
              <a:extLst>
                <a:ext uri="{FF2B5EF4-FFF2-40B4-BE49-F238E27FC236}">
                  <a16:creationId xmlns:a16="http://schemas.microsoft.com/office/drawing/2014/main" id="{4C41F1C8-558E-4742-A5BA-B5C03FC8E6A6}"/>
                </a:ext>
              </a:extLst>
            </p:cNvPr>
            <p:cNvGrpSpPr>
              <a:grpSpLocks/>
            </p:cNvGrpSpPr>
            <p:nvPr/>
          </p:nvGrpSpPr>
          <p:grpSpPr bwMode="auto">
            <a:xfrm>
              <a:off x="3656" y="1336"/>
              <a:ext cx="144" cy="1416"/>
              <a:chOff x="3656" y="1336"/>
              <a:chExt cx="144" cy="1416"/>
            </a:xfrm>
          </p:grpSpPr>
          <p:sp>
            <p:nvSpPr>
              <p:cNvPr id="525344" name="Freeform 32" descr="Large confetti">
                <a:extLst>
                  <a:ext uri="{FF2B5EF4-FFF2-40B4-BE49-F238E27FC236}">
                    <a16:creationId xmlns:a16="http://schemas.microsoft.com/office/drawing/2014/main" id="{E399248C-6652-A14F-B400-9886BC6C1375}"/>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700" cap="flat" cmpd="sng">
                <a:solidFill>
                  <a:srgbClr val="7AFEEE"/>
                </a:solidFill>
                <a:prstDash val="solid"/>
                <a:round/>
                <a:headEnd/>
                <a:tailEnd/>
              </a:ln>
              <a:effectLst>
                <a:outerShdw dist="71842" dir="2700000" algn="ctr" rotWithShape="0">
                  <a:schemeClr val="bg2"/>
                </a:outerShdw>
              </a:effectLst>
            </p:spPr>
            <p:txBody>
              <a:bodyPr wrap="none" anchor="ctr"/>
              <a:lstStyle/>
              <a:p>
                <a:endParaRPr lang="en-US"/>
              </a:p>
            </p:txBody>
          </p:sp>
          <p:sp>
            <p:nvSpPr>
              <p:cNvPr id="525345" name="Freeform 33">
                <a:extLst>
                  <a:ext uri="{FF2B5EF4-FFF2-40B4-BE49-F238E27FC236}">
                    <a16:creationId xmlns:a16="http://schemas.microsoft.com/office/drawing/2014/main" id="{D99F4053-95D5-DC4E-AFD4-02E5BDC23891}"/>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25346" name="Freeform 34" descr="Large confetti">
              <a:extLst>
                <a:ext uri="{FF2B5EF4-FFF2-40B4-BE49-F238E27FC236}">
                  <a16:creationId xmlns:a16="http://schemas.microsoft.com/office/drawing/2014/main" id="{CAD371F6-7DE3-A241-961D-2028E64857C5}"/>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700" cap="flat" cmpd="sng">
              <a:solidFill>
                <a:srgbClr val="7AFEEE"/>
              </a:solidFill>
              <a:prstDash val="solid"/>
              <a:round/>
              <a:headEnd/>
              <a:tailEnd/>
            </a:ln>
            <a:effectLst>
              <a:outerShdw dist="71842" dir="2700000" algn="ctr" rotWithShape="0">
                <a:schemeClr val="bg2"/>
              </a:outerShdw>
            </a:effectLst>
          </p:spPr>
          <p:txBody>
            <a:bodyPr wrap="none" anchor="ctr"/>
            <a:lstStyle/>
            <a:p>
              <a:endParaRPr lang="en-US"/>
            </a:p>
          </p:txBody>
        </p:sp>
      </p:grpSp>
      <p:grpSp>
        <p:nvGrpSpPr>
          <p:cNvPr id="525369" name="Group 57">
            <a:extLst>
              <a:ext uri="{FF2B5EF4-FFF2-40B4-BE49-F238E27FC236}">
                <a16:creationId xmlns:a16="http://schemas.microsoft.com/office/drawing/2014/main" id="{B36960AA-4CAB-6443-A3F7-36ED2B1A4FB8}"/>
              </a:ext>
            </a:extLst>
          </p:cNvPr>
          <p:cNvGrpSpPr>
            <a:grpSpLocks/>
          </p:cNvGrpSpPr>
          <p:nvPr/>
        </p:nvGrpSpPr>
        <p:grpSpPr bwMode="auto">
          <a:xfrm>
            <a:off x="3073400" y="1079500"/>
            <a:ext cx="2317750" cy="4584700"/>
            <a:chOff x="1936" y="680"/>
            <a:chExt cx="1460" cy="2888"/>
          </a:xfrm>
        </p:grpSpPr>
        <p:sp>
          <p:nvSpPr>
            <p:cNvPr id="525347" name="Freeform 35">
              <a:extLst>
                <a:ext uri="{FF2B5EF4-FFF2-40B4-BE49-F238E27FC236}">
                  <a16:creationId xmlns:a16="http://schemas.microsoft.com/office/drawing/2014/main" id="{1DC0DF14-4112-9B4E-AB3B-EC7170BA21DE}"/>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5348" name="Freeform 36">
              <a:extLst>
                <a:ext uri="{FF2B5EF4-FFF2-40B4-BE49-F238E27FC236}">
                  <a16:creationId xmlns:a16="http://schemas.microsoft.com/office/drawing/2014/main" id="{7641BD6E-8790-B24A-908C-CEFE7734E845}"/>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Lst>
              <a:ahLst/>
              <a:cxnLst>
                <a:cxn ang="0">
                  <a:pos x="T0" y="T1"/>
                </a:cxn>
                <a:cxn ang="0">
                  <a:pos x="T2" y="T3"/>
                </a:cxn>
                <a:cxn ang="0">
                  <a:pos x="T4" y="T5"/>
                </a:cxn>
                <a:cxn ang="0">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25349" name="Text Box 37">
            <a:extLst>
              <a:ext uri="{FF2B5EF4-FFF2-40B4-BE49-F238E27FC236}">
                <a16:creationId xmlns:a16="http://schemas.microsoft.com/office/drawing/2014/main" id="{9657AFAA-E92E-674B-A6AE-B7886B2BBA98}"/>
              </a:ext>
            </a:extLst>
          </p:cNvPr>
          <p:cNvSpPr txBox="1">
            <a:spLocks noChangeArrowheads="1"/>
          </p:cNvSpPr>
          <p:nvPr/>
        </p:nvSpPr>
        <p:spPr bwMode="auto">
          <a:xfrm>
            <a:off x="5664200" y="1574800"/>
            <a:ext cx="838200"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b="0" i="1">
                <a:solidFill>
                  <a:srgbClr val="00FF00"/>
                </a:solidFill>
              </a:rPr>
              <a:t>Danau Galilea</a:t>
            </a:r>
          </a:p>
        </p:txBody>
      </p:sp>
      <p:sp>
        <p:nvSpPr>
          <p:cNvPr id="525350" name="Text Box 38">
            <a:extLst>
              <a:ext uri="{FF2B5EF4-FFF2-40B4-BE49-F238E27FC236}">
                <a16:creationId xmlns:a16="http://schemas.microsoft.com/office/drawing/2014/main" id="{61594DE4-9F01-5A42-A2DE-E0689B4C4646}"/>
              </a:ext>
            </a:extLst>
          </p:cNvPr>
          <p:cNvSpPr txBox="1">
            <a:spLocks noChangeArrowheads="1"/>
          </p:cNvSpPr>
          <p:nvPr/>
        </p:nvSpPr>
        <p:spPr bwMode="auto">
          <a:xfrm>
            <a:off x="5518150" y="2698750"/>
            <a:ext cx="1612900" cy="5810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Pegunungan Gilboa</a:t>
            </a:r>
          </a:p>
        </p:txBody>
      </p:sp>
      <p:sp>
        <p:nvSpPr>
          <p:cNvPr id="525351" name="Text Box 39">
            <a:extLst>
              <a:ext uri="{FF2B5EF4-FFF2-40B4-BE49-F238E27FC236}">
                <a16:creationId xmlns:a16="http://schemas.microsoft.com/office/drawing/2014/main" id="{4C386BDD-655D-9249-8E5C-0DA13AC5561D}"/>
              </a:ext>
            </a:extLst>
          </p:cNvPr>
          <p:cNvSpPr txBox="1">
            <a:spLocks noChangeArrowheads="1"/>
          </p:cNvSpPr>
          <p:nvPr/>
        </p:nvSpPr>
        <p:spPr bwMode="auto">
          <a:xfrm>
            <a:off x="4838700" y="46609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Hebron</a:t>
            </a:r>
          </a:p>
        </p:txBody>
      </p:sp>
      <p:sp>
        <p:nvSpPr>
          <p:cNvPr id="525352" name="Text Box 40">
            <a:extLst>
              <a:ext uri="{FF2B5EF4-FFF2-40B4-BE49-F238E27FC236}">
                <a16:creationId xmlns:a16="http://schemas.microsoft.com/office/drawing/2014/main" id="{A575580A-0591-BD4E-AE7B-149A58A5FFE5}"/>
              </a:ext>
            </a:extLst>
          </p:cNvPr>
          <p:cNvSpPr txBox="1">
            <a:spLocks noChangeArrowheads="1"/>
          </p:cNvSpPr>
          <p:nvPr/>
        </p:nvSpPr>
        <p:spPr bwMode="auto">
          <a:xfrm rot="-5286213">
            <a:off x="4360863" y="137636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ASYER</a:t>
            </a:r>
          </a:p>
        </p:txBody>
      </p:sp>
      <p:sp>
        <p:nvSpPr>
          <p:cNvPr id="525353" name="Text Box 41">
            <a:extLst>
              <a:ext uri="{FF2B5EF4-FFF2-40B4-BE49-F238E27FC236}">
                <a16:creationId xmlns:a16="http://schemas.microsoft.com/office/drawing/2014/main" id="{4E14C937-1CAA-ED4C-856A-9799E29812F9}"/>
              </a:ext>
            </a:extLst>
          </p:cNvPr>
          <p:cNvSpPr txBox="1">
            <a:spLocks noChangeArrowheads="1"/>
          </p:cNvSpPr>
          <p:nvPr/>
        </p:nvSpPr>
        <p:spPr bwMode="auto">
          <a:xfrm rot="-844665">
            <a:off x="5075238" y="24130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ISAKHAR</a:t>
            </a:r>
          </a:p>
        </p:txBody>
      </p:sp>
      <p:sp>
        <p:nvSpPr>
          <p:cNvPr id="525355" name="Text Box 43">
            <a:extLst>
              <a:ext uri="{FF2B5EF4-FFF2-40B4-BE49-F238E27FC236}">
                <a16:creationId xmlns:a16="http://schemas.microsoft.com/office/drawing/2014/main" id="{E19722F8-00DE-0348-83AA-F3B4A507561C}"/>
              </a:ext>
            </a:extLst>
          </p:cNvPr>
          <p:cNvSpPr txBox="1">
            <a:spLocks noChangeArrowheads="1"/>
          </p:cNvSpPr>
          <p:nvPr/>
        </p:nvSpPr>
        <p:spPr bwMode="auto">
          <a:xfrm rot="2606806">
            <a:off x="5854700" y="42926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GAD</a:t>
            </a:r>
          </a:p>
        </p:txBody>
      </p:sp>
      <p:sp>
        <p:nvSpPr>
          <p:cNvPr id="525356" name="Text Box 44">
            <a:extLst>
              <a:ext uri="{FF2B5EF4-FFF2-40B4-BE49-F238E27FC236}">
                <a16:creationId xmlns:a16="http://schemas.microsoft.com/office/drawing/2014/main" id="{3BC74F49-398F-EC47-893F-A749C8108585}"/>
              </a:ext>
            </a:extLst>
          </p:cNvPr>
          <p:cNvSpPr txBox="1">
            <a:spLocks noChangeArrowheads="1"/>
          </p:cNvSpPr>
          <p:nvPr/>
        </p:nvSpPr>
        <p:spPr bwMode="auto">
          <a:xfrm rot="-2225045">
            <a:off x="4560888" y="3597275"/>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EFRAIM</a:t>
            </a:r>
          </a:p>
        </p:txBody>
      </p:sp>
      <p:sp>
        <p:nvSpPr>
          <p:cNvPr id="525357" name="Text Box 45">
            <a:extLst>
              <a:ext uri="{FF2B5EF4-FFF2-40B4-BE49-F238E27FC236}">
                <a16:creationId xmlns:a16="http://schemas.microsoft.com/office/drawing/2014/main" id="{8E141E5B-005B-E14E-AD95-AA4CCAD45E95}"/>
              </a:ext>
            </a:extLst>
          </p:cNvPr>
          <p:cNvSpPr txBox="1">
            <a:spLocks noChangeArrowheads="1"/>
          </p:cNvSpPr>
          <p:nvPr/>
        </p:nvSpPr>
        <p:spPr bwMode="auto">
          <a:xfrm>
            <a:off x="4800600" y="42672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BENYAMIN</a:t>
            </a:r>
          </a:p>
        </p:txBody>
      </p:sp>
      <p:sp>
        <p:nvSpPr>
          <p:cNvPr id="525358" name="Text Box 46">
            <a:extLst>
              <a:ext uri="{FF2B5EF4-FFF2-40B4-BE49-F238E27FC236}">
                <a16:creationId xmlns:a16="http://schemas.microsoft.com/office/drawing/2014/main" id="{2E83D6B0-05E7-5C47-8979-743C5BBFCA37}"/>
              </a:ext>
            </a:extLst>
          </p:cNvPr>
          <p:cNvSpPr txBox="1">
            <a:spLocks noChangeArrowheads="1"/>
          </p:cNvSpPr>
          <p:nvPr/>
        </p:nvSpPr>
        <p:spPr bwMode="auto">
          <a:xfrm rot="2953560">
            <a:off x="5764213" y="503555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RUBEN</a:t>
            </a:r>
          </a:p>
        </p:txBody>
      </p:sp>
      <p:sp>
        <p:nvSpPr>
          <p:cNvPr id="525359" name="Text Box 47">
            <a:extLst>
              <a:ext uri="{FF2B5EF4-FFF2-40B4-BE49-F238E27FC236}">
                <a16:creationId xmlns:a16="http://schemas.microsoft.com/office/drawing/2014/main" id="{EA05E2D2-7017-1D44-9FB9-5301FFDC6793}"/>
              </a:ext>
            </a:extLst>
          </p:cNvPr>
          <p:cNvSpPr txBox="1">
            <a:spLocks noChangeArrowheads="1"/>
          </p:cNvSpPr>
          <p:nvPr/>
        </p:nvSpPr>
        <p:spPr bwMode="auto">
          <a:xfrm rot="-3254640">
            <a:off x="3838575" y="39751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DAN</a:t>
            </a:r>
          </a:p>
        </p:txBody>
      </p:sp>
      <p:sp>
        <p:nvSpPr>
          <p:cNvPr id="525360" name="Text Box 48">
            <a:extLst>
              <a:ext uri="{FF2B5EF4-FFF2-40B4-BE49-F238E27FC236}">
                <a16:creationId xmlns:a16="http://schemas.microsoft.com/office/drawing/2014/main" id="{FCD88292-4D2D-6646-9618-BC7CAE55B6FA}"/>
              </a:ext>
            </a:extLst>
          </p:cNvPr>
          <p:cNvSpPr txBox="1">
            <a:spLocks noChangeArrowheads="1"/>
          </p:cNvSpPr>
          <p:nvPr/>
        </p:nvSpPr>
        <p:spPr bwMode="auto">
          <a:xfrm rot="-2428638">
            <a:off x="3752850" y="470376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YEHUDA</a:t>
            </a:r>
          </a:p>
        </p:txBody>
      </p:sp>
      <p:sp>
        <p:nvSpPr>
          <p:cNvPr id="525361" name="Text Box 49">
            <a:extLst>
              <a:ext uri="{FF2B5EF4-FFF2-40B4-BE49-F238E27FC236}">
                <a16:creationId xmlns:a16="http://schemas.microsoft.com/office/drawing/2014/main" id="{90417F92-1D8D-E842-81BE-5C5E6CCBC6AD}"/>
              </a:ext>
            </a:extLst>
          </p:cNvPr>
          <p:cNvSpPr txBox="1">
            <a:spLocks noChangeArrowheads="1"/>
          </p:cNvSpPr>
          <p:nvPr/>
        </p:nvSpPr>
        <p:spPr bwMode="auto">
          <a:xfrm>
            <a:off x="3898900" y="55372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SIMEON</a:t>
            </a:r>
          </a:p>
        </p:txBody>
      </p:sp>
      <p:grpSp>
        <p:nvGrpSpPr>
          <p:cNvPr id="525382" name="Group 70">
            <a:extLst>
              <a:ext uri="{FF2B5EF4-FFF2-40B4-BE49-F238E27FC236}">
                <a16:creationId xmlns:a16="http://schemas.microsoft.com/office/drawing/2014/main" id="{29D83089-D408-0542-BA80-0BAA144F7132}"/>
              </a:ext>
            </a:extLst>
          </p:cNvPr>
          <p:cNvGrpSpPr>
            <a:grpSpLocks/>
          </p:cNvGrpSpPr>
          <p:nvPr/>
        </p:nvGrpSpPr>
        <p:grpSpPr bwMode="auto">
          <a:xfrm>
            <a:off x="4422775" y="3048000"/>
            <a:ext cx="2986088" cy="531813"/>
            <a:chOff x="2786" y="1920"/>
            <a:chExt cx="1881" cy="335"/>
          </a:xfrm>
        </p:grpSpPr>
        <p:sp>
          <p:nvSpPr>
            <p:cNvPr id="525354" name="Text Box 42">
              <a:extLst>
                <a:ext uri="{FF2B5EF4-FFF2-40B4-BE49-F238E27FC236}">
                  <a16:creationId xmlns:a16="http://schemas.microsoft.com/office/drawing/2014/main" id="{DB2623CD-0557-8540-9261-D70F9779C622}"/>
                </a:ext>
              </a:extLst>
            </p:cNvPr>
            <p:cNvSpPr txBox="1">
              <a:spLocks noChangeArrowheads="1"/>
            </p:cNvSpPr>
            <p:nvPr/>
          </p:nvSpPr>
          <p:spPr bwMode="auto">
            <a:xfrm rot="469584">
              <a:off x="2786" y="1920"/>
              <a:ext cx="1016" cy="2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MANASYE</a:t>
              </a:r>
            </a:p>
          </p:txBody>
        </p:sp>
        <p:sp>
          <p:nvSpPr>
            <p:cNvPr id="525362" name="Text Box 50">
              <a:extLst>
                <a:ext uri="{FF2B5EF4-FFF2-40B4-BE49-F238E27FC236}">
                  <a16:creationId xmlns:a16="http://schemas.microsoft.com/office/drawing/2014/main" id="{A1B40485-FF54-014B-ACC2-B55F1B7EF691}"/>
                </a:ext>
              </a:extLst>
            </p:cNvPr>
            <p:cNvSpPr txBox="1">
              <a:spLocks noChangeArrowheads="1"/>
            </p:cNvSpPr>
            <p:nvPr/>
          </p:nvSpPr>
          <p:spPr bwMode="auto">
            <a:xfrm rot="-1471107">
              <a:off x="3651" y="2043"/>
              <a:ext cx="1016" cy="2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MANASYE</a:t>
              </a:r>
            </a:p>
          </p:txBody>
        </p:sp>
      </p:grpSp>
      <p:sp>
        <p:nvSpPr>
          <p:cNvPr id="525363" name="Text Box 51">
            <a:extLst>
              <a:ext uri="{FF2B5EF4-FFF2-40B4-BE49-F238E27FC236}">
                <a16:creationId xmlns:a16="http://schemas.microsoft.com/office/drawing/2014/main" id="{D39BD57E-3A78-0B47-A949-7CA7213187EE}"/>
              </a:ext>
            </a:extLst>
          </p:cNvPr>
          <p:cNvSpPr txBox="1">
            <a:spLocks noChangeArrowheads="1"/>
          </p:cNvSpPr>
          <p:nvPr/>
        </p:nvSpPr>
        <p:spPr bwMode="auto">
          <a:xfrm rot="-4430452">
            <a:off x="5772150" y="125571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NAFTALI</a:t>
            </a:r>
          </a:p>
        </p:txBody>
      </p:sp>
      <p:sp>
        <p:nvSpPr>
          <p:cNvPr id="525364" name="Text Box 52">
            <a:extLst>
              <a:ext uri="{FF2B5EF4-FFF2-40B4-BE49-F238E27FC236}">
                <a16:creationId xmlns:a16="http://schemas.microsoft.com/office/drawing/2014/main" id="{05DD5E2C-9008-AA4F-B39F-8DB19F506920}"/>
              </a:ext>
            </a:extLst>
          </p:cNvPr>
          <p:cNvSpPr txBox="1">
            <a:spLocks noChangeArrowheads="1"/>
          </p:cNvSpPr>
          <p:nvPr/>
        </p:nvSpPr>
        <p:spPr bwMode="auto">
          <a:xfrm rot="-5105054">
            <a:off x="4737100" y="14986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ZEBULON</a:t>
            </a:r>
          </a:p>
        </p:txBody>
      </p:sp>
      <p:sp>
        <p:nvSpPr>
          <p:cNvPr id="525365" name="Text Box 53">
            <a:extLst>
              <a:ext uri="{FF2B5EF4-FFF2-40B4-BE49-F238E27FC236}">
                <a16:creationId xmlns:a16="http://schemas.microsoft.com/office/drawing/2014/main" id="{AD011FA6-7C0C-714F-94A0-45E05F5AE064}"/>
              </a:ext>
            </a:extLst>
          </p:cNvPr>
          <p:cNvSpPr txBox="1">
            <a:spLocks noChangeArrowheads="1"/>
          </p:cNvSpPr>
          <p:nvPr/>
        </p:nvSpPr>
        <p:spPr bwMode="auto">
          <a:xfrm>
            <a:off x="4051300" y="23114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i="1">
                <a:solidFill>
                  <a:srgbClr val="66FF66"/>
                </a:solidFill>
              </a:rPr>
              <a:t>Gunung Karmel</a:t>
            </a:r>
          </a:p>
        </p:txBody>
      </p:sp>
      <p:sp>
        <p:nvSpPr>
          <p:cNvPr id="525366" name="Text Box 54">
            <a:extLst>
              <a:ext uri="{FF2B5EF4-FFF2-40B4-BE49-F238E27FC236}">
                <a16:creationId xmlns:a16="http://schemas.microsoft.com/office/drawing/2014/main" id="{851E93F3-81F9-6744-95DE-2F0A08E17E3B}"/>
              </a:ext>
            </a:extLst>
          </p:cNvPr>
          <p:cNvSpPr txBox="1">
            <a:spLocks noChangeArrowheads="1"/>
          </p:cNvSpPr>
          <p:nvPr/>
        </p:nvSpPr>
        <p:spPr bwMode="auto">
          <a:xfrm>
            <a:off x="5448300" y="21463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Gunung Tabor</a:t>
            </a:r>
          </a:p>
        </p:txBody>
      </p:sp>
      <p:sp>
        <p:nvSpPr>
          <p:cNvPr id="525367" name="Text Box 55">
            <a:extLst>
              <a:ext uri="{FF2B5EF4-FFF2-40B4-BE49-F238E27FC236}">
                <a16:creationId xmlns:a16="http://schemas.microsoft.com/office/drawing/2014/main" id="{DD48CD34-B35B-4848-8F9A-900DEED93A44}"/>
              </a:ext>
            </a:extLst>
          </p:cNvPr>
          <p:cNvSpPr txBox="1">
            <a:spLocks noChangeArrowheads="1"/>
          </p:cNvSpPr>
          <p:nvPr/>
        </p:nvSpPr>
        <p:spPr bwMode="auto">
          <a:xfrm>
            <a:off x="4914900" y="50927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Laut Mati</a:t>
            </a:r>
          </a:p>
        </p:txBody>
      </p:sp>
      <p:sp>
        <p:nvSpPr>
          <p:cNvPr id="525372" name="Text Box 60">
            <a:extLst>
              <a:ext uri="{FF2B5EF4-FFF2-40B4-BE49-F238E27FC236}">
                <a16:creationId xmlns:a16="http://schemas.microsoft.com/office/drawing/2014/main" id="{677E8ED9-A4C8-754F-A9D5-9877B55D436A}"/>
              </a:ext>
            </a:extLst>
          </p:cNvPr>
          <p:cNvSpPr txBox="1">
            <a:spLocks noChangeArrowheads="1"/>
          </p:cNvSpPr>
          <p:nvPr/>
        </p:nvSpPr>
        <p:spPr bwMode="auto">
          <a:xfrm>
            <a:off x="2959100" y="852488"/>
            <a:ext cx="1612900"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i="1">
                <a:solidFill>
                  <a:srgbClr val="00FF00"/>
                </a:solidFill>
              </a:rPr>
              <a:t>Laut Besar</a:t>
            </a:r>
          </a:p>
        </p:txBody>
      </p:sp>
      <p:sp>
        <p:nvSpPr>
          <p:cNvPr id="525373" name="Oval 61">
            <a:extLst>
              <a:ext uri="{FF2B5EF4-FFF2-40B4-BE49-F238E27FC236}">
                <a16:creationId xmlns:a16="http://schemas.microsoft.com/office/drawing/2014/main" id="{7E003018-E9CB-BB4F-8895-B2923EA7230D}"/>
              </a:ext>
            </a:extLst>
          </p:cNvPr>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endParaRPr lang="en-US"/>
          </a:p>
        </p:txBody>
      </p:sp>
      <p:sp>
        <p:nvSpPr>
          <p:cNvPr id="525374" name="Oval 62">
            <a:extLst>
              <a:ext uri="{FF2B5EF4-FFF2-40B4-BE49-F238E27FC236}">
                <a16:creationId xmlns:a16="http://schemas.microsoft.com/office/drawing/2014/main" id="{C00449F0-CC3B-9D4C-B86C-F78EC683FB97}"/>
              </a:ext>
            </a:extLst>
          </p:cNvPr>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endParaRPr lang="en-US"/>
          </a:p>
        </p:txBody>
      </p:sp>
      <p:sp>
        <p:nvSpPr>
          <p:cNvPr id="525375" name="Oval 63">
            <a:extLst>
              <a:ext uri="{FF2B5EF4-FFF2-40B4-BE49-F238E27FC236}">
                <a16:creationId xmlns:a16="http://schemas.microsoft.com/office/drawing/2014/main" id="{BDD495AE-FCBD-A845-A9C7-3CCFABF02667}"/>
              </a:ext>
            </a:extLst>
          </p:cNvPr>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endParaRPr lang="en-US"/>
          </a:p>
        </p:txBody>
      </p:sp>
      <p:sp>
        <p:nvSpPr>
          <p:cNvPr id="525376" name="Oval 64">
            <a:extLst>
              <a:ext uri="{FF2B5EF4-FFF2-40B4-BE49-F238E27FC236}">
                <a16:creationId xmlns:a16="http://schemas.microsoft.com/office/drawing/2014/main" id="{1CC3B7CB-B265-C64F-9432-4B7C5C2C0D53}"/>
              </a:ext>
            </a:extLst>
          </p:cNvPr>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dist="71842" dir="2700000" algn="ctr" rotWithShape="0">
              <a:schemeClr val="bg2"/>
            </a:outerShdw>
          </a:effectLst>
        </p:spPr>
        <p:txBody>
          <a:bodyPr wrap="none" anchor="ctr"/>
          <a:lstStyle/>
          <a:p>
            <a:endParaRPr lang="en-US"/>
          </a:p>
        </p:txBody>
      </p:sp>
      <p:sp>
        <p:nvSpPr>
          <p:cNvPr id="525377" name="Text Box 65">
            <a:extLst>
              <a:ext uri="{FF2B5EF4-FFF2-40B4-BE49-F238E27FC236}">
                <a16:creationId xmlns:a16="http://schemas.microsoft.com/office/drawing/2014/main" id="{B7694DEC-30BA-A64B-BAC6-2B0069FC9769}"/>
              </a:ext>
            </a:extLst>
          </p:cNvPr>
          <p:cNvSpPr txBox="1">
            <a:spLocks noChangeArrowheads="1"/>
          </p:cNvSpPr>
          <p:nvPr/>
        </p:nvSpPr>
        <p:spPr bwMode="auto">
          <a:xfrm rot="-37201">
            <a:off x="6818313" y="4605338"/>
            <a:ext cx="1328737" cy="1520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65000"/>
              </a:lnSpc>
              <a:spcBef>
                <a:spcPct val="50000"/>
              </a:spcBef>
            </a:pPr>
            <a:r>
              <a:rPr lang="en-US" altLang="en-US" i="1">
                <a:solidFill>
                  <a:srgbClr val="FFFF00"/>
                </a:solidFill>
              </a:rPr>
              <a:t>SUKU LEWI:  Hanya kota untuk didiami; mereka harus menjaga Kemah Suci</a:t>
            </a:r>
          </a:p>
        </p:txBody>
      </p:sp>
      <p:sp>
        <p:nvSpPr>
          <p:cNvPr id="525380" name="Text Box 68">
            <a:extLst>
              <a:ext uri="{FF2B5EF4-FFF2-40B4-BE49-F238E27FC236}">
                <a16:creationId xmlns:a16="http://schemas.microsoft.com/office/drawing/2014/main" id="{2E37B3E0-5FDE-DC4D-B9BE-294B6E24C445}"/>
              </a:ext>
            </a:extLst>
          </p:cNvPr>
          <p:cNvSpPr txBox="1">
            <a:spLocks noChangeArrowheads="1"/>
          </p:cNvSpPr>
          <p:nvPr/>
        </p:nvSpPr>
        <p:spPr bwMode="auto">
          <a:xfrm>
            <a:off x="1776413" y="47625"/>
            <a:ext cx="3787775"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Yos. 13:1-21:43; 13:14 (Lewi)</a:t>
            </a:r>
            <a:endParaRPr lang="en-US" altLang="en-US" sz="800" u="sng">
              <a:solidFill>
                <a:srgbClr val="000000"/>
              </a:solidFill>
              <a:latin typeface="Geneva" panose="020B0503030404040204" pitchFamily="34" charset="0"/>
            </a:endParaRPr>
          </a:p>
        </p:txBody>
      </p:sp>
      <p:sp>
        <p:nvSpPr>
          <p:cNvPr id="525381" name="AutoShape 69">
            <a:extLst>
              <a:ext uri="{FF2B5EF4-FFF2-40B4-BE49-F238E27FC236}">
                <a16:creationId xmlns:a16="http://schemas.microsoft.com/office/drawing/2014/main" id="{B9FC6AF0-62F5-D84E-966D-592F787D3B9C}"/>
              </a:ext>
            </a:extLst>
          </p:cNvPr>
          <p:cNvSpPr>
            <a:spLocks noChangeArrowheads="1"/>
          </p:cNvSpPr>
          <p:nvPr/>
        </p:nvSpPr>
        <p:spPr bwMode="auto">
          <a:xfrm>
            <a:off x="6854825" y="4530725"/>
            <a:ext cx="1335088" cy="1566863"/>
          </a:xfrm>
          <a:prstGeom prst="roundRect">
            <a:avLst>
              <a:gd name="adj" fmla="val 16667"/>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5383" name="Text Box 71">
            <a:extLst>
              <a:ext uri="{FF2B5EF4-FFF2-40B4-BE49-F238E27FC236}">
                <a16:creationId xmlns:a16="http://schemas.microsoft.com/office/drawing/2014/main" id="{B74D8EAD-0668-A44B-9B87-DF172FC05733}"/>
              </a:ext>
            </a:extLst>
          </p:cNvPr>
          <p:cNvSpPr txBox="1">
            <a:spLocks noChangeArrowheads="1"/>
          </p:cNvSpPr>
          <p:nvPr/>
        </p:nvSpPr>
        <p:spPr bwMode="auto">
          <a:xfrm>
            <a:off x="596900" y="1993900"/>
            <a:ext cx="2387600" cy="35083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2800" i="1">
                <a:solidFill>
                  <a:srgbClr val="FFFF00"/>
                </a:solidFill>
              </a:rPr>
              <a:t>Setiap suku tenang,  siap belajar untuk hidup di tanah yang baru, pusaka Abraham.</a:t>
            </a:r>
          </a:p>
        </p:txBody>
      </p:sp>
      <p:sp>
        <p:nvSpPr>
          <p:cNvPr id="525384" name="Freeform 72">
            <a:extLst>
              <a:ext uri="{FF2B5EF4-FFF2-40B4-BE49-F238E27FC236}">
                <a16:creationId xmlns:a16="http://schemas.microsoft.com/office/drawing/2014/main" id="{8B15E4E9-72CA-904A-8CE2-B976835C7566}"/>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85" name="Rectangle 73">
            <a:extLst>
              <a:ext uri="{FF2B5EF4-FFF2-40B4-BE49-F238E27FC236}">
                <a16:creationId xmlns:a16="http://schemas.microsoft.com/office/drawing/2014/main" id="{93CF5DDF-56C7-164D-98D4-F04944074FAB}"/>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86" name="Freeform 74">
            <a:extLst>
              <a:ext uri="{FF2B5EF4-FFF2-40B4-BE49-F238E27FC236}">
                <a16:creationId xmlns:a16="http://schemas.microsoft.com/office/drawing/2014/main" id="{F398F414-5C70-D64C-8B68-E2DE8B397E93}"/>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387" name="AutoShape 75">
            <a:extLst>
              <a:ext uri="{FF2B5EF4-FFF2-40B4-BE49-F238E27FC236}">
                <a16:creationId xmlns:a16="http://schemas.microsoft.com/office/drawing/2014/main" id="{B0370F3D-2950-C448-96C5-1C5A9BA01DA5}"/>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88" name="Rectangle 76">
            <a:extLst>
              <a:ext uri="{FF2B5EF4-FFF2-40B4-BE49-F238E27FC236}">
                <a16:creationId xmlns:a16="http://schemas.microsoft.com/office/drawing/2014/main" id="{1B9E1805-2666-364B-AD9C-E7E228EBBFCC}"/>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89" name="Rectangle 77">
            <a:extLst>
              <a:ext uri="{FF2B5EF4-FFF2-40B4-BE49-F238E27FC236}">
                <a16:creationId xmlns:a16="http://schemas.microsoft.com/office/drawing/2014/main" id="{87227EBE-7CD4-174B-94C2-4FF0C47B4136}"/>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90" name="AutoShape 78">
            <a:extLst>
              <a:ext uri="{FF2B5EF4-FFF2-40B4-BE49-F238E27FC236}">
                <a16:creationId xmlns:a16="http://schemas.microsoft.com/office/drawing/2014/main" id="{8B3057D6-4890-244A-91BA-9D4665F82C8D}"/>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91" name="Line 79">
            <a:extLst>
              <a:ext uri="{FF2B5EF4-FFF2-40B4-BE49-F238E27FC236}">
                <a16:creationId xmlns:a16="http://schemas.microsoft.com/office/drawing/2014/main" id="{EABF7778-7CB6-284B-A039-A1C19CA4AE73}"/>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92" name="Line 80">
            <a:extLst>
              <a:ext uri="{FF2B5EF4-FFF2-40B4-BE49-F238E27FC236}">
                <a16:creationId xmlns:a16="http://schemas.microsoft.com/office/drawing/2014/main" id="{01DC25BE-3CB9-2740-8031-4EE8755A688C}"/>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5393" name="Rectangle 81">
            <a:extLst>
              <a:ext uri="{FF2B5EF4-FFF2-40B4-BE49-F238E27FC236}">
                <a16:creationId xmlns:a16="http://schemas.microsoft.com/office/drawing/2014/main" id="{DB4E16AE-245F-DA4E-A73E-2EE0935220AD}"/>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525394" name="Rectangle 82">
            <a:extLst>
              <a:ext uri="{FF2B5EF4-FFF2-40B4-BE49-F238E27FC236}">
                <a16:creationId xmlns:a16="http://schemas.microsoft.com/office/drawing/2014/main" id="{8B2AE2E1-283B-B145-A2F2-1A64CA19F605}"/>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525395" name="Rectangle 83">
            <a:extLst>
              <a:ext uri="{FF2B5EF4-FFF2-40B4-BE49-F238E27FC236}">
                <a16:creationId xmlns:a16="http://schemas.microsoft.com/office/drawing/2014/main" id="{33C876D2-E292-D341-8BC2-A748145E5D03}"/>
              </a:ext>
            </a:extLst>
          </p:cNvPr>
          <p:cNvSpPr>
            <a:spLocks noChangeArrowheads="1"/>
          </p:cNvSpPr>
          <p:nvPr/>
        </p:nvSpPr>
        <p:spPr bwMode="auto">
          <a:xfrm>
            <a:off x="7972425" y="3860800"/>
            <a:ext cx="9064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   Tanah Dibagi</a:t>
            </a:r>
          </a:p>
        </p:txBody>
      </p:sp>
      <p:sp>
        <p:nvSpPr>
          <p:cNvPr id="525396" name="Text Box 84">
            <a:extLst>
              <a:ext uri="{FF2B5EF4-FFF2-40B4-BE49-F238E27FC236}">
                <a16:creationId xmlns:a16="http://schemas.microsoft.com/office/drawing/2014/main" id="{9255D065-6AC7-E847-B70E-D7D811AB1071}"/>
              </a:ext>
            </a:extLst>
          </p:cNvPr>
          <p:cNvSpPr txBox="1">
            <a:spLocks noChangeArrowheads="1"/>
          </p:cNvSpPr>
          <p:nvPr/>
        </p:nvSpPr>
        <p:spPr bwMode="auto">
          <a:xfrm>
            <a:off x="8721725"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25399" name="Text Box 87">
            <a:extLst>
              <a:ext uri="{FF2B5EF4-FFF2-40B4-BE49-F238E27FC236}">
                <a16:creationId xmlns:a16="http://schemas.microsoft.com/office/drawing/2014/main" id="{42BE97C5-5CEE-CE4A-8F30-AE7806AA341D}"/>
              </a:ext>
            </a:extLst>
          </p:cNvPr>
          <p:cNvSpPr txBox="1">
            <a:spLocks noChangeArrowheads="1"/>
          </p:cNvSpPr>
          <p:nvPr/>
        </p:nvSpPr>
        <p:spPr bwMode="auto">
          <a:xfrm>
            <a:off x="8518525" y="641032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13</a:t>
            </a:r>
          </a:p>
        </p:txBody>
      </p:sp>
      <p:sp>
        <p:nvSpPr>
          <p:cNvPr id="525400" name="Rectangle 88">
            <a:extLst>
              <a:ext uri="{FF2B5EF4-FFF2-40B4-BE49-F238E27FC236}">
                <a16:creationId xmlns:a16="http://schemas.microsoft.com/office/drawing/2014/main" id="{0AB4D92E-289A-AF4C-AA1C-F99BDD8F04A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47</a:t>
            </a:r>
          </a:p>
        </p:txBody>
      </p:sp>
      <p:grpSp>
        <p:nvGrpSpPr>
          <p:cNvPr id="525401" name="Group 89">
            <a:extLst>
              <a:ext uri="{FF2B5EF4-FFF2-40B4-BE49-F238E27FC236}">
                <a16:creationId xmlns:a16="http://schemas.microsoft.com/office/drawing/2014/main" id="{2B729B64-2440-FA41-A498-FA51E6E673ED}"/>
              </a:ext>
            </a:extLst>
          </p:cNvPr>
          <p:cNvGrpSpPr>
            <a:grpSpLocks/>
          </p:cNvGrpSpPr>
          <p:nvPr/>
        </p:nvGrpSpPr>
        <p:grpSpPr bwMode="auto">
          <a:xfrm>
            <a:off x="4275138" y="2395538"/>
            <a:ext cx="3800475" cy="1992312"/>
            <a:chOff x="2693" y="1509"/>
            <a:chExt cx="2394" cy="1255"/>
          </a:xfrm>
        </p:grpSpPr>
        <p:sp>
          <p:nvSpPr>
            <p:cNvPr id="525402" name="Text Box 90">
              <a:extLst>
                <a:ext uri="{FF2B5EF4-FFF2-40B4-BE49-F238E27FC236}">
                  <a16:creationId xmlns:a16="http://schemas.microsoft.com/office/drawing/2014/main" id="{BC978276-C3C8-4F4C-84A2-848A2519687F}"/>
                </a:ext>
              </a:extLst>
            </p:cNvPr>
            <p:cNvSpPr txBox="1">
              <a:spLocks noChangeArrowheads="1"/>
            </p:cNvSpPr>
            <p:nvPr/>
          </p:nvSpPr>
          <p:spPr bwMode="auto">
            <a:xfrm>
              <a:off x="4071" y="1509"/>
              <a:ext cx="1016" cy="36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a:solidFill>
                    <a:schemeClr val="tx1"/>
                  </a:solidFill>
                </a:rPr>
                <a:t>BANI   YUSUF</a:t>
              </a:r>
              <a:endParaRPr lang="en-US" altLang="en-US">
                <a:solidFill>
                  <a:srgbClr val="FFFF00"/>
                </a:solidFill>
              </a:endParaRPr>
            </a:p>
          </p:txBody>
        </p:sp>
        <p:sp>
          <p:nvSpPr>
            <p:cNvPr id="525403" name="Freeform 91">
              <a:extLst>
                <a:ext uri="{FF2B5EF4-FFF2-40B4-BE49-F238E27FC236}">
                  <a16:creationId xmlns:a16="http://schemas.microsoft.com/office/drawing/2014/main" id="{F9F91BA1-2225-7347-8C6F-6DA9CEC70A0C}"/>
                </a:ext>
              </a:extLst>
            </p:cNvPr>
            <p:cNvSpPr>
              <a:spLocks/>
            </p:cNvSpPr>
            <p:nvPr/>
          </p:nvSpPr>
          <p:spPr bwMode="auto">
            <a:xfrm>
              <a:off x="2693" y="1876"/>
              <a:ext cx="1893" cy="888"/>
            </a:xfrm>
            <a:custGeom>
              <a:avLst/>
              <a:gdLst>
                <a:gd name="T0" fmla="*/ 507 w 1893"/>
                <a:gd name="T1" fmla="*/ 9 h 888"/>
                <a:gd name="T2" fmla="*/ 103 w 1893"/>
                <a:gd name="T3" fmla="*/ 17 h 888"/>
                <a:gd name="T4" fmla="*/ 39 w 1893"/>
                <a:gd name="T5" fmla="*/ 65 h 888"/>
                <a:gd name="T6" fmla="*/ 0 w 1893"/>
                <a:gd name="T7" fmla="*/ 152 h 888"/>
                <a:gd name="T8" fmla="*/ 55 w 1893"/>
                <a:gd name="T9" fmla="*/ 215 h 888"/>
                <a:gd name="T10" fmla="*/ 79 w 1893"/>
                <a:gd name="T11" fmla="*/ 247 h 888"/>
                <a:gd name="T12" fmla="*/ 158 w 1893"/>
                <a:gd name="T13" fmla="*/ 286 h 888"/>
                <a:gd name="T14" fmla="*/ 206 w 1893"/>
                <a:gd name="T15" fmla="*/ 318 h 888"/>
                <a:gd name="T16" fmla="*/ 245 w 1893"/>
                <a:gd name="T17" fmla="*/ 358 h 888"/>
                <a:gd name="T18" fmla="*/ 269 w 1893"/>
                <a:gd name="T19" fmla="*/ 429 h 888"/>
                <a:gd name="T20" fmla="*/ 277 w 1893"/>
                <a:gd name="T21" fmla="*/ 453 h 888"/>
                <a:gd name="T22" fmla="*/ 237 w 1893"/>
                <a:gd name="T23" fmla="*/ 722 h 888"/>
                <a:gd name="T24" fmla="*/ 325 w 1893"/>
                <a:gd name="T25" fmla="*/ 888 h 888"/>
                <a:gd name="T26" fmla="*/ 515 w 1893"/>
                <a:gd name="T27" fmla="*/ 857 h 888"/>
                <a:gd name="T28" fmla="*/ 768 w 1893"/>
                <a:gd name="T29" fmla="*/ 627 h 888"/>
                <a:gd name="T30" fmla="*/ 1014 w 1893"/>
                <a:gd name="T31" fmla="*/ 619 h 888"/>
                <a:gd name="T32" fmla="*/ 1101 w 1893"/>
                <a:gd name="T33" fmla="*/ 603 h 888"/>
                <a:gd name="T34" fmla="*/ 1204 w 1893"/>
                <a:gd name="T35" fmla="*/ 524 h 888"/>
                <a:gd name="T36" fmla="*/ 1291 w 1893"/>
                <a:gd name="T37" fmla="*/ 492 h 888"/>
                <a:gd name="T38" fmla="*/ 1624 w 1893"/>
                <a:gd name="T39" fmla="*/ 429 h 888"/>
                <a:gd name="T40" fmla="*/ 1671 w 1893"/>
                <a:gd name="T41" fmla="*/ 397 h 888"/>
                <a:gd name="T42" fmla="*/ 1774 w 1893"/>
                <a:gd name="T43" fmla="*/ 334 h 888"/>
                <a:gd name="T44" fmla="*/ 1790 w 1893"/>
                <a:gd name="T45" fmla="*/ 310 h 888"/>
                <a:gd name="T46" fmla="*/ 1814 w 1893"/>
                <a:gd name="T47" fmla="*/ 294 h 888"/>
                <a:gd name="T48" fmla="*/ 1861 w 1893"/>
                <a:gd name="T49" fmla="*/ 247 h 888"/>
                <a:gd name="T50" fmla="*/ 1869 w 1893"/>
                <a:gd name="T51" fmla="*/ 223 h 888"/>
                <a:gd name="T52" fmla="*/ 1877 w 1893"/>
                <a:gd name="T53" fmla="*/ 191 h 888"/>
                <a:gd name="T54" fmla="*/ 1893 w 1893"/>
                <a:gd name="T55" fmla="*/ 144 h 888"/>
                <a:gd name="T56" fmla="*/ 1798 w 1893"/>
                <a:gd name="T57" fmla="*/ 57 h 888"/>
                <a:gd name="T58" fmla="*/ 1750 w 1893"/>
                <a:gd name="T59" fmla="*/ 41 h 888"/>
                <a:gd name="T60" fmla="*/ 1441 w 1893"/>
                <a:gd name="T61" fmla="*/ 49 h 888"/>
                <a:gd name="T62" fmla="*/ 1386 w 1893"/>
                <a:gd name="T63" fmla="*/ 81 h 888"/>
                <a:gd name="T64" fmla="*/ 1243 w 1893"/>
                <a:gd name="T65" fmla="*/ 160 h 888"/>
                <a:gd name="T66" fmla="*/ 950 w 1893"/>
                <a:gd name="T67" fmla="*/ 144 h 888"/>
                <a:gd name="T68" fmla="*/ 808 w 1893"/>
                <a:gd name="T69" fmla="*/ 65 h 888"/>
                <a:gd name="T70" fmla="*/ 507 w 1893"/>
                <a:gd name="T71" fmla="*/ 9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25404" name="Text Box 92">
            <a:extLst>
              <a:ext uri="{FF2B5EF4-FFF2-40B4-BE49-F238E27FC236}">
                <a16:creationId xmlns:a16="http://schemas.microsoft.com/office/drawing/2014/main" id="{0D6327AE-1FBF-4B43-9AEF-BEF5789EFF6B}"/>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
        <p:nvSpPr>
          <p:cNvPr id="525405" name="Text Box 93">
            <a:extLst>
              <a:ext uri="{FF2B5EF4-FFF2-40B4-BE49-F238E27FC236}">
                <a16:creationId xmlns:a16="http://schemas.microsoft.com/office/drawing/2014/main" id="{8AE4EF1A-D357-3246-AB64-0839B666E58B}"/>
              </a:ext>
            </a:extLst>
          </p:cNvPr>
          <p:cNvSpPr txBox="1">
            <a:spLocks noChangeArrowheads="1"/>
          </p:cNvSpPr>
          <p:nvPr/>
        </p:nvSpPr>
        <p:spPr bwMode="auto">
          <a:xfrm>
            <a:off x="152400" y="2717800"/>
            <a:ext cx="2794000" cy="1920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en-US" sz="4000" i="1">
                <a:solidFill>
                  <a:srgbClr val="FFFF00"/>
                </a:solidFill>
              </a:rPr>
              <a:t>TANAH KANAAN DIBAGI!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5405"/>
                                        </p:tgtEl>
                                        <p:attrNameLst>
                                          <p:attrName>style.visibility</p:attrName>
                                        </p:attrNameLst>
                                      </p:cBhvr>
                                      <p:to>
                                        <p:strVal val="visible"/>
                                      </p:to>
                                    </p:set>
                                    <p:animEffect transition="in" filter="dissolve">
                                      <p:cBhvr>
                                        <p:cTn id="7" dur="500"/>
                                        <p:tgtEl>
                                          <p:spTgt spid="525405"/>
                                        </p:tgtEl>
                                      </p:cBhvr>
                                    </p:animEffect>
                                  </p:childTnLst>
                                </p:cTn>
                              </p:par>
                            </p:childTnLst>
                          </p:cTn>
                        </p:par>
                        <p:par>
                          <p:cTn id="8" fill="hold" nodeType="afterGroup">
                            <p:stCondLst>
                              <p:cond delay="500"/>
                            </p:stCondLst>
                            <p:childTnLst>
                              <p:par>
                                <p:cTn id="9" presetID="53" presetClass="exit" presetSubtype="0" fill="hold" grpId="1" nodeType="afterEffect">
                                  <p:stCondLst>
                                    <p:cond delay="1000"/>
                                  </p:stCondLst>
                                  <p:childTnLst>
                                    <p:anim calcmode="lin" valueType="num">
                                      <p:cBhvr>
                                        <p:cTn id="10" dur="500"/>
                                        <p:tgtEl>
                                          <p:spTgt spid="525405"/>
                                        </p:tgtEl>
                                        <p:attrNameLst>
                                          <p:attrName>ppt_w</p:attrName>
                                        </p:attrNameLst>
                                      </p:cBhvr>
                                      <p:tavLst>
                                        <p:tav tm="0">
                                          <p:val>
                                            <p:strVal val="ppt_w"/>
                                          </p:val>
                                        </p:tav>
                                        <p:tav tm="100000">
                                          <p:val>
                                            <p:fltVal val="0"/>
                                          </p:val>
                                        </p:tav>
                                      </p:tavLst>
                                    </p:anim>
                                    <p:anim calcmode="lin" valueType="num">
                                      <p:cBhvr>
                                        <p:cTn id="11" dur="500"/>
                                        <p:tgtEl>
                                          <p:spTgt spid="525405"/>
                                        </p:tgtEl>
                                        <p:attrNameLst>
                                          <p:attrName>ppt_h</p:attrName>
                                        </p:attrNameLst>
                                      </p:cBhvr>
                                      <p:tavLst>
                                        <p:tav tm="0">
                                          <p:val>
                                            <p:strVal val="ppt_h"/>
                                          </p:val>
                                        </p:tav>
                                        <p:tav tm="100000">
                                          <p:val>
                                            <p:fltVal val="0"/>
                                          </p:val>
                                        </p:tav>
                                      </p:tavLst>
                                    </p:anim>
                                    <p:animEffect transition="out" filter="fade">
                                      <p:cBhvr>
                                        <p:cTn id="12" dur="500"/>
                                        <p:tgtEl>
                                          <p:spTgt spid="525405"/>
                                        </p:tgtEl>
                                      </p:cBhvr>
                                    </p:animEffect>
                                    <p:set>
                                      <p:cBhvr>
                                        <p:cTn id="13" dur="1" fill="hold">
                                          <p:stCondLst>
                                            <p:cond delay="499"/>
                                          </p:stCondLst>
                                        </p:cTn>
                                        <p:tgtEl>
                                          <p:spTgt spid="525405"/>
                                        </p:tgtEl>
                                        <p:attrNameLst>
                                          <p:attrName>style.visibility</p:attrName>
                                        </p:attrNameLst>
                                      </p:cBhvr>
                                      <p:to>
                                        <p:strVal val="hidden"/>
                                      </p:to>
                                    </p:set>
                                  </p:childTnLst>
                                </p:cTn>
                              </p:par>
                            </p:childTnLst>
                          </p:cTn>
                        </p:par>
                        <p:par>
                          <p:cTn id="14" fill="hold" nodeType="afterGroup">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525383"/>
                                        </p:tgtEl>
                                        <p:attrNameLst>
                                          <p:attrName>style.visibility</p:attrName>
                                        </p:attrNameLst>
                                      </p:cBhvr>
                                      <p:to>
                                        <p:strVal val="visible"/>
                                      </p:to>
                                    </p:set>
                                    <p:animEffect transition="in" filter="wipe(up)">
                                      <p:cBhvr>
                                        <p:cTn id="17" dur="500"/>
                                        <p:tgtEl>
                                          <p:spTgt spid="5253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25352"/>
                                        </p:tgtEl>
                                        <p:attrNameLst>
                                          <p:attrName>style.visibility</p:attrName>
                                        </p:attrNameLst>
                                      </p:cBhvr>
                                      <p:to>
                                        <p:strVal val="visible"/>
                                      </p:to>
                                    </p:set>
                                    <p:anim calcmode="lin" valueType="num">
                                      <p:cBhvr>
                                        <p:cTn id="22"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23"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24" dur="500" fill="hold"/>
                                        <p:tgtEl>
                                          <p:spTgt spid="525352"/>
                                        </p:tgtEl>
                                        <p:attrNameLst>
                                          <p:attrName>ppt_x</p:attrName>
                                        </p:attrNameLst>
                                      </p:cBhvr>
                                      <p:tavLst>
                                        <p:tav tm="0">
                                          <p:val>
                                            <p:fltVal val="0.5"/>
                                          </p:val>
                                        </p:tav>
                                        <p:tav tm="100000">
                                          <p:val>
                                            <p:strVal val="#ppt_x"/>
                                          </p:val>
                                        </p:tav>
                                      </p:tavLst>
                                    </p:anim>
                                    <p:anim calcmode="lin" valueType="num">
                                      <p:cBhvr>
                                        <p:cTn id="25"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25364"/>
                                        </p:tgtEl>
                                        <p:attrNameLst>
                                          <p:attrName>style.visibility</p:attrName>
                                        </p:attrNameLst>
                                      </p:cBhvr>
                                      <p:to>
                                        <p:strVal val="visible"/>
                                      </p:to>
                                    </p:set>
                                    <p:anim calcmode="lin" valueType="num">
                                      <p:cBhvr>
                                        <p:cTn id="30"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31"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32" dur="500" fill="hold"/>
                                        <p:tgtEl>
                                          <p:spTgt spid="525364"/>
                                        </p:tgtEl>
                                        <p:attrNameLst>
                                          <p:attrName>ppt_x</p:attrName>
                                        </p:attrNameLst>
                                      </p:cBhvr>
                                      <p:tavLst>
                                        <p:tav tm="0">
                                          <p:val>
                                            <p:fltVal val="0.5"/>
                                          </p:val>
                                        </p:tav>
                                        <p:tav tm="100000">
                                          <p:val>
                                            <p:strVal val="#ppt_x"/>
                                          </p:val>
                                        </p:tav>
                                      </p:tavLst>
                                    </p:anim>
                                    <p:anim calcmode="lin" valueType="num">
                                      <p:cBhvr>
                                        <p:cTn id="33"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525363"/>
                                        </p:tgtEl>
                                        <p:attrNameLst>
                                          <p:attrName>style.visibility</p:attrName>
                                        </p:attrNameLst>
                                      </p:cBhvr>
                                      <p:to>
                                        <p:strVal val="visible"/>
                                      </p:to>
                                    </p:set>
                                    <p:anim calcmode="lin" valueType="num">
                                      <p:cBhvr>
                                        <p:cTn id="38"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9"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40" dur="500" fill="hold"/>
                                        <p:tgtEl>
                                          <p:spTgt spid="525363"/>
                                        </p:tgtEl>
                                        <p:attrNameLst>
                                          <p:attrName>ppt_x</p:attrName>
                                        </p:attrNameLst>
                                      </p:cBhvr>
                                      <p:tavLst>
                                        <p:tav tm="0">
                                          <p:val>
                                            <p:fltVal val="0.5"/>
                                          </p:val>
                                        </p:tav>
                                        <p:tav tm="100000">
                                          <p:val>
                                            <p:strVal val="#ppt_x"/>
                                          </p:val>
                                        </p:tav>
                                      </p:tavLst>
                                    </p:anim>
                                    <p:anim calcmode="lin" valueType="num">
                                      <p:cBhvr>
                                        <p:cTn id="41"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36" fill="hold" grpId="0" nodeType="clickEffect">
                                  <p:stCondLst>
                                    <p:cond delay="0"/>
                                  </p:stCondLst>
                                  <p:childTnLst>
                                    <p:set>
                                      <p:cBhvr>
                                        <p:cTn id="45" dur="1" fill="hold">
                                          <p:stCondLst>
                                            <p:cond delay="0"/>
                                          </p:stCondLst>
                                        </p:cTn>
                                        <p:tgtEl>
                                          <p:spTgt spid="525353"/>
                                        </p:tgtEl>
                                        <p:attrNameLst>
                                          <p:attrName>style.visibility</p:attrName>
                                        </p:attrNameLst>
                                      </p:cBhvr>
                                      <p:to>
                                        <p:strVal val="visible"/>
                                      </p:to>
                                    </p:set>
                                    <p:anim calcmode="lin" valueType="num">
                                      <p:cBhvr>
                                        <p:cTn id="46"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7"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8" dur="500" fill="hold"/>
                                        <p:tgtEl>
                                          <p:spTgt spid="525353"/>
                                        </p:tgtEl>
                                        <p:attrNameLst>
                                          <p:attrName>ppt_x</p:attrName>
                                        </p:attrNameLst>
                                      </p:cBhvr>
                                      <p:tavLst>
                                        <p:tav tm="0">
                                          <p:val>
                                            <p:fltVal val="0.5"/>
                                          </p:val>
                                        </p:tav>
                                        <p:tav tm="100000">
                                          <p:val>
                                            <p:strVal val="#ppt_x"/>
                                          </p:val>
                                        </p:tav>
                                      </p:tavLst>
                                    </p:anim>
                                    <p:anim calcmode="lin" valueType="num">
                                      <p:cBhvr>
                                        <p:cTn id="49"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36" fill="hold" grpId="0" nodeType="clickEffect">
                                  <p:stCondLst>
                                    <p:cond delay="0"/>
                                  </p:stCondLst>
                                  <p:childTnLst>
                                    <p:set>
                                      <p:cBhvr>
                                        <p:cTn id="53" dur="1" fill="hold">
                                          <p:stCondLst>
                                            <p:cond delay="0"/>
                                          </p:stCondLst>
                                        </p:cTn>
                                        <p:tgtEl>
                                          <p:spTgt spid="525356"/>
                                        </p:tgtEl>
                                        <p:attrNameLst>
                                          <p:attrName>style.visibility</p:attrName>
                                        </p:attrNameLst>
                                      </p:cBhvr>
                                      <p:to>
                                        <p:strVal val="visible"/>
                                      </p:to>
                                    </p:set>
                                    <p:anim calcmode="lin" valueType="num">
                                      <p:cBhvr>
                                        <p:cTn id="54"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55"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56" dur="500" fill="hold"/>
                                        <p:tgtEl>
                                          <p:spTgt spid="525356"/>
                                        </p:tgtEl>
                                        <p:attrNameLst>
                                          <p:attrName>ppt_x</p:attrName>
                                        </p:attrNameLst>
                                      </p:cBhvr>
                                      <p:tavLst>
                                        <p:tav tm="0">
                                          <p:val>
                                            <p:fltVal val="0.5"/>
                                          </p:val>
                                        </p:tav>
                                        <p:tav tm="100000">
                                          <p:val>
                                            <p:strVal val="#ppt_x"/>
                                          </p:val>
                                        </p:tav>
                                      </p:tavLst>
                                    </p:anim>
                                    <p:anim calcmode="lin" valueType="num">
                                      <p:cBhvr>
                                        <p:cTn id="57"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8" fill="hold" nodeType="afterGroup">
                            <p:stCondLst>
                              <p:cond delay="500"/>
                            </p:stCondLst>
                            <p:childTnLst>
                              <p:par>
                                <p:cTn id="59" presetID="23" presetClass="entr" presetSubtype="36" fill="hold" nodeType="afterEffect">
                                  <p:stCondLst>
                                    <p:cond delay="0"/>
                                  </p:stCondLst>
                                  <p:childTnLst>
                                    <p:set>
                                      <p:cBhvr>
                                        <p:cTn id="60" dur="1" fill="hold">
                                          <p:stCondLst>
                                            <p:cond delay="0"/>
                                          </p:stCondLst>
                                        </p:cTn>
                                        <p:tgtEl>
                                          <p:spTgt spid="525382"/>
                                        </p:tgtEl>
                                        <p:attrNameLst>
                                          <p:attrName>style.visibility</p:attrName>
                                        </p:attrNameLst>
                                      </p:cBhvr>
                                      <p:to>
                                        <p:strVal val="visible"/>
                                      </p:to>
                                    </p:set>
                                    <p:anim calcmode="lin" valueType="num">
                                      <p:cBhvr>
                                        <p:cTn id="61" dur="500" fill="hold"/>
                                        <p:tgtEl>
                                          <p:spTgt spid="525382"/>
                                        </p:tgtEl>
                                        <p:attrNameLst>
                                          <p:attrName>ppt_w</p:attrName>
                                        </p:attrNameLst>
                                      </p:cBhvr>
                                      <p:tavLst>
                                        <p:tav tm="0">
                                          <p:val>
                                            <p:strVal val="(6*min(max(#ppt_w*#ppt_h,.3),1)-7.4)/-.7*#ppt_w"/>
                                          </p:val>
                                        </p:tav>
                                        <p:tav tm="100000">
                                          <p:val>
                                            <p:strVal val="#ppt_w"/>
                                          </p:val>
                                        </p:tav>
                                      </p:tavLst>
                                    </p:anim>
                                    <p:anim calcmode="lin" valueType="num">
                                      <p:cBhvr>
                                        <p:cTn id="62" dur="500" fill="hold"/>
                                        <p:tgtEl>
                                          <p:spTgt spid="525382"/>
                                        </p:tgtEl>
                                        <p:attrNameLst>
                                          <p:attrName>ppt_h</p:attrName>
                                        </p:attrNameLst>
                                      </p:cBhvr>
                                      <p:tavLst>
                                        <p:tav tm="0">
                                          <p:val>
                                            <p:strVal val="(6*min(max(#ppt_w*#ppt_h,.3),1)-7.4)/-.7*#ppt_h"/>
                                          </p:val>
                                        </p:tav>
                                        <p:tav tm="100000">
                                          <p:val>
                                            <p:strVal val="#ppt_h"/>
                                          </p:val>
                                        </p:tav>
                                      </p:tavLst>
                                    </p:anim>
                                    <p:anim calcmode="lin" valueType="num">
                                      <p:cBhvr>
                                        <p:cTn id="63" dur="500" fill="hold"/>
                                        <p:tgtEl>
                                          <p:spTgt spid="525382"/>
                                        </p:tgtEl>
                                        <p:attrNameLst>
                                          <p:attrName>ppt_x</p:attrName>
                                        </p:attrNameLst>
                                      </p:cBhvr>
                                      <p:tavLst>
                                        <p:tav tm="0">
                                          <p:val>
                                            <p:fltVal val="0.5"/>
                                          </p:val>
                                        </p:tav>
                                        <p:tav tm="100000">
                                          <p:val>
                                            <p:strVal val="#ppt_x"/>
                                          </p:val>
                                        </p:tav>
                                      </p:tavLst>
                                    </p:anim>
                                    <p:anim calcmode="lin" valueType="num">
                                      <p:cBhvr>
                                        <p:cTn id="64" dur="500" fill="hold"/>
                                        <p:tgtEl>
                                          <p:spTgt spid="525382"/>
                                        </p:tgtEl>
                                        <p:attrNameLst>
                                          <p:attrName>ppt_y</p:attrName>
                                        </p:attrNameLst>
                                      </p:cBhvr>
                                      <p:tavLst>
                                        <p:tav tm="0">
                                          <p:val>
                                            <p:strVal val="1+(6*min(max(#ppt_w*#ppt_h,.3),1)-7.4)/-.7*#ppt_h/2"/>
                                          </p:val>
                                        </p:tav>
                                        <p:tav tm="100000">
                                          <p:val>
                                            <p:strVal val="#ppt_y"/>
                                          </p:val>
                                        </p:tav>
                                      </p:tavLst>
                                    </p:anim>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525401"/>
                                        </p:tgtEl>
                                        <p:attrNameLst>
                                          <p:attrName>style.visibility</p:attrName>
                                        </p:attrNameLst>
                                      </p:cBhvr>
                                      <p:to>
                                        <p:strVal val="visible"/>
                                      </p:to>
                                    </p:set>
                                    <p:animEffect transition="in" filter="wipe(left)">
                                      <p:cBhvr>
                                        <p:cTn id="68" dur="500"/>
                                        <p:tgtEl>
                                          <p:spTgt spid="52540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36" fill="hold" grpId="0" nodeType="clickEffect">
                                  <p:stCondLst>
                                    <p:cond delay="0"/>
                                  </p:stCondLst>
                                  <p:childTnLst>
                                    <p:set>
                                      <p:cBhvr>
                                        <p:cTn id="72" dur="1" fill="hold">
                                          <p:stCondLst>
                                            <p:cond delay="0"/>
                                          </p:stCondLst>
                                        </p:cTn>
                                        <p:tgtEl>
                                          <p:spTgt spid="525355"/>
                                        </p:tgtEl>
                                        <p:attrNameLst>
                                          <p:attrName>style.visibility</p:attrName>
                                        </p:attrNameLst>
                                      </p:cBhvr>
                                      <p:to>
                                        <p:strVal val="visible"/>
                                      </p:to>
                                    </p:set>
                                    <p:anim calcmode="lin" valueType="num">
                                      <p:cBhvr>
                                        <p:cTn id="73"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74"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75" dur="500" fill="hold"/>
                                        <p:tgtEl>
                                          <p:spTgt spid="525355"/>
                                        </p:tgtEl>
                                        <p:attrNameLst>
                                          <p:attrName>ppt_x</p:attrName>
                                        </p:attrNameLst>
                                      </p:cBhvr>
                                      <p:tavLst>
                                        <p:tav tm="0">
                                          <p:val>
                                            <p:fltVal val="0.5"/>
                                          </p:val>
                                        </p:tav>
                                        <p:tav tm="100000">
                                          <p:val>
                                            <p:strVal val="#ppt_x"/>
                                          </p:val>
                                        </p:tav>
                                      </p:tavLst>
                                    </p:anim>
                                    <p:anim calcmode="lin" valueType="num">
                                      <p:cBhvr>
                                        <p:cTn id="76"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36" fill="hold" grpId="0" nodeType="clickEffect">
                                  <p:stCondLst>
                                    <p:cond delay="0"/>
                                  </p:stCondLst>
                                  <p:childTnLst>
                                    <p:set>
                                      <p:cBhvr>
                                        <p:cTn id="80" dur="1" fill="hold">
                                          <p:stCondLst>
                                            <p:cond delay="0"/>
                                          </p:stCondLst>
                                        </p:cTn>
                                        <p:tgtEl>
                                          <p:spTgt spid="525359"/>
                                        </p:tgtEl>
                                        <p:attrNameLst>
                                          <p:attrName>style.visibility</p:attrName>
                                        </p:attrNameLst>
                                      </p:cBhvr>
                                      <p:to>
                                        <p:strVal val="visible"/>
                                      </p:to>
                                    </p:set>
                                    <p:anim calcmode="lin" valueType="num">
                                      <p:cBhvr>
                                        <p:cTn id="81"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82"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83" dur="500" fill="hold"/>
                                        <p:tgtEl>
                                          <p:spTgt spid="525359"/>
                                        </p:tgtEl>
                                        <p:attrNameLst>
                                          <p:attrName>ppt_x</p:attrName>
                                        </p:attrNameLst>
                                      </p:cBhvr>
                                      <p:tavLst>
                                        <p:tav tm="0">
                                          <p:val>
                                            <p:fltVal val="0.5"/>
                                          </p:val>
                                        </p:tav>
                                        <p:tav tm="100000">
                                          <p:val>
                                            <p:strVal val="#ppt_x"/>
                                          </p:val>
                                        </p:tav>
                                      </p:tavLst>
                                    </p:anim>
                                    <p:anim calcmode="lin" valueType="num">
                                      <p:cBhvr>
                                        <p:cTn id="84"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3" presetClass="entr" presetSubtype="36" fill="hold" grpId="0" nodeType="clickEffect">
                                  <p:stCondLst>
                                    <p:cond delay="0"/>
                                  </p:stCondLst>
                                  <p:childTnLst>
                                    <p:set>
                                      <p:cBhvr>
                                        <p:cTn id="88" dur="1" fill="hold">
                                          <p:stCondLst>
                                            <p:cond delay="0"/>
                                          </p:stCondLst>
                                        </p:cTn>
                                        <p:tgtEl>
                                          <p:spTgt spid="525358"/>
                                        </p:tgtEl>
                                        <p:attrNameLst>
                                          <p:attrName>style.visibility</p:attrName>
                                        </p:attrNameLst>
                                      </p:cBhvr>
                                      <p:to>
                                        <p:strVal val="visible"/>
                                      </p:to>
                                    </p:set>
                                    <p:anim calcmode="lin" valueType="num">
                                      <p:cBhvr>
                                        <p:cTn id="89"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90"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91" dur="500" fill="hold"/>
                                        <p:tgtEl>
                                          <p:spTgt spid="525358"/>
                                        </p:tgtEl>
                                        <p:attrNameLst>
                                          <p:attrName>ppt_x</p:attrName>
                                        </p:attrNameLst>
                                      </p:cBhvr>
                                      <p:tavLst>
                                        <p:tav tm="0">
                                          <p:val>
                                            <p:fltVal val="0.5"/>
                                          </p:val>
                                        </p:tav>
                                        <p:tav tm="100000">
                                          <p:val>
                                            <p:strVal val="#ppt_x"/>
                                          </p:val>
                                        </p:tav>
                                      </p:tavLst>
                                    </p:anim>
                                    <p:anim calcmode="lin" valueType="num">
                                      <p:cBhvr>
                                        <p:cTn id="92"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36" fill="hold" grpId="0" nodeType="clickEffect">
                                  <p:stCondLst>
                                    <p:cond delay="0"/>
                                  </p:stCondLst>
                                  <p:childTnLst>
                                    <p:set>
                                      <p:cBhvr>
                                        <p:cTn id="96" dur="1" fill="hold">
                                          <p:stCondLst>
                                            <p:cond delay="0"/>
                                          </p:stCondLst>
                                        </p:cTn>
                                        <p:tgtEl>
                                          <p:spTgt spid="525361"/>
                                        </p:tgtEl>
                                        <p:attrNameLst>
                                          <p:attrName>style.visibility</p:attrName>
                                        </p:attrNameLst>
                                      </p:cBhvr>
                                      <p:to>
                                        <p:strVal val="visible"/>
                                      </p:to>
                                    </p:set>
                                    <p:anim calcmode="lin" valueType="num">
                                      <p:cBhvr>
                                        <p:cTn id="97"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8"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9" dur="500" fill="hold"/>
                                        <p:tgtEl>
                                          <p:spTgt spid="525361"/>
                                        </p:tgtEl>
                                        <p:attrNameLst>
                                          <p:attrName>ppt_x</p:attrName>
                                        </p:attrNameLst>
                                      </p:cBhvr>
                                      <p:tavLst>
                                        <p:tav tm="0">
                                          <p:val>
                                            <p:fltVal val="0.5"/>
                                          </p:val>
                                        </p:tav>
                                        <p:tav tm="100000">
                                          <p:val>
                                            <p:strVal val="#ppt_x"/>
                                          </p:val>
                                        </p:tav>
                                      </p:tavLst>
                                    </p:anim>
                                    <p:anim calcmode="lin" valueType="num">
                                      <p:cBhvr>
                                        <p:cTn id="100"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36" fill="hold" grpId="0" nodeType="clickEffect">
                                  <p:stCondLst>
                                    <p:cond delay="0"/>
                                  </p:stCondLst>
                                  <p:childTnLst>
                                    <p:set>
                                      <p:cBhvr>
                                        <p:cTn id="104" dur="1" fill="hold">
                                          <p:stCondLst>
                                            <p:cond delay="0"/>
                                          </p:stCondLst>
                                        </p:cTn>
                                        <p:tgtEl>
                                          <p:spTgt spid="525360"/>
                                        </p:tgtEl>
                                        <p:attrNameLst>
                                          <p:attrName>style.visibility</p:attrName>
                                        </p:attrNameLst>
                                      </p:cBhvr>
                                      <p:to>
                                        <p:strVal val="visible"/>
                                      </p:to>
                                    </p:set>
                                    <p:anim calcmode="lin" valueType="num">
                                      <p:cBhvr>
                                        <p:cTn id="105"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106"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7" dur="500" fill="hold"/>
                                        <p:tgtEl>
                                          <p:spTgt spid="525360"/>
                                        </p:tgtEl>
                                        <p:attrNameLst>
                                          <p:attrName>ppt_x</p:attrName>
                                        </p:attrNameLst>
                                      </p:cBhvr>
                                      <p:tavLst>
                                        <p:tav tm="0">
                                          <p:val>
                                            <p:fltVal val="0.5"/>
                                          </p:val>
                                        </p:tav>
                                        <p:tav tm="100000">
                                          <p:val>
                                            <p:strVal val="#ppt_x"/>
                                          </p:val>
                                        </p:tav>
                                      </p:tavLst>
                                    </p:anim>
                                    <p:anim calcmode="lin" valueType="num">
                                      <p:cBhvr>
                                        <p:cTn id="108"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3" presetClass="entr" presetSubtype="36" fill="hold" grpId="0" nodeType="clickEffect">
                                  <p:stCondLst>
                                    <p:cond delay="0"/>
                                  </p:stCondLst>
                                  <p:childTnLst>
                                    <p:set>
                                      <p:cBhvr>
                                        <p:cTn id="112" dur="1" fill="hold">
                                          <p:stCondLst>
                                            <p:cond delay="0"/>
                                          </p:stCondLst>
                                        </p:cTn>
                                        <p:tgtEl>
                                          <p:spTgt spid="525357"/>
                                        </p:tgtEl>
                                        <p:attrNameLst>
                                          <p:attrName>style.visibility</p:attrName>
                                        </p:attrNameLst>
                                      </p:cBhvr>
                                      <p:to>
                                        <p:strVal val="visible"/>
                                      </p:to>
                                    </p:set>
                                    <p:anim calcmode="lin" valueType="num">
                                      <p:cBhvr>
                                        <p:cTn id="113"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14"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15" dur="500" fill="hold"/>
                                        <p:tgtEl>
                                          <p:spTgt spid="525357"/>
                                        </p:tgtEl>
                                        <p:attrNameLst>
                                          <p:attrName>ppt_x</p:attrName>
                                        </p:attrNameLst>
                                      </p:cBhvr>
                                      <p:tavLst>
                                        <p:tav tm="0">
                                          <p:val>
                                            <p:fltVal val="0.5"/>
                                          </p:val>
                                        </p:tav>
                                        <p:tav tm="100000">
                                          <p:val>
                                            <p:strVal val="#ppt_x"/>
                                          </p:val>
                                        </p:tav>
                                      </p:tavLst>
                                    </p:anim>
                                    <p:anim calcmode="lin" valueType="num">
                                      <p:cBhvr>
                                        <p:cTn id="116"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525377"/>
                                        </p:tgtEl>
                                        <p:attrNameLst>
                                          <p:attrName>style.visibility</p:attrName>
                                        </p:attrNameLst>
                                      </p:cBhvr>
                                      <p:to>
                                        <p:strVal val="visible"/>
                                      </p:to>
                                    </p:set>
                                    <p:anim calcmode="lin" valueType="num">
                                      <p:cBhvr>
                                        <p:cTn id="121"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22"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23" dur="500" fill="hold"/>
                                        <p:tgtEl>
                                          <p:spTgt spid="525377"/>
                                        </p:tgtEl>
                                        <p:attrNameLst>
                                          <p:attrName>ppt_x</p:attrName>
                                        </p:attrNameLst>
                                      </p:cBhvr>
                                      <p:tavLst>
                                        <p:tav tm="0">
                                          <p:val>
                                            <p:fltVal val="0.5"/>
                                          </p:val>
                                        </p:tav>
                                        <p:tav tm="100000">
                                          <p:val>
                                            <p:strVal val="#ppt_x"/>
                                          </p:val>
                                        </p:tav>
                                      </p:tavLst>
                                    </p:anim>
                                    <p:anim calcmode="lin" valueType="num">
                                      <p:cBhvr>
                                        <p:cTn id="124"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 presetClass="entr" presetSubtype="9" fill="hold" nodeType="afterEffect">
                                  <p:stCondLst>
                                    <p:cond delay="0"/>
                                  </p:stCondLst>
                                  <p:childTnLst>
                                    <p:set>
                                      <p:cBhvr>
                                        <p:cTn id="127" dur="1" fill="hold">
                                          <p:stCondLst>
                                            <p:cond delay="0"/>
                                          </p:stCondLst>
                                        </p:cTn>
                                        <p:tgtEl>
                                          <p:spTgt spid="525381"/>
                                        </p:tgtEl>
                                        <p:attrNameLst>
                                          <p:attrName>style.visibility</p:attrName>
                                        </p:attrNameLst>
                                      </p:cBhvr>
                                      <p:to>
                                        <p:strVal val="visible"/>
                                      </p:to>
                                    </p:set>
                                    <p:anim calcmode="lin" valueType="num">
                                      <p:cBhvr additive="base">
                                        <p:cTn id="128" dur="500" fill="hold"/>
                                        <p:tgtEl>
                                          <p:spTgt spid="525381"/>
                                        </p:tgtEl>
                                        <p:attrNameLst>
                                          <p:attrName>ppt_x</p:attrName>
                                        </p:attrNameLst>
                                      </p:cBhvr>
                                      <p:tavLst>
                                        <p:tav tm="0">
                                          <p:val>
                                            <p:strVal val="0-#ppt_w/2"/>
                                          </p:val>
                                        </p:tav>
                                        <p:tav tm="100000">
                                          <p:val>
                                            <p:strVal val="#ppt_x"/>
                                          </p:val>
                                        </p:tav>
                                      </p:tavLst>
                                    </p:anim>
                                    <p:anim calcmode="lin" valueType="num">
                                      <p:cBhvr additive="base">
                                        <p:cTn id="129"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3" grpId="0" autoUpdateAnimBg="0"/>
      <p:bldP spid="525405" grpId="0" autoUpdateAnimBg="0"/>
      <p:bldP spid="52540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11BFF25D-F7D3-144B-9A17-107E04171C92}"/>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61155" name="AutoShape 3">
            <a:extLst>
              <a:ext uri="{FF2B5EF4-FFF2-40B4-BE49-F238E27FC236}">
                <a16:creationId xmlns:a16="http://schemas.microsoft.com/office/drawing/2014/main" id="{08742E50-0D10-914E-859D-5E36456FA3F3}"/>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6" name="Rectangle 4">
            <a:extLst>
              <a:ext uri="{FF2B5EF4-FFF2-40B4-BE49-F238E27FC236}">
                <a16:creationId xmlns:a16="http://schemas.microsoft.com/office/drawing/2014/main" id="{B1BD84DA-B96C-634A-82BE-1DF6F5539C27}"/>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7" name="Rectangle 5">
            <a:extLst>
              <a:ext uri="{FF2B5EF4-FFF2-40B4-BE49-F238E27FC236}">
                <a16:creationId xmlns:a16="http://schemas.microsoft.com/office/drawing/2014/main" id="{3B24B815-F867-974E-B9D5-CB9729E99DB4}"/>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561158" name="Line 6">
            <a:extLst>
              <a:ext uri="{FF2B5EF4-FFF2-40B4-BE49-F238E27FC236}">
                <a16:creationId xmlns:a16="http://schemas.microsoft.com/office/drawing/2014/main" id="{7ABA523B-1556-314E-AFFD-4376D10317C9}"/>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59" name="Line 7">
            <a:extLst>
              <a:ext uri="{FF2B5EF4-FFF2-40B4-BE49-F238E27FC236}">
                <a16:creationId xmlns:a16="http://schemas.microsoft.com/office/drawing/2014/main" id="{F3179515-9F70-244B-94F9-91D4BAC998A4}"/>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0" name="Line 8">
            <a:extLst>
              <a:ext uri="{FF2B5EF4-FFF2-40B4-BE49-F238E27FC236}">
                <a16:creationId xmlns:a16="http://schemas.microsoft.com/office/drawing/2014/main" id="{BC87C389-0AE0-CF4B-A219-8DE583345280}"/>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1" name="Line 9">
            <a:extLst>
              <a:ext uri="{FF2B5EF4-FFF2-40B4-BE49-F238E27FC236}">
                <a16:creationId xmlns:a16="http://schemas.microsoft.com/office/drawing/2014/main" id="{D94DDDCA-E5B0-C840-BD80-0B2B714C8D1C}"/>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2" name="Line 10">
            <a:extLst>
              <a:ext uri="{FF2B5EF4-FFF2-40B4-BE49-F238E27FC236}">
                <a16:creationId xmlns:a16="http://schemas.microsoft.com/office/drawing/2014/main" id="{177D73B4-9EDB-864D-BA37-A0EFC83EB8DC}"/>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3" name="Line 11">
            <a:extLst>
              <a:ext uri="{FF2B5EF4-FFF2-40B4-BE49-F238E27FC236}">
                <a16:creationId xmlns:a16="http://schemas.microsoft.com/office/drawing/2014/main" id="{082B0EF7-13D5-AE4D-A381-68BD5CDAE23B}"/>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66" name="Rectangle 14">
            <a:extLst>
              <a:ext uri="{FF2B5EF4-FFF2-40B4-BE49-F238E27FC236}">
                <a16:creationId xmlns:a16="http://schemas.microsoft.com/office/drawing/2014/main" id="{10602319-9FA1-1A47-B773-8134BF5E1CC5}"/>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61168" name="Rectangle 16">
            <a:extLst>
              <a:ext uri="{FF2B5EF4-FFF2-40B4-BE49-F238E27FC236}">
                <a16:creationId xmlns:a16="http://schemas.microsoft.com/office/drawing/2014/main" id="{3504E122-2C8A-7545-BA2E-A2D12365122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61169" name="Line 17">
            <a:extLst>
              <a:ext uri="{FF2B5EF4-FFF2-40B4-BE49-F238E27FC236}">
                <a16:creationId xmlns:a16="http://schemas.microsoft.com/office/drawing/2014/main" id="{189DA1DF-AEDE-394A-83F1-3365A6F135D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61172" name="Rectangle 20">
            <a:extLst>
              <a:ext uri="{FF2B5EF4-FFF2-40B4-BE49-F238E27FC236}">
                <a16:creationId xmlns:a16="http://schemas.microsoft.com/office/drawing/2014/main" id="{15558A92-8206-6646-9C26-FF73F6D799BB}"/>
              </a:ext>
            </a:extLst>
          </p:cNvPr>
          <p:cNvSpPr>
            <a:spLocks noChangeArrowheads="1"/>
          </p:cNvSpPr>
          <p:nvPr/>
        </p:nvSpPr>
        <p:spPr bwMode="auto">
          <a:xfrm>
            <a:off x="4811713" y="823913"/>
            <a:ext cx="312420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800">
                <a:solidFill>
                  <a:srgbClr val="FAFD00"/>
                </a:solidFill>
                <a:latin typeface="Times" pitchFamily="2" charset="0"/>
              </a:rPr>
              <a:t>kira-kira 1500 B.C.</a:t>
            </a:r>
          </a:p>
        </p:txBody>
      </p:sp>
      <p:sp>
        <p:nvSpPr>
          <p:cNvPr id="561192" name="Text Box 40">
            <a:extLst>
              <a:ext uri="{FF2B5EF4-FFF2-40B4-BE49-F238E27FC236}">
                <a16:creationId xmlns:a16="http://schemas.microsoft.com/office/drawing/2014/main" id="{405CF81A-A36A-5E46-8F03-1662233013C0}"/>
              </a:ext>
            </a:extLst>
          </p:cNvPr>
          <p:cNvSpPr txBox="1">
            <a:spLocks noChangeArrowheads="1"/>
          </p:cNvSpPr>
          <p:nvPr/>
        </p:nvSpPr>
        <p:spPr bwMode="auto">
          <a:xfrm>
            <a:off x="1768475" y="22225"/>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7-8</a:t>
            </a:r>
            <a:endParaRPr lang="en-US" altLang="en-US" sz="1200" u="sng">
              <a:solidFill>
                <a:srgbClr val="000000"/>
              </a:solidFill>
              <a:latin typeface="Geneva" panose="020B0503030404040204" pitchFamily="34" charset="0"/>
            </a:endParaRPr>
          </a:p>
        </p:txBody>
      </p:sp>
      <p:sp>
        <p:nvSpPr>
          <p:cNvPr id="561194" name="Rectangle 42">
            <a:extLst>
              <a:ext uri="{FF2B5EF4-FFF2-40B4-BE49-F238E27FC236}">
                <a16:creationId xmlns:a16="http://schemas.microsoft.com/office/drawing/2014/main" id="{F368EFFD-674F-5F44-ACAB-FD2BC213D296}"/>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95" name="Rectangle 43">
            <a:extLst>
              <a:ext uri="{FF2B5EF4-FFF2-40B4-BE49-F238E27FC236}">
                <a16:creationId xmlns:a16="http://schemas.microsoft.com/office/drawing/2014/main" id="{28F34B80-0EA1-F349-BF29-28144ADE9AD9}"/>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61196" name="AutoShape 44">
            <a:extLst>
              <a:ext uri="{FF2B5EF4-FFF2-40B4-BE49-F238E27FC236}">
                <a16:creationId xmlns:a16="http://schemas.microsoft.com/office/drawing/2014/main" id="{ADF6462A-3990-2945-9EDA-40249F75A9FF}"/>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97" name="Rectangle 45">
            <a:extLst>
              <a:ext uri="{FF2B5EF4-FFF2-40B4-BE49-F238E27FC236}">
                <a16:creationId xmlns:a16="http://schemas.microsoft.com/office/drawing/2014/main" id="{F9E184D1-7BBB-4F4C-8E3F-AB7D9710847E}"/>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98" name="AutoShape 46">
            <a:extLst>
              <a:ext uri="{FF2B5EF4-FFF2-40B4-BE49-F238E27FC236}">
                <a16:creationId xmlns:a16="http://schemas.microsoft.com/office/drawing/2014/main" id="{E31508D2-7C9D-6340-8BC6-8D8A3C663F64}"/>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199" name="Line 47">
            <a:extLst>
              <a:ext uri="{FF2B5EF4-FFF2-40B4-BE49-F238E27FC236}">
                <a16:creationId xmlns:a16="http://schemas.microsoft.com/office/drawing/2014/main" id="{CC2AF12E-753D-6C48-8DD7-EBA81B3ED91D}"/>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0" name="Line 48">
            <a:extLst>
              <a:ext uri="{FF2B5EF4-FFF2-40B4-BE49-F238E27FC236}">
                <a16:creationId xmlns:a16="http://schemas.microsoft.com/office/drawing/2014/main" id="{0FD07F9A-895C-0C47-9B22-F079EA5414F4}"/>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1" name="Line 49">
            <a:extLst>
              <a:ext uri="{FF2B5EF4-FFF2-40B4-BE49-F238E27FC236}">
                <a16:creationId xmlns:a16="http://schemas.microsoft.com/office/drawing/2014/main" id="{E5B287E6-F87F-864F-BC61-F68B7F4CEFBF}"/>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2" name="Line 50">
            <a:extLst>
              <a:ext uri="{FF2B5EF4-FFF2-40B4-BE49-F238E27FC236}">
                <a16:creationId xmlns:a16="http://schemas.microsoft.com/office/drawing/2014/main" id="{8E49BEDC-48D7-944F-A3B5-A6AF21F5C66C}"/>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3" name="Line 51">
            <a:extLst>
              <a:ext uri="{FF2B5EF4-FFF2-40B4-BE49-F238E27FC236}">
                <a16:creationId xmlns:a16="http://schemas.microsoft.com/office/drawing/2014/main" id="{40C74E9F-5384-1F4A-A385-A61974C3A574}"/>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4" name="Rectangle 52">
            <a:extLst>
              <a:ext uri="{FF2B5EF4-FFF2-40B4-BE49-F238E27FC236}">
                <a16:creationId xmlns:a16="http://schemas.microsoft.com/office/drawing/2014/main" id="{FA938BA2-25CC-634F-BDAD-48E7CFE37023}"/>
              </a:ext>
            </a:extLst>
          </p:cNvPr>
          <p:cNvSpPr>
            <a:spLocks noChangeArrowheads="1"/>
          </p:cNvSpPr>
          <p:nvPr/>
        </p:nvSpPr>
        <p:spPr bwMode="auto">
          <a:xfrm>
            <a:off x="806450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61205" name="Line 53">
            <a:extLst>
              <a:ext uri="{FF2B5EF4-FFF2-40B4-BE49-F238E27FC236}">
                <a16:creationId xmlns:a16="http://schemas.microsoft.com/office/drawing/2014/main" id="{049F758D-E51E-924F-B50C-0E81F32A918A}"/>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07" name="Text Box 55">
            <a:extLst>
              <a:ext uri="{FF2B5EF4-FFF2-40B4-BE49-F238E27FC236}">
                <a16:creationId xmlns:a16="http://schemas.microsoft.com/office/drawing/2014/main" id="{BA2B8E2F-64A2-9F45-86CD-069AACECE525}"/>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61213" name="Rectangle 61">
            <a:extLst>
              <a:ext uri="{FF2B5EF4-FFF2-40B4-BE49-F238E27FC236}">
                <a16:creationId xmlns:a16="http://schemas.microsoft.com/office/drawing/2014/main" id="{2959A1ED-2EA5-464A-A5B3-48A0FE15A46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03</a:t>
            </a:r>
          </a:p>
        </p:txBody>
      </p:sp>
      <p:sp>
        <p:nvSpPr>
          <p:cNvPr id="561214" name="Text Box 62">
            <a:extLst>
              <a:ext uri="{FF2B5EF4-FFF2-40B4-BE49-F238E27FC236}">
                <a16:creationId xmlns:a16="http://schemas.microsoft.com/office/drawing/2014/main" id="{4F2DAB38-D7AE-3542-BDC2-19BA02ECD09F}"/>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561252" name="Group 100">
            <a:extLst>
              <a:ext uri="{FF2B5EF4-FFF2-40B4-BE49-F238E27FC236}">
                <a16:creationId xmlns:a16="http://schemas.microsoft.com/office/drawing/2014/main" id="{94B24AD5-E2D9-1341-BAAC-B929129319C1}"/>
              </a:ext>
            </a:extLst>
          </p:cNvPr>
          <p:cNvGrpSpPr>
            <a:grpSpLocks/>
          </p:cNvGrpSpPr>
          <p:nvPr/>
        </p:nvGrpSpPr>
        <p:grpSpPr bwMode="auto">
          <a:xfrm>
            <a:off x="5951538" y="3552825"/>
            <a:ext cx="1262062" cy="1347788"/>
            <a:chOff x="1084" y="711"/>
            <a:chExt cx="2950" cy="2769"/>
          </a:xfrm>
        </p:grpSpPr>
        <p:grpSp>
          <p:nvGrpSpPr>
            <p:cNvPr id="561253" name="Group 101">
              <a:extLst>
                <a:ext uri="{FF2B5EF4-FFF2-40B4-BE49-F238E27FC236}">
                  <a16:creationId xmlns:a16="http://schemas.microsoft.com/office/drawing/2014/main" id="{DC1A1C8C-18FF-5948-B4F0-C70C863D3C83}"/>
                </a:ext>
              </a:extLst>
            </p:cNvPr>
            <p:cNvGrpSpPr>
              <a:grpSpLocks/>
            </p:cNvGrpSpPr>
            <p:nvPr/>
          </p:nvGrpSpPr>
          <p:grpSpPr bwMode="auto">
            <a:xfrm>
              <a:off x="1084" y="711"/>
              <a:ext cx="2950" cy="2769"/>
              <a:chOff x="2707" y="548"/>
              <a:chExt cx="2950" cy="2769"/>
            </a:xfrm>
          </p:grpSpPr>
          <p:grpSp>
            <p:nvGrpSpPr>
              <p:cNvPr id="561254" name="Group 102">
                <a:extLst>
                  <a:ext uri="{FF2B5EF4-FFF2-40B4-BE49-F238E27FC236}">
                    <a16:creationId xmlns:a16="http://schemas.microsoft.com/office/drawing/2014/main" id="{F6B7CD5E-2C38-FD4C-B7A8-EDFE9FA1C0EC}"/>
                  </a:ext>
                </a:extLst>
              </p:cNvPr>
              <p:cNvGrpSpPr>
                <a:grpSpLocks/>
              </p:cNvGrpSpPr>
              <p:nvPr/>
            </p:nvGrpSpPr>
            <p:grpSpPr bwMode="auto">
              <a:xfrm>
                <a:off x="3180" y="1046"/>
                <a:ext cx="2105" cy="1421"/>
                <a:chOff x="578" y="2316"/>
                <a:chExt cx="2105" cy="1421"/>
              </a:xfrm>
            </p:grpSpPr>
            <p:sp>
              <p:nvSpPr>
                <p:cNvPr id="561255" name="Freeform 103" descr="Cork">
                  <a:extLst>
                    <a:ext uri="{FF2B5EF4-FFF2-40B4-BE49-F238E27FC236}">
                      <a16:creationId xmlns:a16="http://schemas.microsoft.com/office/drawing/2014/main" id="{6A574CBB-B1CC-CD43-8073-22F6DA08CFE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56" name="Freeform 104" descr="Cork">
                  <a:extLst>
                    <a:ext uri="{FF2B5EF4-FFF2-40B4-BE49-F238E27FC236}">
                      <a16:creationId xmlns:a16="http://schemas.microsoft.com/office/drawing/2014/main" id="{1B346825-4072-AA44-A1DD-6CD7FF172B9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61257" name="Picture 105">
                <a:extLst>
                  <a:ext uri="{FF2B5EF4-FFF2-40B4-BE49-F238E27FC236}">
                    <a16:creationId xmlns:a16="http://schemas.microsoft.com/office/drawing/2014/main" id="{F33EF519-52BB-9444-8096-FC39E2E4B5E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61258" name="Freeform 106">
              <a:extLst>
                <a:ext uri="{FF2B5EF4-FFF2-40B4-BE49-F238E27FC236}">
                  <a16:creationId xmlns:a16="http://schemas.microsoft.com/office/drawing/2014/main" id="{A7815D89-915E-AD43-979C-98E59041AD14}"/>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59" name="Freeform 107">
              <a:extLst>
                <a:ext uri="{FF2B5EF4-FFF2-40B4-BE49-F238E27FC236}">
                  <a16:creationId xmlns:a16="http://schemas.microsoft.com/office/drawing/2014/main" id="{C28EAE66-59F1-0C4F-8741-CF81C47E5E77}"/>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60" name="Freeform 108">
              <a:extLst>
                <a:ext uri="{FF2B5EF4-FFF2-40B4-BE49-F238E27FC236}">
                  <a16:creationId xmlns:a16="http://schemas.microsoft.com/office/drawing/2014/main" id="{59C3FBC9-A9F3-0D47-AF73-E92CE6316B9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61" name="Freeform 109">
              <a:extLst>
                <a:ext uri="{FF2B5EF4-FFF2-40B4-BE49-F238E27FC236}">
                  <a16:creationId xmlns:a16="http://schemas.microsoft.com/office/drawing/2014/main" id="{61CCCF03-AC8E-F645-B762-D28EAE389EA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1262" name="Freeform 110">
              <a:extLst>
                <a:ext uri="{FF2B5EF4-FFF2-40B4-BE49-F238E27FC236}">
                  <a16:creationId xmlns:a16="http://schemas.microsoft.com/office/drawing/2014/main" id="{D9A1E151-1BAA-E449-87B4-D8D2BF52DD5E}"/>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61265" name="Text Box 113">
            <a:extLst>
              <a:ext uri="{FF2B5EF4-FFF2-40B4-BE49-F238E27FC236}">
                <a16:creationId xmlns:a16="http://schemas.microsoft.com/office/drawing/2014/main" id="{60F1004D-8744-9740-9FAD-680669FB34B6}"/>
              </a:ext>
            </a:extLst>
          </p:cNvPr>
          <p:cNvSpPr txBox="1">
            <a:spLocks noChangeArrowheads="1"/>
          </p:cNvSpPr>
          <p:nvPr/>
        </p:nvSpPr>
        <p:spPr bwMode="auto">
          <a:xfrm>
            <a:off x="857250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grpSp>
        <p:nvGrpSpPr>
          <p:cNvPr id="561269" name="Group 117">
            <a:extLst>
              <a:ext uri="{FF2B5EF4-FFF2-40B4-BE49-F238E27FC236}">
                <a16:creationId xmlns:a16="http://schemas.microsoft.com/office/drawing/2014/main" id="{07322345-B723-6648-A239-2DA92E49F2CC}"/>
              </a:ext>
            </a:extLst>
          </p:cNvPr>
          <p:cNvGrpSpPr>
            <a:grpSpLocks/>
          </p:cNvGrpSpPr>
          <p:nvPr/>
        </p:nvGrpSpPr>
        <p:grpSpPr bwMode="auto">
          <a:xfrm>
            <a:off x="2684463" y="0"/>
            <a:ext cx="5270500" cy="4237038"/>
            <a:chOff x="1691" y="0"/>
            <a:chExt cx="3320" cy="2669"/>
          </a:xfrm>
        </p:grpSpPr>
        <p:sp>
          <p:nvSpPr>
            <p:cNvPr id="561267" name="AutoShape 115">
              <a:extLst>
                <a:ext uri="{FF2B5EF4-FFF2-40B4-BE49-F238E27FC236}">
                  <a16:creationId xmlns:a16="http://schemas.microsoft.com/office/drawing/2014/main" id="{ACF32F25-2A0B-6B43-B698-EF628E190651}"/>
                </a:ext>
              </a:extLst>
            </p:cNvPr>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dist="159131" dir="3683372" algn="ctr" rotWithShape="0">
                <a:schemeClr val="bg2"/>
              </a:outerShdw>
            </a:effectLst>
          </p:spPr>
          <p:txBody>
            <a:bodyPr wrap="none" anchor="ctr"/>
            <a:lstStyle/>
            <a:p>
              <a:pPr algn="ctr"/>
              <a:endParaRPr lang="en-US" altLang="en-US"/>
            </a:p>
          </p:txBody>
        </p:sp>
        <p:sp>
          <p:nvSpPr>
            <p:cNvPr id="561189" name="Text Box 37">
              <a:extLst>
                <a:ext uri="{FF2B5EF4-FFF2-40B4-BE49-F238E27FC236}">
                  <a16:creationId xmlns:a16="http://schemas.microsoft.com/office/drawing/2014/main" id="{4957BDB2-FD1A-1640-A179-476EE41D2B8E}"/>
                </a:ext>
              </a:extLst>
            </p:cNvPr>
            <p:cNvSpPr txBox="1">
              <a:spLocks noChangeArrowheads="1"/>
            </p:cNvSpPr>
            <p:nvPr/>
          </p:nvSpPr>
          <p:spPr bwMode="auto">
            <a:xfrm>
              <a:off x="1691" y="334"/>
              <a:ext cx="3320" cy="2074"/>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2E7E3B"/>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EEFF4B"/>
                  </a:solidFill>
                </a:rPr>
                <a:t>LEPAS</a:t>
              </a:r>
            </a:p>
            <a:p>
              <a:pPr algn="ctr">
                <a:spcBef>
                  <a:spcPct val="50000"/>
                </a:spcBef>
              </a:pPr>
              <a:r>
                <a:rPr lang="en-US" altLang="en-US" sz="6000">
                  <a:solidFill>
                    <a:srgbClr val="EEFF4B"/>
                  </a:solidFill>
                </a:rPr>
                <a:t>KAN UMATKU!</a:t>
              </a:r>
            </a:p>
          </p:txBody>
        </p:sp>
      </p:grpSp>
      <p:sp>
        <p:nvSpPr>
          <p:cNvPr id="561171" name="Rectangle 19">
            <a:extLst>
              <a:ext uri="{FF2B5EF4-FFF2-40B4-BE49-F238E27FC236}">
                <a16:creationId xmlns:a16="http://schemas.microsoft.com/office/drawing/2014/main" id="{BED8A707-244C-FC4C-8A0E-5F444D837730}"/>
              </a:ext>
            </a:extLst>
          </p:cNvPr>
          <p:cNvSpPr>
            <a:spLocks noChangeArrowheads="1"/>
          </p:cNvSpPr>
          <p:nvPr/>
        </p:nvSpPr>
        <p:spPr bwMode="auto">
          <a:xfrm>
            <a:off x="192088" y="2312988"/>
            <a:ext cx="3128962" cy="3257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3200">
                <a:solidFill>
                  <a:srgbClr val="FAFD00"/>
                </a:solidFill>
                <a:latin typeface="Times" pitchFamily="2" charset="0"/>
              </a:rPr>
              <a:t>Orang</a:t>
            </a:r>
            <a:r>
              <a:rPr lang="en-US" altLang="en-US" sz="3200">
                <a:solidFill>
                  <a:schemeClr val="tx2"/>
                </a:solidFill>
                <a:latin typeface="Times" pitchFamily="2" charset="0"/>
              </a:rPr>
              <a:t> </a:t>
            </a:r>
            <a:r>
              <a:rPr lang="en-US" altLang="en-US" sz="3200" i="1">
                <a:solidFill>
                  <a:schemeClr val="tx1"/>
                </a:solidFill>
                <a:latin typeface="Times" pitchFamily="2" charset="0"/>
              </a:rPr>
              <a:t>KETIGA</a:t>
            </a:r>
            <a:r>
              <a:rPr lang="en-US" altLang="en-US" sz="3200">
                <a:solidFill>
                  <a:schemeClr val="tx2"/>
                </a:solidFill>
                <a:latin typeface="Times" pitchFamily="2" charset="0"/>
              </a:rPr>
              <a:t>  </a:t>
            </a:r>
          </a:p>
          <a:p>
            <a:pPr algn="ctr"/>
            <a:r>
              <a:rPr lang="en-US" altLang="en-US" sz="3200">
                <a:solidFill>
                  <a:srgbClr val="FAFD00"/>
                </a:solidFill>
                <a:latin typeface="Times" pitchFamily="2" charset="0"/>
              </a:rPr>
              <a:t>dari</a:t>
            </a:r>
          </a:p>
          <a:p>
            <a:pPr algn="ctr"/>
            <a:r>
              <a:rPr lang="en-US" altLang="en-US" sz="3200">
                <a:solidFill>
                  <a:schemeClr val="tx2"/>
                </a:solidFill>
                <a:latin typeface="Times" pitchFamily="2" charset="0"/>
              </a:rPr>
              <a:t>“</a:t>
            </a:r>
            <a:r>
              <a:rPr lang="en-US" altLang="en-US" sz="3200">
                <a:solidFill>
                  <a:schemeClr val="tx1"/>
                </a:solidFill>
                <a:latin typeface="Times" pitchFamily="2" charset="0"/>
              </a:rPr>
              <a:t>4 TOKOH</a:t>
            </a:r>
            <a:r>
              <a:rPr lang="en-US" altLang="en-US" sz="3200">
                <a:solidFill>
                  <a:schemeClr val="tx2"/>
                </a:solidFill>
                <a:latin typeface="Times" pitchFamily="2" charset="0"/>
              </a:rPr>
              <a:t>”</a:t>
            </a:r>
          </a:p>
          <a:p>
            <a:pPr algn="ctr"/>
            <a:r>
              <a:rPr lang="en-US" altLang="en-US" sz="3200">
                <a:solidFill>
                  <a:srgbClr val="FAFD00"/>
                </a:solidFill>
                <a:latin typeface="Times" pitchFamily="2" charset="0"/>
              </a:rPr>
              <a:t>adalah:</a:t>
            </a:r>
          </a:p>
          <a:p>
            <a:pPr algn="ctr"/>
            <a:r>
              <a:rPr lang="en-US" altLang="en-US" sz="4000">
                <a:solidFill>
                  <a:srgbClr val="FAFD00"/>
                </a:solidFill>
                <a:latin typeface="Times" pitchFamily="2" charset="0"/>
              </a:rPr>
              <a:t>AY</a:t>
            </a:r>
            <a:r>
              <a:rPr lang="en-US" altLang="en-US" sz="8000">
                <a:solidFill>
                  <a:srgbClr val="00FF00"/>
                </a:solidFill>
                <a:latin typeface="Times" pitchFamily="2" charset="0"/>
              </a:rPr>
              <a:t>M</a:t>
            </a:r>
            <a:r>
              <a:rPr lang="en-US" altLang="en-US" sz="4000">
                <a:solidFill>
                  <a:srgbClr val="FAFD00"/>
                </a:solidFill>
                <a:latin typeface="Times" pitchFamily="2" charset="0"/>
              </a:rPr>
              <a:t>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561269"/>
                                        </p:tgtEl>
                                        <p:attrNameLst>
                                          <p:attrName>style.visibility</p:attrName>
                                        </p:attrNameLst>
                                      </p:cBhvr>
                                      <p:to>
                                        <p:strVal val="visible"/>
                                      </p:to>
                                    </p:set>
                                    <p:anim calcmode="lin" valueType="num">
                                      <p:cBhvr>
                                        <p:cTn id="13" dur="500" fill="hold"/>
                                        <p:tgtEl>
                                          <p:spTgt spid="561269"/>
                                        </p:tgtEl>
                                        <p:attrNameLst>
                                          <p:attrName>ppt_w</p:attrName>
                                        </p:attrNameLst>
                                      </p:cBhvr>
                                      <p:tavLst>
                                        <p:tav tm="0">
                                          <p:val>
                                            <p:fltVal val="0"/>
                                          </p:val>
                                        </p:tav>
                                        <p:tav tm="100000">
                                          <p:val>
                                            <p:strVal val="#ppt_w"/>
                                          </p:val>
                                        </p:tav>
                                      </p:tavLst>
                                    </p:anim>
                                    <p:anim calcmode="lin" valueType="num">
                                      <p:cBhvr>
                                        <p:cTn id="14" dur="500" fill="hold"/>
                                        <p:tgtEl>
                                          <p:spTgt spid="561269"/>
                                        </p:tgtEl>
                                        <p:attrNameLst>
                                          <p:attrName>ppt_h</p:attrName>
                                        </p:attrNameLst>
                                      </p:cBhvr>
                                      <p:tavLst>
                                        <p:tav tm="0">
                                          <p:val>
                                            <p:fltVal val="0"/>
                                          </p:val>
                                        </p:tav>
                                        <p:tav tm="100000">
                                          <p:val>
                                            <p:strVal val="#ppt_h"/>
                                          </p:val>
                                        </p:tav>
                                      </p:tavLst>
                                    </p:anim>
                                    <p:animEffect transition="in" filter="fade">
                                      <p:cBhvr>
                                        <p:cTn id="15" dur="500"/>
                                        <p:tgtEl>
                                          <p:spTgt spid="56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6514" name="Rectangle 2">
            <a:extLst>
              <a:ext uri="{FF2B5EF4-FFF2-40B4-BE49-F238E27FC236}">
                <a16:creationId xmlns:a16="http://schemas.microsoft.com/office/drawing/2014/main" id="{A10B3880-B395-E740-9160-679732D9252B}"/>
              </a:ext>
            </a:extLst>
          </p:cNvPr>
          <p:cNvSpPr>
            <a:spLocks noChangeArrowheads="1"/>
          </p:cNvSpPr>
          <p:nvPr/>
        </p:nvSpPr>
        <p:spPr bwMode="auto">
          <a:xfrm>
            <a:off x="2527300" y="635000"/>
            <a:ext cx="5753100" cy="5600700"/>
          </a:xfrm>
          <a:prstGeom prst="rect">
            <a:avLst/>
          </a:prstGeom>
          <a:gradFill rotWithShape="0">
            <a:gsLst>
              <a:gs pos="0">
                <a:srgbClr val="0337CB">
                  <a:gamma/>
                  <a:shade val="0"/>
                  <a:invGamma/>
                </a:srgbClr>
              </a:gs>
              <a:gs pos="50000">
                <a:srgbClr val="0337CB"/>
              </a:gs>
              <a:gs pos="100000">
                <a:srgbClr val="0337CB">
                  <a:gamma/>
                  <a:shade val="0"/>
                  <a:invGamma/>
                </a:srgbClr>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15" name="Rectangle 3">
            <a:extLst>
              <a:ext uri="{FF2B5EF4-FFF2-40B4-BE49-F238E27FC236}">
                <a16:creationId xmlns:a16="http://schemas.microsoft.com/office/drawing/2014/main" id="{871207B5-9C8C-9B40-B315-4CC9CEF9AE01}"/>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76516" name="Line 4">
            <a:extLst>
              <a:ext uri="{FF2B5EF4-FFF2-40B4-BE49-F238E27FC236}">
                <a16:creationId xmlns:a16="http://schemas.microsoft.com/office/drawing/2014/main" id="{163A3712-17E7-A249-A8D8-CF09B563D4D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76530" name="Group 18">
            <a:extLst>
              <a:ext uri="{FF2B5EF4-FFF2-40B4-BE49-F238E27FC236}">
                <a16:creationId xmlns:a16="http://schemas.microsoft.com/office/drawing/2014/main" id="{0B3A2012-F97E-D049-9724-8523D80D65A7}"/>
              </a:ext>
            </a:extLst>
          </p:cNvPr>
          <p:cNvGrpSpPr>
            <a:grpSpLocks/>
          </p:cNvGrpSpPr>
          <p:nvPr/>
        </p:nvGrpSpPr>
        <p:grpSpPr bwMode="auto">
          <a:xfrm>
            <a:off x="5473700" y="2120900"/>
            <a:ext cx="558800" cy="3644900"/>
            <a:chOff x="3448" y="1336"/>
            <a:chExt cx="352" cy="2296"/>
          </a:xfrm>
        </p:grpSpPr>
        <p:grpSp>
          <p:nvGrpSpPr>
            <p:cNvPr id="576531" name="Group 19" descr="Large confetti">
              <a:extLst>
                <a:ext uri="{FF2B5EF4-FFF2-40B4-BE49-F238E27FC236}">
                  <a16:creationId xmlns:a16="http://schemas.microsoft.com/office/drawing/2014/main" id="{F2742B09-32BF-A140-91B6-8FC0965CD4D3}"/>
                </a:ext>
              </a:extLst>
            </p:cNvPr>
            <p:cNvGrpSpPr>
              <a:grpSpLocks/>
            </p:cNvGrpSpPr>
            <p:nvPr/>
          </p:nvGrpSpPr>
          <p:grpSpPr bwMode="auto">
            <a:xfrm>
              <a:off x="3656" y="1336"/>
              <a:ext cx="144" cy="1416"/>
              <a:chOff x="3656" y="1336"/>
              <a:chExt cx="144" cy="1416"/>
            </a:xfrm>
          </p:grpSpPr>
          <p:sp>
            <p:nvSpPr>
              <p:cNvPr id="576532" name="Freeform 20" descr="Large confetti">
                <a:extLst>
                  <a:ext uri="{FF2B5EF4-FFF2-40B4-BE49-F238E27FC236}">
                    <a16:creationId xmlns:a16="http://schemas.microsoft.com/office/drawing/2014/main" id="{BCC9CF6E-9E10-A644-8CD7-B9F269C32766}"/>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dist="71842" dir="2700000" algn="ctr" rotWithShape="0">
                  <a:schemeClr val="bg2"/>
                </a:outerShdw>
              </a:effectLst>
            </p:spPr>
            <p:txBody>
              <a:bodyPr wrap="none" anchor="ctr"/>
              <a:lstStyle/>
              <a:p>
                <a:endParaRPr lang="en-US"/>
              </a:p>
            </p:txBody>
          </p:sp>
          <p:sp>
            <p:nvSpPr>
              <p:cNvPr id="576533" name="Freeform 21" descr="Large confetti">
                <a:extLst>
                  <a:ext uri="{FF2B5EF4-FFF2-40B4-BE49-F238E27FC236}">
                    <a16:creationId xmlns:a16="http://schemas.microsoft.com/office/drawing/2014/main" id="{995F9494-2D06-1144-B2D5-D82611D68793}"/>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blipFill dpi="0" rotWithShape="0">
                <a:blip r:embed="rId3"/>
                <a:srcRect/>
                <a:tile tx="0" ty="0" sx="100000" sy="100000" flip="none" algn="tl"/>
              </a:blipFill>
              <a:ln w="28575" cap="flat" cmpd="sng">
                <a:solidFill>
                  <a:schemeClr val="accent1"/>
                </a:solidFill>
                <a:prstDash val="solid"/>
                <a:round/>
                <a:headEnd type="none" w="med" len="med"/>
                <a:tailEnd type="none" w="med" len="med"/>
              </a:ln>
              <a:effectLst>
                <a:outerShdw dist="71842" dir="2700000" algn="ctr" rotWithShape="0">
                  <a:schemeClr val="bg2"/>
                </a:outerShdw>
              </a:effectLst>
            </p:spPr>
            <p:txBody>
              <a:bodyPr wrap="none" anchor="ctr"/>
              <a:lstStyle/>
              <a:p>
                <a:endParaRPr lang="en-US"/>
              </a:p>
            </p:txBody>
          </p:sp>
        </p:grpSp>
        <p:sp>
          <p:nvSpPr>
            <p:cNvPr id="576534" name="Freeform 22" descr="Large confetti">
              <a:extLst>
                <a:ext uri="{FF2B5EF4-FFF2-40B4-BE49-F238E27FC236}">
                  <a16:creationId xmlns:a16="http://schemas.microsoft.com/office/drawing/2014/main" id="{E7CB2AD1-C9B7-CC4E-8DA0-4C3DD88A0137}"/>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dist="71842" dir="2700000" algn="ctr" rotWithShape="0">
                <a:schemeClr val="bg2"/>
              </a:outerShdw>
            </a:effectLst>
          </p:spPr>
          <p:txBody>
            <a:bodyPr wrap="none" anchor="ctr"/>
            <a:lstStyle/>
            <a:p>
              <a:endParaRPr lang="en-US"/>
            </a:p>
          </p:txBody>
        </p:sp>
      </p:grpSp>
      <p:grpSp>
        <p:nvGrpSpPr>
          <p:cNvPr id="576535" name="Group 23">
            <a:extLst>
              <a:ext uri="{FF2B5EF4-FFF2-40B4-BE49-F238E27FC236}">
                <a16:creationId xmlns:a16="http://schemas.microsoft.com/office/drawing/2014/main" id="{AF2217A3-AADA-1B40-8B7C-BC7796D4F35E}"/>
              </a:ext>
            </a:extLst>
          </p:cNvPr>
          <p:cNvGrpSpPr>
            <a:grpSpLocks/>
          </p:cNvGrpSpPr>
          <p:nvPr/>
        </p:nvGrpSpPr>
        <p:grpSpPr bwMode="auto">
          <a:xfrm>
            <a:off x="3073400" y="1079500"/>
            <a:ext cx="2317750" cy="4584700"/>
            <a:chOff x="1936" y="680"/>
            <a:chExt cx="1460" cy="2888"/>
          </a:xfrm>
        </p:grpSpPr>
        <p:sp>
          <p:nvSpPr>
            <p:cNvPr id="576536" name="Freeform 24">
              <a:extLst>
                <a:ext uri="{FF2B5EF4-FFF2-40B4-BE49-F238E27FC236}">
                  <a16:creationId xmlns:a16="http://schemas.microsoft.com/office/drawing/2014/main" id="{50B7C560-FA71-0B40-B29C-EC36E9272DB6}"/>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6537" name="Freeform 25">
              <a:extLst>
                <a:ext uri="{FF2B5EF4-FFF2-40B4-BE49-F238E27FC236}">
                  <a16:creationId xmlns:a16="http://schemas.microsoft.com/office/drawing/2014/main" id="{A5CAC73A-B93F-8D4E-B787-E26663CF8D52}"/>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Lst>
              <a:ahLst/>
              <a:cxnLst>
                <a:cxn ang="0">
                  <a:pos x="T0" y="T1"/>
                </a:cxn>
                <a:cxn ang="0">
                  <a:pos x="T2" y="T3"/>
                </a:cxn>
                <a:cxn ang="0">
                  <a:pos x="T4" y="T5"/>
                </a:cxn>
                <a:cxn ang="0">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76538" name="Text Box 26">
            <a:extLst>
              <a:ext uri="{FF2B5EF4-FFF2-40B4-BE49-F238E27FC236}">
                <a16:creationId xmlns:a16="http://schemas.microsoft.com/office/drawing/2014/main" id="{C52B58D0-1571-AA45-BED4-9EEA1FDF83B1}"/>
              </a:ext>
            </a:extLst>
          </p:cNvPr>
          <p:cNvSpPr txBox="1">
            <a:spLocks noChangeArrowheads="1"/>
          </p:cNvSpPr>
          <p:nvPr/>
        </p:nvSpPr>
        <p:spPr bwMode="auto">
          <a:xfrm>
            <a:off x="5664200" y="1574800"/>
            <a:ext cx="1612900" cy="4572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b="0" i="1">
                <a:solidFill>
                  <a:srgbClr val="00FF00"/>
                </a:solidFill>
              </a:rPr>
              <a:t>Danau            Galilea</a:t>
            </a:r>
          </a:p>
        </p:txBody>
      </p:sp>
      <p:sp>
        <p:nvSpPr>
          <p:cNvPr id="576539" name="Text Box 27">
            <a:extLst>
              <a:ext uri="{FF2B5EF4-FFF2-40B4-BE49-F238E27FC236}">
                <a16:creationId xmlns:a16="http://schemas.microsoft.com/office/drawing/2014/main" id="{36441DF9-650B-AB49-9EF6-3F3CDC001E94}"/>
              </a:ext>
            </a:extLst>
          </p:cNvPr>
          <p:cNvSpPr txBox="1">
            <a:spLocks noChangeArrowheads="1"/>
          </p:cNvSpPr>
          <p:nvPr/>
        </p:nvSpPr>
        <p:spPr bwMode="auto">
          <a:xfrm>
            <a:off x="5518150" y="2698750"/>
            <a:ext cx="1612900" cy="5810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Pegunungan Gilboa</a:t>
            </a:r>
          </a:p>
        </p:txBody>
      </p:sp>
      <p:sp>
        <p:nvSpPr>
          <p:cNvPr id="576540" name="Text Box 28">
            <a:extLst>
              <a:ext uri="{FF2B5EF4-FFF2-40B4-BE49-F238E27FC236}">
                <a16:creationId xmlns:a16="http://schemas.microsoft.com/office/drawing/2014/main" id="{EB5015D5-5848-A64B-8DB5-D6ED345F38B9}"/>
              </a:ext>
            </a:extLst>
          </p:cNvPr>
          <p:cNvSpPr txBox="1">
            <a:spLocks noChangeArrowheads="1"/>
          </p:cNvSpPr>
          <p:nvPr/>
        </p:nvSpPr>
        <p:spPr bwMode="auto">
          <a:xfrm>
            <a:off x="4838700" y="46609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Hebron</a:t>
            </a:r>
          </a:p>
        </p:txBody>
      </p:sp>
      <p:sp>
        <p:nvSpPr>
          <p:cNvPr id="576541" name="Text Box 29">
            <a:extLst>
              <a:ext uri="{FF2B5EF4-FFF2-40B4-BE49-F238E27FC236}">
                <a16:creationId xmlns:a16="http://schemas.microsoft.com/office/drawing/2014/main" id="{F76757F4-C45B-3E44-B359-CE5B2F4059A1}"/>
              </a:ext>
            </a:extLst>
          </p:cNvPr>
          <p:cNvSpPr txBox="1">
            <a:spLocks noChangeArrowheads="1"/>
          </p:cNvSpPr>
          <p:nvPr/>
        </p:nvSpPr>
        <p:spPr bwMode="auto">
          <a:xfrm rot="-5286213">
            <a:off x="4360863" y="137636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3300"/>
                </a:solidFill>
              </a:rPr>
              <a:t>ASYER</a:t>
            </a:r>
          </a:p>
        </p:txBody>
      </p:sp>
      <p:sp>
        <p:nvSpPr>
          <p:cNvPr id="576542" name="Text Box 30">
            <a:extLst>
              <a:ext uri="{FF2B5EF4-FFF2-40B4-BE49-F238E27FC236}">
                <a16:creationId xmlns:a16="http://schemas.microsoft.com/office/drawing/2014/main" id="{1B569D85-BB91-EE4F-A874-2515859730A5}"/>
              </a:ext>
            </a:extLst>
          </p:cNvPr>
          <p:cNvSpPr txBox="1">
            <a:spLocks noChangeArrowheads="1"/>
          </p:cNvSpPr>
          <p:nvPr/>
        </p:nvSpPr>
        <p:spPr bwMode="auto">
          <a:xfrm rot="-844665">
            <a:off x="5075238" y="24130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chemeClr val="tx1"/>
                </a:solidFill>
              </a:rPr>
              <a:t>ISAKHAR</a:t>
            </a:r>
          </a:p>
        </p:txBody>
      </p:sp>
      <p:sp>
        <p:nvSpPr>
          <p:cNvPr id="576543" name="Text Box 31">
            <a:extLst>
              <a:ext uri="{FF2B5EF4-FFF2-40B4-BE49-F238E27FC236}">
                <a16:creationId xmlns:a16="http://schemas.microsoft.com/office/drawing/2014/main" id="{C832ED9C-2041-4141-B36C-71842B30C2AA}"/>
              </a:ext>
            </a:extLst>
          </p:cNvPr>
          <p:cNvSpPr txBox="1">
            <a:spLocks noChangeArrowheads="1"/>
          </p:cNvSpPr>
          <p:nvPr/>
        </p:nvSpPr>
        <p:spPr bwMode="auto">
          <a:xfrm rot="469584">
            <a:off x="4422775" y="30480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00FF00"/>
                </a:solidFill>
              </a:rPr>
              <a:t>MANASYE</a:t>
            </a:r>
          </a:p>
        </p:txBody>
      </p:sp>
      <p:sp>
        <p:nvSpPr>
          <p:cNvPr id="576544" name="Text Box 32">
            <a:extLst>
              <a:ext uri="{FF2B5EF4-FFF2-40B4-BE49-F238E27FC236}">
                <a16:creationId xmlns:a16="http://schemas.microsoft.com/office/drawing/2014/main" id="{13220E5A-984D-7C4D-8E27-0E6978F18BA0}"/>
              </a:ext>
            </a:extLst>
          </p:cNvPr>
          <p:cNvSpPr txBox="1">
            <a:spLocks noChangeArrowheads="1"/>
          </p:cNvSpPr>
          <p:nvPr/>
        </p:nvSpPr>
        <p:spPr bwMode="auto">
          <a:xfrm rot="2606806">
            <a:off x="5854700" y="42926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GAD</a:t>
            </a:r>
          </a:p>
        </p:txBody>
      </p:sp>
      <p:sp>
        <p:nvSpPr>
          <p:cNvPr id="576545" name="Text Box 33">
            <a:extLst>
              <a:ext uri="{FF2B5EF4-FFF2-40B4-BE49-F238E27FC236}">
                <a16:creationId xmlns:a16="http://schemas.microsoft.com/office/drawing/2014/main" id="{33CE708F-75E7-454F-95B1-7D61C5614250}"/>
              </a:ext>
            </a:extLst>
          </p:cNvPr>
          <p:cNvSpPr txBox="1">
            <a:spLocks noChangeArrowheads="1"/>
          </p:cNvSpPr>
          <p:nvPr/>
        </p:nvSpPr>
        <p:spPr bwMode="auto">
          <a:xfrm rot="-2225045">
            <a:off x="4560888" y="3597275"/>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00FF"/>
                </a:solidFill>
              </a:rPr>
              <a:t>EFRAIM</a:t>
            </a:r>
          </a:p>
        </p:txBody>
      </p:sp>
      <p:sp>
        <p:nvSpPr>
          <p:cNvPr id="576546" name="Text Box 34">
            <a:extLst>
              <a:ext uri="{FF2B5EF4-FFF2-40B4-BE49-F238E27FC236}">
                <a16:creationId xmlns:a16="http://schemas.microsoft.com/office/drawing/2014/main" id="{1F58875B-A258-1449-BC52-ECAF25B903AE}"/>
              </a:ext>
            </a:extLst>
          </p:cNvPr>
          <p:cNvSpPr txBox="1">
            <a:spLocks noChangeArrowheads="1"/>
          </p:cNvSpPr>
          <p:nvPr/>
        </p:nvSpPr>
        <p:spPr bwMode="auto">
          <a:xfrm>
            <a:off x="4800600" y="42672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BENYAMIN</a:t>
            </a:r>
          </a:p>
        </p:txBody>
      </p:sp>
      <p:sp>
        <p:nvSpPr>
          <p:cNvPr id="576547" name="Text Box 35">
            <a:extLst>
              <a:ext uri="{FF2B5EF4-FFF2-40B4-BE49-F238E27FC236}">
                <a16:creationId xmlns:a16="http://schemas.microsoft.com/office/drawing/2014/main" id="{5EC19B49-BB52-1846-BF21-4C79D5B2C39D}"/>
              </a:ext>
            </a:extLst>
          </p:cNvPr>
          <p:cNvSpPr txBox="1">
            <a:spLocks noChangeArrowheads="1"/>
          </p:cNvSpPr>
          <p:nvPr/>
        </p:nvSpPr>
        <p:spPr bwMode="auto">
          <a:xfrm rot="2953560">
            <a:off x="5764213" y="503555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3300"/>
                </a:solidFill>
              </a:rPr>
              <a:t>RUBEN</a:t>
            </a:r>
          </a:p>
        </p:txBody>
      </p:sp>
      <p:sp>
        <p:nvSpPr>
          <p:cNvPr id="576548" name="Text Box 36">
            <a:extLst>
              <a:ext uri="{FF2B5EF4-FFF2-40B4-BE49-F238E27FC236}">
                <a16:creationId xmlns:a16="http://schemas.microsoft.com/office/drawing/2014/main" id="{59D12A31-832D-7946-B6B0-1625E549E030}"/>
              </a:ext>
            </a:extLst>
          </p:cNvPr>
          <p:cNvSpPr txBox="1">
            <a:spLocks noChangeArrowheads="1"/>
          </p:cNvSpPr>
          <p:nvPr/>
        </p:nvSpPr>
        <p:spPr bwMode="auto">
          <a:xfrm rot="-3254640">
            <a:off x="3838575" y="39751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3300"/>
                </a:solidFill>
              </a:rPr>
              <a:t>DAN</a:t>
            </a:r>
          </a:p>
        </p:txBody>
      </p:sp>
      <p:sp>
        <p:nvSpPr>
          <p:cNvPr id="576549" name="Text Box 37">
            <a:extLst>
              <a:ext uri="{FF2B5EF4-FFF2-40B4-BE49-F238E27FC236}">
                <a16:creationId xmlns:a16="http://schemas.microsoft.com/office/drawing/2014/main" id="{96DD3054-95C2-0E42-A3FF-634CE18B2D7B}"/>
              </a:ext>
            </a:extLst>
          </p:cNvPr>
          <p:cNvSpPr txBox="1">
            <a:spLocks noChangeArrowheads="1"/>
          </p:cNvSpPr>
          <p:nvPr/>
        </p:nvSpPr>
        <p:spPr bwMode="auto">
          <a:xfrm rot="-2428638">
            <a:off x="3752850" y="470376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chemeClr val="tx1"/>
                </a:solidFill>
              </a:rPr>
              <a:t>YEHUDA</a:t>
            </a:r>
          </a:p>
        </p:txBody>
      </p:sp>
      <p:sp>
        <p:nvSpPr>
          <p:cNvPr id="576550" name="Text Box 38">
            <a:extLst>
              <a:ext uri="{FF2B5EF4-FFF2-40B4-BE49-F238E27FC236}">
                <a16:creationId xmlns:a16="http://schemas.microsoft.com/office/drawing/2014/main" id="{37327F2D-E5C5-B649-B27A-692830BA447E}"/>
              </a:ext>
            </a:extLst>
          </p:cNvPr>
          <p:cNvSpPr txBox="1">
            <a:spLocks noChangeArrowheads="1"/>
          </p:cNvSpPr>
          <p:nvPr/>
        </p:nvSpPr>
        <p:spPr bwMode="auto">
          <a:xfrm>
            <a:off x="3898900" y="55372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00FF00"/>
                </a:solidFill>
              </a:rPr>
              <a:t>SIMEON</a:t>
            </a:r>
          </a:p>
        </p:txBody>
      </p:sp>
      <p:sp>
        <p:nvSpPr>
          <p:cNvPr id="576551" name="Text Box 39">
            <a:extLst>
              <a:ext uri="{FF2B5EF4-FFF2-40B4-BE49-F238E27FC236}">
                <a16:creationId xmlns:a16="http://schemas.microsoft.com/office/drawing/2014/main" id="{E28923C5-AC15-ED43-995A-7541B9ACE215}"/>
              </a:ext>
            </a:extLst>
          </p:cNvPr>
          <p:cNvSpPr txBox="1">
            <a:spLocks noChangeArrowheads="1"/>
          </p:cNvSpPr>
          <p:nvPr/>
        </p:nvSpPr>
        <p:spPr bwMode="auto">
          <a:xfrm rot="-1471107">
            <a:off x="5795963" y="324326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00FF00"/>
                </a:solidFill>
              </a:rPr>
              <a:t>MANASYE</a:t>
            </a:r>
          </a:p>
        </p:txBody>
      </p:sp>
      <p:sp>
        <p:nvSpPr>
          <p:cNvPr id="576552" name="Text Box 40">
            <a:extLst>
              <a:ext uri="{FF2B5EF4-FFF2-40B4-BE49-F238E27FC236}">
                <a16:creationId xmlns:a16="http://schemas.microsoft.com/office/drawing/2014/main" id="{9D94F352-53B1-3E46-894F-6B694E61661C}"/>
              </a:ext>
            </a:extLst>
          </p:cNvPr>
          <p:cNvSpPr txBox="1">
            <a:spLocks noChangeArrowheads="1"/>
          </p:cNvSpPr>
          <p:nvPr/>
        </p:nvSpPr>
        <p:spPr bwMode="auto">
          <a:xfrm rot="-4430452">
            <a:off x="5772150" y="1255713"/>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FF00"/>
                </a:solidFill>
              </a:rPr>
              <a:t>NAFTALI</a:t>
            </a:r>
          </a:p>
        </p:txBody>
      </p:sp>
      <p:sp>
        <p:nvSpPr>
          <p:cNvPr id="576553" name="Text Box 41">
            <a:extLst>
              <a:ext uri="{FF2B5EF4-FFF2-40B4-BE49-F238E27FC236}">
                <a16:creationId xmlns:a16="http://schemas.microsoft.com/office/drawing/2014/main" id="{7AE71119-08E1-F742-8E06-D6784113F510}"/>
              </a:ext>
            </a:extLst>
          </p:cNvPr>
          <p:cNvSpPr txBox="1">
            <a:spLocks noChangeArrowheads="1"/>
          </p:cNvSpPr>
          <p:nvPr/>
        </p:nvSpPr>
        <p:spPr bwMode="auto">
          <a:xfrm rot="-5105054">
            <a:off x="4737100" y="1498600"/>
            <a:ext cx="1612900" cy="374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a:solidFill>
                  <a:srgbClr val="FF00FF"/>
                </a:solidFill>
              </a:rPr>
              <a:t>ZEBULON</a:t>
            </a:r>
          </a:p>
        </p:txBody>
      </p:sp>
      <p:sp>
        <p:nvSpPr>
          <p:cNvPr id="576554" name="Text Box 42">
            <a:extLst>
              <a:ext uri="{FF2B5EF4-FFF2-40B4-BE49-F238E27FC236}">
                <a16:creationId xmlns:a16="http://schemas.microsoft.com/office/drawing/2014/main" id="{9C0D990B-FD20-9549-AE1C-BB276C928AB0}"/>
              </a:ext>
            </a:extLst>
          </p:cNvPr>
          <p:cNvSpPr txBox="1">
            <a:spLocks noChangeArrowheads="1"/>
          </p:cNvSpPr>
          <p:nvPr/>
        </p:nvSpPr>
        <p:spPr bwMode="auto">
          <a:xfrm>
            <a:off x="4051300" y="23114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i="1">
                <a:solidFill>
                  <a:srgbClr val="FFFF00"/>
                </a:solidFill>
              </a:rPr>
              <a:t>Gunung Karmel</a:t>
            </a:r>
          </a:p>
        </p:txBody>
      </p:sp>
      <p:sp>
        <p:nvSpPr>
          <p:cNvPr id="576555" name="Text Box 43">
            <a:extLst>
              <a:ext uri="{FF2B5EF4-FFF2-40B4-BE49-F238E27FC236}">
                <a16:creationId xmlns:a16="http://schemas.microsoft.com/office/drawing/2014/main" id="{2962D525-1465-B345-BC70-6F3A299BF7D8}"/>
              </a:ext>
            </a:extLst>
          </p:cNvPr>
          <p:cNvSpPr txBox="1">
            <a:spLocks noChangeArrowheads="1"/>
          </p:cNvSpPr>
          <p:nvPr/>
        </p:nvSpPr>
        <p:spPr bwMode="auto">
          <a:xfrm>
            <a:off x="5448300" y="21463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Gunung Tabor</a:t>
            </a:r>
          </a:p>
        </p:txBody>
      </p:sp>
      <p:sp>
        <p:nvSpPr>
          <p:cNvPr id="576556" name="Text Box 44">
            <a:extLst>
              <a:ext uri="{FF2B5EF4-FFF2-40B4-BE49-F238E27FC236}">
                <a16:creationId xmlns:a16="http://schemas.microsoft.com/office/drawing/2014/main" id="{FE413FF9-0190-8A45-8BDB-5F90A370C4F7}"/>
              </a:ext>
            </a:extLst>
          </p:cNvPr>
          <p:cNvSpPr txBox="1">
            <a:spLocks noChangeArrowheads="1"/>
          </p:cNvSpPr>
          <p:nvPr/>
        </p:nvSpPr>
        <p:spPr bwMode="auto">
          <a:xfrm>
            <a:off x="4914900" y="5092700"/>
            <a:ext cx="1612900"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b="0" i="1">
                <a:solidFill>
                  <a:srgbClr val="00FF00"/>
                </a:solidFill>
              </a:rPr>
              <a:t>Laut Mati</a:t>
            </a:r>
          </a:p>
        </p:txBody>
      </p:sp>
      <p:sp>
        <p:nvSpPr>
          <p:cNvPr id="576557" name="Text Box 45">
            <a:extLst>
              <a:ext uri="{FF2B5EF4-FFF2-40B4-BE49-F238E27FC236}">
                <a16:creationId xmlns:a16="http://schemas.microsoft.com/office/drawing/2014/main" id="{9EE3F192-4B3B-C447-95F5-CC62CE712573}"/>
              </a:ext>
            </a:extLst>
          </p:cNvPr>
          <p:cNvSpPr txBox="1">
            <a:spLocks noChangeArrowheads="1"/>
          </p:cNvSpPr>
          <p:nvPr/>
        </p:nvSpPr>
        <p:spPr bwMode="auto">
          <a:xfrm>
            <a:off x="2959100" y="852488"/>
            <a:ext cx="1612900" cy="8223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2400" i="1">
                <a:solidFill>
                  <a:srgbClr val="00FF00"/>
                </a:solidFill>
              </a:rPr>
              <a:t>Laut Besar</a:t>
            </a:r>
          </a:p>
        </p:txBody>
      </p:sp>
      <p:sp>
        <p:nvSpPr>
          <p:cNvPr id="576558" name="Oval 46">
            <a:extLst>
              <a:ext uri="{FF2B5EF4-FFF2-40B4-BE49-F238E27FC236}">
                <a16:creationId xmlns:a16="http://schemas.microsoft.com/office/drawing/2014/main" id="{EE07C2F6-3D64-CD45-9312-3CCD16A00576}"/>
              </a:ext>
            </a:extLst>
          </p:cNvPr>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dist="71842" dir="2700000" algn="ctr" rotWithShape="0">
              <a:schemeClr val="bg2"/>
            </a:outerShdw>
          </a:effectLst>
        </p:spPr>
        <p:txBody>
          <a:bodyPr wrap="none" anchor="ctr"/>
          <a:lstStyle/>
          <a:p>
            <a:endParaRPr lang="en-US"/>
          </a:p>
        </p:txBody>
      </p:sp>
      <p:sp>
        <p:nvSpPr>
          <p:cNvPr id="576559" name="Oval 47">
            <a:extLst>
              <a:ext uri="{FF2B5EF4-FFF2-40B4-BE49-F238E27FC236}">
                <a16:creationId xmlns:a16="http://schemas.microsoft.com/office/drawing/2014/main" id="{24414757-5752-2342-8323-107F52D8F7BA}"/>
              </a:ext>
            </a:extLst>
          </p:cNvPr>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dist="71842" dir="2700000" algn="ctr" rotWithShape="0">
              <a:schemeClr val="bg2"/>
            </a:outerShdw>
          </a:effectLst>
        </p:spPr>
        <p:txBody>
          <a:bodyPr wrap="none" anchor="ctr"/>
          <a:lstStyle/>
          <a:p>
            <a:endParaRPr lang="en-US"/>
          </a:p>
        </p:txBody>
      </p:sp>
      <p:sp>
        <p:nvSpPr>
          <p:cNvPr id="576560" name="Oval 48">
            <a:extLst>
              <a:ext uri="{FF2B5EF4-FFF2-40B4-BE49-F238E27FC236}">
                <a16:creationId xmlns:a16="http://schemas.microsoft.com/office/drawing/2014/main" id="{5A61B8EA-EBC2-824A-8C7C-F0473C4CF1B1}"/>
              </a:ext>
            </a:extLst>
          </p:cNvPr>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dist="71842" dir="2700000" algn="ctr" rotWithShape="0">
              <a:schemeClr val="bg2"/>
            </a:outerShdw>
          </a:effectLst>
        </p:spPr>
        <p:txBody>
          <a:bodyPr wrap="none" anchor="ctr"/>
          <a:lstStyle/>
          <a:p>
            <a:endParaRPr lang="en-US"/>
          </a:p>
        </p:txBody>
      </p:sp>
      <p:sp>
        <p:nvSpPr>
          <p:cNvPr id="576561" name="Oval 49">
            <a:extLst>
              <a:ext uri="{FF2B5EF4-FFF2-40B4-BE49-F238E27FC236}">
                <a16:creationId xmlns:a16="http://schemas.microsoft.com/office/drawing/2014/main" id="{CFC20017-9150-694F-BB59-7201E55BD0E3}"/>
              </a:ext>
            </a:extLst>
          </p:cNvPr>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dist="71842" dir="2700000" algn="ctr" rotWithShape="0">
              <a:schemeClr val="bg2"/>
            </a:outerShdw>
          </a:effectLst>
        </p:spPr>
        <p:txBody>
          <a:bodyPr wrap="none" anchor="ctr"/>
          <a:lstStyle/>
          <a:p>
            <a:endParaRPr lang="en-US"/>
          </a:p>
        </p:txBody>
      </p:sp>
      <p:sp>
        <p:nvSpPr>
          <p:cNvPr id="576563" name="Text Box 51">
            <a:extLst>
              <a:ext uri="{FF2B5EF4-FFF2-40B4-BE49-F238E27FC236}">
                <a16:creationId xmlns:a16="http://schemas.microsoft.com/office/drawing/2014/main" id="{C426B775-9B59-D144-9E8A-87D5C75EA5C6}"/>
              </a:ext>
            </a:extLst>
          </p:cNvPr>
          <p:cNvSpPr txBox="1">
            <a:spLocks noChangeArrowheads="1"/>
          </p:cNvSpPr>
          <p:nvPr/>
        </p:nvSpPr>
        <p:spPr bwMode="auto">
          <a:xfrm>
            <a:off x="101600" y="2044700"/>
            <a:ext cx="3822700" cy="3749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4000" i="1">
                <a:solidFill>
                  <a:srgbClr val="FFFF00"/>
                </a:solidFill>
              </a:rPr>
              <a:t>“Setiap orang berbuat apa yang benar menurut pandangannya sendiri.”</a:t>
            </a:r>
          </a:p>
        </p:txBody>
      </p:sp>
      <p:sp>
        <p:nvSpPr>
          <p:cNvPr id="576565" name="Text Box 53">
            <a:extLst>
              <a:ext uri="{FF2B5EF4-FFF2-40B4-BE49-F238E27FC236}">
                <a16:creationId xmlns:a16="http://schemas.microsoft.com/office/drawing/2014/main" id="{2F3E9CCE-3236-3543-B206-3B1039F61D27}"/>
              </a:ext>
            </a:extLst>
          </p:cNvPr>
          <p:cNvSpPr txBox="1">
            <a:spLocks noChangeArrowheads="1"/>
          </p:cNvSpPr>
          <p:nvPr/>
        </p:nvSpPr>
        <p:spPr bwMode="auto">
          <a:xfrm>
            <a:off x="1781175" y="44450"/>
            <a:ext cx="5534025"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Hak. 17:6</a:t>
            </a:r>
          </a:p>
        </p:txBody>
      </p:sp>
      <p:sp>
        <p:nvSpPr>
          <p:cNvPr id="576567" name="Freeform 55">
            <a:extLst>
              <a:ext uri="{FF2B5EF4-FFF2-40B4-BE49-F238E27FC236}">
                <a16:creationId xmlns:a16="http://schemas.microsoft.com/office/drawing/2014/main" id="{955D612D-F8C8-E34E-B7A6-5E38055A171A}"/>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6568" name="Rectangle 56">
            <a:extLst>
              <a:ext uri="{FF2B5EF4-FFF2-40B4-BE49-F238E27FC236}">
                <a16:creationId xmlns:a16="http://schemas.microsoft.com/office/drawing/2014/main" id="{D14D186F-7BA9-AC4B-847F-B48373B8F4E4}"/>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69" name="Freeform 57">
            <a:extLst>
              <a:ext uri="{FF2B5EF4-FFF2-40B4-BE49-F238E27FC236}">
                <a16:creationId xmlns:a16="http://schemas.microsoft.com/office/drawing/2014/main" id="{7573380A-F238-234B-AB00-D8EB4AC6E24D}"/>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6570" name="AutoShape 58">
            <a:extLst>
              <a:ext uri="{FF2B5EF4-FFF2-40B4-BE49-F238E27FC236}">
                <a16:creationId xmlns:a16="http://schemas.microsoft.com/office/drawing/2014/main" id="{4A7569DD-F00C-4F4D-8F4C-15A05D2B285E}"/>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1" name="Rectangle 59">
            <a:extLst>
              <a:ext uri="{FF2B5EF4-FFF2-40B4-BE49-F238E27FC236}">
                <a16:creationId xmlns:a16="http://schemas.microsoft.com/office/drawing/2014/main" id="{28E5A4EF-487E-994D-92BE-99D2695B6BDF}"/>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2" name="Rectangle 60">
            <a:extLst>
              <a:ext uri="{FF2B5EF4-FFF2-40B4-BE49-F238E27FC236}">
                <a16:creationId xmlns:a16="http://schemas.microsoft.com/office/drawing/2014/main" id="{EF098752-6F11-FC4E-BDA1-F3F2229D35B6}"/>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3" name="AutoShape 61">
            <a:extLst>
              <a:ext uri="{FF2B5EF4-FFF2-40B4-BE49-F238E27FC236}">
                <a16:creationId xmlns:a16="http://schemas.microsoft.com/office/drawing/2014/main" id="{4EBB60F0-EC73-1E48-88B6-80AB331C7A5B}"/>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4" name="Line 62">
            <a:extLst>
              <a:ext uri="{FF2B5EF4-FFF2-40B4-BE49-F238E27FC236}">
                <a16:creationId xmlns:a16="http://schemas.microsoft.com/office/drawing/2014/main" id="{B073F2B7-3267-EC4D-9C2B-C564EE7E1C9E}"/>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5" name="Line 63">
            <a:extLst>
              <a:ext uri="{FF2B5EF4-FFF2-40B4-BE49-F238E27FC236}">
                <a16:creationId xmlns:a16="http://schemas.microsoft.com/office/drawing/2014/main" id="{606AA5C7-FF48-2840-80A1-49C536B7D1A9}"/>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76" name="Rectangle 64">
            <a:extLst>
              <a:ext uri="{FF2B5EF4-FFF2-40B4-BE49-F238E27FC236}">
                <a16:creationId xmlns:a16="http://schemas.microsoft.com/office/drawing/2014/main" id="{4B1F820E-92A1-B140-98B0-BD2B429A14A4}"/>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576577" name="Rectangle 65">
            <a:extLst>
              <a:ext uri="{FF2B5EF4-FFF2-40B4-BE49-F238E27FC236}">
                <a16:creationId xmlns:a16="http://schemas.microsoft.com/office/drawing/2014/main" id="{020C6254-8EBE-7B40-977F-223249EA63E2}"/>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576578" name="Rectangle 66">
            <a:extLst>
              <a:ext uri="{FF2B5EF4-FFF2-40B4-BE49-F238E27FC236}">
                <a16:creationId xmlns:a16="http://schemas.microsoft.com/office/drawing/2014/main" id="{02FDD250-8F7A-D547-9BD9-F95955ECC6F3}"/>
              </a:ext>
            </a:extLst>
          </p:cNvPr>
          <p:cNvSpPr>
            <a:spLocks noChangeArrowheads="1"/>
          </p:cNvSpPr>
          <p:nvPr/>
        </p:nvSpPr>
        <p:spPr bwMode="auto">
          <a:xfrm>
            <a:off x="7978775" y="3854450"/>
            <a:ext cx="9064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   Tanah Dibagi</a:t>
            </a:r>
          </a:p>
        </p:txBody>
      </p:sp>
      <p:sp>
        <p:nvSpPr>
          <p:cNvPr id="576579" name="Text Box 67">
            <a:extLst>
              <a:ext uri="{FF2B5EF4-FFF2-40B4-BE49-F238E27FC236}">
                <a16:creationId xmlns:a16="http://schemas.microsoft.com/office/drawing/2014/main" id="{75BE0AD0-DD04-3A4B-9E6A-7A810DEB1E8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76584" name="Rectangle 72">
            <a:extLst>
              <a:ext uri="{FF2B5EF4-FFF2-40B4-BE49-F238E27FC236}">
                <a16:creationId xmlns:a16="http://schemas.microsoft.com/office/drawing/2014/main" id="{CF2873BD-584F-5C44-9CB7-FDB45022190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48</a:t>
            </a:r>
          </a:p>
        </p:txBody>
      </p:sp>
      <p:sp>
        <p:nvSpPr>
          <p:cNvPr id="576585" name="Text Box 73">
            <a:extLst>
              <a:ext uri="{FF2B5EF4-FFF2-40B4-BE49-F238E27FC236}">
                <a16:creationId xmlns:a16="http://schemas.microsoft.com/office/drawing/2014/main" id="{EDF5A9B0-089A-D740-A206-463E721897C4}"/>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29-31</a:t>
            </a:r>
          </a:p>
        </p:txBody>
      </p:sp>
      <p:sp>
        <p:nvSpPr>
          <p:cNvPr id="576588" name="Text Box 76">
            <a:extLst>
              <a:ext uri="{FF2B5EF4-FFF2-40B4-BE49-F238E27FC236}">
                <a16:creationId xmlns:a16="http://schemas.microsoft.com/office/drawing/2014/main" id="{B8F01206-5911-684D-8CB3-6A28F6806D61}"/>
              </a:ext>
            </a:extLst>
          </p:cNvPr>
          <p:cNvSpPr txBox="1">
            <a:spLocks noChangeArrowheads="1"/>
          </p:cNvSpPr>
          <p:nvPr/>
        </p:nvSpPr>
        <p:spPr bwMode="auto">
          <a:xfrm rot="-37201">
            <a:off x="7015163" y="4529138"/>
            <a:ext cx="1328737" cy="1520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65000"/>
              </a:lnSpc>
              <a:spcBef>
                <a:spcPct val="50000"/>
              </a:spcBef>
            </a:pPr>
            <a:r>
              <a:rPr lang="en-US" altLang="en-US" i="1">
                <a:solidFill>
                  <a:srgbClr val="FFFF00"/>
                </a:solidFill>
              </a:rPr>
              <a:t>SUKU LEWI:  Hanya kota untuk didiami; mereka harus menjaga Kemah Suci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76563"/>
                                        </p:tgtEl>
                                        <p:attrNameLst>
                                          <p:attrName>style.visibility</p:attrName>
                                        </p:attrNameLst>
                                      </p:cBhvr>
                                      <p:to>
                                        <p:strVal val="visible"/>
                                      </p:to>
                                    </p:set>
                                    <p:animEffect transition="in" filter="wipe(up)">
                                      <p:cBhvr>
                                        <p:cTn id="7" dur="500"/>
                                        <p:tgtEl>
                                          <p:spTgt spid="57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36" fill="hold" grpId="0" nodeType="clickEffect">
                                  <p:stCondLst>
                                    <p:cond delay="0"/>
                                  </p:stCondLst>
                                  <p:childTnLst>
                                    <p:set>
                                      <p:cBhvr>
                                        <p:cTn id="11" dur="1" fill="hold">
                                          <p:stCondLst>
                                            <p:cond delay="0"/>
                                          </p:stCondLst>
                                        </p:cTn>
                                        <p:tgtEl>
                                          <p:spTgt spid="576588"/>
                                        </p:tgtEl>
                                        <p:attrNameLst>
                                          <p:attrName>style.visibility</p:attrName>
                                        </p:attrNameLst>
                                      </p:cBhvr>
                                      <p:to>
                                        <p:strVal val="visible"/>
                                      </p:to>
                                    </p:set>
                                    <p:anim calcmode="lin" valueType="num">
                                      <p:cBhvr>
                                        <p:cTn id="12" dur="500" fill="hold"/>
                                        <p:tgtEl>
                                          <p:spTgt spid="576588"/>
                                        </p:tgtEl>
                                        <p:attrNameLst>
                                          <p:attrName>ppt_w</p:attrName>
                                        </p:attrNameLst>
                                      </p:cBhvr>
                                      <p:tavLst>
                                        <p:tav tm="0">
                                          <p:val>
                                            <p:strVal val="(6*min(max(#ppt_w*#ppt_h,.3),1)-7.4)/-.7*#ppt_w"/>
                                          </p:val>
                                        </p:tav>
                                        <p:tav tm="100000">
                                          <p:val>
                                            <p:strVal val="#ppt_w"/>
                                          </p:val>
                                        </p:tav>
                                      </p:tavLst>
                                    </p:anim>
                                    <p:anim calcmode="lin" valueType="num">
                                      <p:cBhvr>
                                        <p:cTn id="13" dur="500" fill="hold"/>
                                        <p:tgtEl>
                                          <p:spTgt spid="576588"/>
                                        </p:tgtEl>
                                        <p:attrNameLst>
                                          <p:attrName>ppt_h</p:attrName>
                                        </p:attrNameLst>
                                      </p:cBhvr>
                                      <p:tavLst>
                                        <p:tav tm="0">
                                          <p:val>
                                            <p:strVal val="(6*min(max(#ppt_w*#ppt_h,.3),1)-7.4)/-.7*#ppt_h"/>
                                          </p:val>
                                        </p:tav>
                                        <p:tav tm="100000">
                                          <p:val>
                                            <p:strVal val="#ppt_h"/>
                                          </p:val>
                                        </p:tav>
                                      </p:tavLst>
                                    </p:anim>
                                    <p:anim calcmode="lin" valueType="num">
                                      <p:cBhvr>
                                        <p:cTn id="14" dur="500" fill="hold"/>
                                        <p:tgtEl>
                                          <p:spTgt spid="576588"/>
                                        </p:tgtEl>
                                        <p:attrNameLst>
                                          <p:attrName>ppt_x</p:attrName>
                                        </p:attrNameLst>
                                      </p:cBhvr>
                                      <p:tavLst>
                                        <p:tav tm="0">
                                          <p:val>
                                            <p:fltVal val="0.5"/>
                                          </p:val>
                                        </p:tav>
                                        <p:tav tm="100000">
                                          <p:val>
                                            <p:strVal val="#ppt_x"/>
                                          </p:val>
                                        </p:tav>
                                      </p:tavLst>
                                    </p:anim>
                                    <p:anim calcmode="lin" valueType="num">
                                      <p:cBhvr>
                                        <p:cTn id="15" dur="500" fill="hold"/>
                                        <p:tgtEl>
                                          <p:spTgt spid="57658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63" grpId="0" autoUpdateAnimBg="0"/>
      <p:bldP spid="57658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4290" name="Line 2">
            <a:extLst>
              <a:ext uri="{FF2B5EF4-FFF2-40B4-BE49-F238E27FC236}">
                <a16:creationId xmlns:a16="http://schemas.microsoft.com/office/drawing/2014/main" id="{448D2360-5F7A-4549-9EF9-7D1785E13A05}"/>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4291" name="Rectangle 3">
            <a:extLst>
              <a:ext uri="{FF2B5EF4-FFF2-40B4-BE49-F238E27FC236}">
                <a16:creationId xmlns:a16="http://schemas.microsoft.com/office/drawing/2014/main" id="{5E746B3B-AFFB-524A-B26C-9990289D09E1}"/>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292" name="Rectangle 4">
            <a:extLst>
              <a:ext uri="{FF2B5EF4-FFF2-40B4-BE49-F238E27FC236}">
                <a16:creationId xmlns:a16="http://schemas.microsoft.com/office/drawing/2014/main" id="{478F780C-8BCA-CD4E-9BEF-97ADE1AF76F8}"/>
              </a:ext>
            </a:extLst>
          </p:cNvPr>
          <p:cNvSpPr>
            <a:spLocks noChangeArrowheads="1"/>
          </p:cNvSpPr>
          <p:nvPr/>
        </p:nvSpPr>
        <p:spPr bwMode="auto">
          <a:xfrm>
            <a:off x="738188" y="900113"/>
            <a:ext cx="7921625" cy="4483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en-US" sz="3600">
                <a:solidFill>
                  <a:srgbClr val="FAFD00"/>
                </a:solidFill>
                <a:latin typeface="Times" pitchFamily="2" charset="0"/>
              </a:rPr>
              <a:t>PERKIRAAN WAKTU:</a:t>
            </a:r>
          </a:p>
          <a:p>
            <a:pPr algn="ctr"/>
            <a:endParaRPr lang="en-US" altLang="en-US" sz="3600">
              <a:solidFill>
                <a:srgbClr val="FAFD00"/>
              </a:solidFill>
              <a:latin typeface="Times" pitchFamily="2" charset="0"/>
            </a:endParaRPr>
          </a:p>
          <a:p>
            <a:r>
              <a:rPr lang="en-US" altLang="en-US" sz="3600">
                <a:solidFill>
                  <a:srgbClr val="FAFD00"/>
                </a:solidFill>
                <a:latin typeface="Times" pitchFamily="2" charset="0"/>
              </a:rPr>
              <a:t>ABRAHAM-YUSUF	  	2000 S.M.</a:t>
            </a:r>
          </a:p>
          <a:p>
            <a:endParaRPr lang="en-US" altLang="en-US" sz="3600">
              <a:solidFill>
                <a:srgbClr val="FAFD00"/>
              </a:solidFill>
              <a:latin typeface="Times" pitchFamily="2" charset="0"/>
            </a:endParaRPr>
          </a:p>
          <a:p>
            <a:r>
              <a:rPr lang="en-US" altLang="en-US" sz="3600">
                <a:solidFill>
                  <a:schemeClr val="hlink"/>
                </a:solidFill>
                <a:latin typeface="Times" pitchFamily="2" charset="0"/>
              </a:rPr>
              <a:t>MUSA-YOSUA	  		1500 S.M.</a:t>
            </a:r>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endParaRPr lang="en-US" altLang="en-US" sz="3600">
              <a:solidFill>
                <a:srgbClr val="FAFD00"/>
              </a:solidFill>
              <a:latin typeface="Times" pitchFamily="2" charset="0"/>
            </a:endParaRPr>
          </a:p>
          <a:p>
            <a:pPr algn="ctr"/>
            <a:endParaRPr lang="en-US" altLang="en-US" sz="3600">
              <a:solidFill>
                <a:srgbClr val="FAFD00"/>
              </a:solidFill>
              <a:latin typeface="Times" pitchFamily="2" charset="0"/>
            </a:endParaRPr>
          </a:p>
        </p:txBody>
      </p:sp>
      <p:sp>
        <p:nvSpPr>
          <p:cNvPr id="524293" name="Rectangle 5">
            <a:extLst>
              <a:ext uri="{FF2B5EF4-FFF2-40B4-BE49-F238E27FC236}">
                <a16:creationId xmlns:a16="http://schemas.microsoft.com/office/drawing/2014/main" id="{8A1DBA4E-5B1C-AA43-A805-36DF6EFB28BF}"/>
              </a:ext>
            </a:extLst>
          </p:cNvPr>
          <p:cNvSpPr>
            <a:spLocks noChangeArrowheads="1"/>
          </p:cNvSpPr>
          <p:nvPr/>
        </p:nvSpPr>
        <p:spPr bwMode="auto">
          <a:xfrm>
            <a:off x="1490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08" name="Freeform 20">
            <a:extLst>
              <a:ext uri="{FF2B5EF4-FFF2-40B4-BE49-F238E27FC236}">
                <a16:creationId xmlns:a16="http://schemas.microsoft.com/office/drawing/2014/main" id="{DDFCCE0A-73A7-B54F-BDF3-87B64B33F0A6}"/>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309" name="Rectangle 21">
            <a:extLst>
              <a:ext uri="{FF2B5EF4-FFF2-40B4-BE49-F238E27FC236}">
                <a16:creationId xmlns:a16="http://schemas.microsoft.com/office/drawing/2014/main" id="{4440C352-64CE-BF4E-8C7F-4E526883CF43}"/>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0" name="Freeform 22">
            <a:extLst>
              <a:ext uri="{FF2B5EF4-FFF2-40B4-BE49-F238E27FC236}">
                <a16:creationId xmlns:a16="http://schemas.microsoft.com/office/drawing/2014/main" id="{29B1F0E3-FB93-F64F-A6E3-9927DEA2F2AC}"/>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311" name="AutoShape 23">
            <a:extLst>
              <a:ext uri="{FF2B5EF4-FFF2-40B4-BE49-F238E27FC236}">
                <a16:creationId xmlns:a16="http://schemas.microsoft.com/office/drawing/2014/main" id="{6F9F06DB-5BE7-0743-98DC-955E12A0B1B3}"/>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2" name="Rectangle 24">
            <a:extLst>
              <a:ext uri="{FF2B5EF4-FFF2-40B4-BE49-F238E27FC236}">
                <a16:creationId xmlns:a16="http://schemas.microsoft.com/office/drawing/2014/main" id="{3582EDE6-498C-CB47-8B50-B33D95D6A003}"/>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3" name="Rectangle 25">
            <a:extLst>
              <a:ext uri="{FF2B5EF4-FFF2-40B4-BE49-F238E27FC236}">
                <a16:creationId xmlns:a16="http://schemas.microsoft.com/office/drawing/2014/main" id="{23620E51-A81B-A04C-9E8D-EA21D70145D2}"/>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4" name="AutoShape 26">
            <a:extLst>
              <a:ext uri="{FF2B5EF4-FFF2-40B4-BE49-F238E27FC236}">
                <a16:creationId xmlns:a16="http://schemas.microsoft.com/office/drawing/2014/main" id="{92E0EDAF-029C-674E-B8AC-51EBB7D3294E}"/>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5" name="Line 27">
            <a:extLst>
              <a:ext uri="{FF2B5EF4-FFF2-40B4-BE49-F238E27FC236}">
                <a16:creationId xmlns:a16="http://schemas.microsoft.com/office/drawing/2014/main" id="{05E5A6A4-0A81-BA4A-B35B-63E20821BEE5}"/>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6" name="Line 28">
            <a:extLst>
              <a:ext uri="{FF2B5EF4-FFF2-40B4-BE49-F238E27FC236}">
                <a16:creationId xmlns:a16="http://schemas.microsoft.com/office/drawing/2014/main" id="{31CE0D8B-8BCA-C64D-BA94-D602EBEB6CD2}"/>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4317" name="Rectangle 29">
            <a:extLst>
              <a:ext uri="{FF2B5EF4-FFF2-40B4-BE49-F238E27FC236}">
                <a16:creationId xmlns:a16="http://schemas.microsoft.com/office/drawing/2014/main" id="{2E7AD880-87C1-1840-88F2-1B10D0315A69}"/>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524318" name="Rectangle 30">
            <a:extLst>
              <a:ext uri="{FF2B5EF4-FFF2-40B4-BE49-F238E27FC236}">
                <a16:creationId xmlns:a16="http://schemas.microsoft.com/office/drawing/2014/main" id="{51DA6E96-5B29-1447-BED7-5F8C8E6B0F45}"/>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524319" name="Rectangle 31">
            <a:extLst>
              <a:ext uri="{FF2B5EF4-FFF2-40B4-BE49-F238E27FC236}">
                <a16:creationId xmlns:a16="http://schemas.microsoft.com/office/drawing/2014/main" id="{AFB943AD-C148-6D41-AEA8-28744CA62B0B}"/>
              </a:ext>
            </a:extLst>
          </p:cNvPr>
          <p:cNvSpPr>
            <a:spLocks noChangeArrowheads="1"/>
          </p:cNvSpPr>
          <p:nvPr/>
        </p:nvSpPr>
        <p:spPr bwMode="auto">
          <a:xfrm>
            <a:off x="7978775" y="3854450"/>
            <a:ext cx="9064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   Tanah Dibagi</a:t>
            </a:r>
          </a:p>
        </p:txBody>
      </p:sp>
      <p:sp>
        <p:nvSpPr>
          <p:cNvPr id="524320" name="Text Box 32">
            <a:extLst>
              <a:ext uri="{FF2B5EF4-FFF2-40B4-BE49-F238E27FC236}">
                <a16:creationId xmlns:a16="http://schemas.microsoft.com/office/drawing/2014/main" id="{78F20D24-5C23-114D-AA7D-AB6D982516FB}"/>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24325" name="Rectangle 37">
            <a:extLst>
              <a:ext uri="{FF2B5EF4-FFF2-40B4-BE49-F238E27FC236}">
                <a16:creationId xmlns:a16="http://schemas.microsoft.com/office/drawing/2014/main" id="{408158B2-71D1-874F-829B-FBB88B81300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49</a:t>
            </a:r>
          </a:p>
        </p:txBody>
      </p:sp>
    </p:spTree>
  </p:cSld>
  <p:clrMapOvr>
    <a:masterClrMapping/>
  </p:clrMapOvr>
  <p:transition>
    <p:wheel spokes="0"/>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6755" name="Freeform 3">
            <a:extLst>
              <a:ext uri="{FF2B5EF4-FFF2-40B4-BE49-F238E27FC236}">
                <a16:creationId xmlns:a16="http://schemas.microsoft.com/office/drawing/2014/main" id="{3C815A21-DAB1-214A-9874-2F66F654A095}"/>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756" name="AutoShape 4">
            <a:extLst>
              <a:ext uri="{FF2B5EF4-FFF2-40B4-BE49-F238E27FC236}">
                <a16:creationId xmlns:a16="http://schemas.microsoft.com/office/drawing/2014/main" id="{2A7DF788-E64D-A94E-8FD2-F468E71BFDAC}"/>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57" name="Rectangle 5">
            <a:extLst>
              <a:ext uri="{FF2B5EF4-FFF2-40B4-BE49-F238E27FC236}">
                <a16:creationId xmlns:a16="http://schemas.microsoft.com/office/drawing/2014/main" id="{35B02AAB-DE6E-7945-8AE7-2BE79A024EF9}"/>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58" name="Freeform 6">
            <a:extLst>
              <a:ext uri="{FF2B5EF4-FFF2-40B4-BE49-F238E27FC236}">
                <a16:creationId xmlns:a16="http://schemas.microsoft.com/office/drawing/2014/main" id="{66D0A644-1E49-2B49-A04F-ABDB297B00B2}"/>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759" name="Rectangle 7">
            <a:extLst>
              <a:ext uri="{FF2B5EF4-FFF2-40B4-BE49-F238E27FC236}">
                <a16:creationId xmlns:a16="http://schemas.microsoft.com/office/drawing/2014/main" id="{AEF585CF-C9BE-8041-B436-DA00F335FF1E}"/>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0" name="Freeform 8">
            <a:extLst>
              <a:ext uri="{FF2B5EF4-FFF2-40B4-BE49-F238E27FC236}">
                <a16:creationId xmlns:a16="http://schemas.microsoft.com/office/drawing/2014/main" id="{32570450-3665-5746-A018-95075AFE0A3C}"/>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761" name="AutoShape 9">
            <a:extLst>
              <a:ext uri="{FF2B5EF4-FFF2-40B4-BE49-F238E27FC236}">
                <a16:creationId xmlns:a16="http://schemas.microsoft.com/office/drawing/2014/main" id="{92EA5734-381B-D647-96D6-D5E35419BD63}"/>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2" name="Rectangle 10">
            <a:extLst>
              <a:ext uri="{FF2B5EF4-FFF2-40B4-BE49-F238E27FC236}">
                <a16:creationId xmlns:a16="http://schemas.microsoft.com/office/drawing/2014/main" id="{3DBFA239-89C1-D448-9A7C-A39D9634088D}"/>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3" name="Rectangle 11">
            <a:extLst>
              <a:ext uri="{FF2B5EF4-FFF2-40B4-BE49-F238E27FC236}">
                <a16:creationId xmlns:a16="http://schemas.microsoft.com/office/drawing/2014/main" id="{FCB5C615-0F09-9845-8EBF-0C6A93F2F7FE}"/>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4" name="AutoShape 12">
            <a:extLst>
              <a:ext uri="{FF2B5EF4-FFF2-40B4-BE49-F238E27FC236}">
                <a16:creationId xmlns:a16="http://schemas.microsoft.com/office/drawing/2014/main" id="{592BFB6C-7813-4B40-AF3D-47F0257187F7}"/>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5" name="Rectangle 13">
            <a:extLst>
              <a:ext uri="{FF2B5EF4-FFF2-40B4-BE49-F238E27FC236}">
                <a16:creationId xmlns:a16="http://schemas.microsoft.com/office/drawing/2014/main" id="{8E7FD42A-75F3-7249-95F4-F08D36911912}"/>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6" name="AutoShape 14">
            <a:extLst>
              <a:ext uri="{FF2B5EF4-FFF2-40B4-BE49-F238E27FC236}">
                <a16:creationId xmlns:a16="http://schemas.microsoft.com/office/drawing/2014/main" id="{6B80B6B7-5A15-DA45-BD41-095693D8F99A}"/>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7" name="AutoShape 15">
            <a:extLst>
              <a:ext uri="{FF2B5EF4-FFF2-40B4-BE49-F238E27FC236}">
                <a16:creationId xmlns:a16="http://schemas.microsoft.com/office/drawing/2014/main" id="{7FC3C11E-988F-DB4F-8E85-8203E614C1D7}"/>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8" name="AutoShape 16">
            <a:extLst>
              <a:ext uri="{FF2B5EF4-FFF2-40B4-BE49-F238E27FC236}">
                <a16:creationId xmlns:a16="http://schemas.microsoft.com/office/drawing/2014/main" id="{E1090BE7-F910-DD42-96E9-3C3FB77B0600}"/>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69" name="Rectangle 17">
            <a:extLst>
              <a:ext uri="{FF2B5EF4-FFF2-40B4-BE49-F238E27FC236}">
                <a16:creationId xmlns:a16="http://schemas.microsoft.com/office/drawing/2014/main" id="{358A2FA5-BD32-9E4D-86B8-3435F6A10887}"/>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0" name="Rectangle 18">
            <a:extLst>
              <a:ext uri="{FF2B5EF4-FFF2-40B4-BE49-F238E27FC236}">
                <a16:creationId xmlns:a16="http://schemas.microsoft.com/office/drawing/2014/main" id="{11219AA8-4766-9D45-823F-00058A578E50}"/>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86771" name="AutoShape 19">
            <a:extLst>
              <a:ext uri="{FF2B5EF4-FFF2-40B4-BE49-F238E27FC236}">
                <a16:creationId xmlns:a16="http://schemas.microsoft.com/office/drawing/2014/main" id="{E45545E2-9A7F-F840-A7E6-6E4E5A4271C0}"/>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2" name="Rectangle 20">
            <a:extLst>
              <a:ext uri="{FF2B5EF4-FFF2-40B4-BE49-F238E27FC236}">
                <a16:creationId xmlns:a16="http://schemas.microsoft.com/office/drawing/2014/main" id="{D424C8EC-3B2D-7545-BD6E-8A1E590DFE28}"/>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3" name="AutoShape 21">
            <a:extLst>
              <a:ext uri="{FF2B5EF4-FFF2-40B4-BE49-F238E27FC236}">
                <a16:creationId xmlns:a16="http://schemas.microsoft.com/office/drawing/2014/main" id="{B0A0825F-1242-EE4A-972F-0067E1EE5482}"/>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4" name="Freeform 22">
            <a:extLst>
              <a:ext uri="{FF2B5EF4-FFF2-40B4-BE49-F238E27FC236}">
                <a16:creationId xmlns:a16="http://schemas.microsoft.com/office/drawing/2014/main" id="{E2E4547C-8089-C140-A019-2FDAF6EA0757}"/>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775" name="Rectangle 23">
            <a:extLst>
              <a:ext uri="{FF2B5EF4-FFF2-40B4-BE49-F238E27FC236}">
                <a16:creationId xmlns:a16="http://schemas.microsoft.com/office/drawing/2014/main" id="{82A3BC9E-EFF3-304D-91FD-F80063A4A954}"/>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6" name="Freeform 24">
            <a:extLst>
              <a:ext uri="{FF2B5EF4-FFF2-40B4-BE49-F238E27FC236}">
                <a16:creationId xmlns:a16="http://schemas.microsoft.com/office/drawing/2014/main" id="{00D963D0-E64F-CD4F-8295-C6E0A69F4424}"/>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777" name="AutoShape 25">
            <a:extLst>
              <a:ext uri="{FF2B5EF4-FFF2-40B4-BE49-F238E27FC236}">
                <a16:creationId xmlns:a16="http://schemas.microsoft.com/office/drawing/2014/main" id="{76074395-E780-8C42-918D-82BC2569A461}"/>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8" name="Rectangle 26">
            <a:extLst>
              <a:ext uri="{FF2B5EF4-FFF2-40B4-BE49-F238E27FC236}">
                <a16:creationId xmlns:a16="http://schemas.microsoft.com/office/drawing/2014/main" id="{E19FBA40-1D8A-D74E-9AC2-23B974D4549D}"/>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79" name="Rectangle 27">
            <a:extLst>
              <a:ext uri="{FF2B5EF4-FFF2-40B4-BE49-F238E27FC236}">
                <a16:creationId xmlns:a16="http://schemas.microsoft.com/office/drawing/2014/main" id="{9EC65CE6-5BDE-0D40-BE4E-AA93802E9AEE}"/>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0" name="AutoShape 28">
            <a:extLst>
              <a:ext uri="{FF2B5EF4-FFF2-40B4-BE49-F238E27FC236}">
                <a16:creationId xmlns:a16="http://schemas.microsoft.com/office/drawing/2014/main" id="{BC7BF9F5-1ABC-1543-8FDC-FDB90F9F3F43}"/>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1" name="Line 29">
            <a:extLst>
              <a:ext uri="{FF2B5EF4-FFF2-40B4-BE49-F238E27FC236}">
                <a16:creationId xmlns:a16="http://schemas.microsoft.com/office/drawing/2014/main" id="{7DBD409F-E106-734F-BB4E-3A8E6753741D}"/>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2" name="Line 30">
            <a:extLst>
              <a:ext uri="{FF2B5EF4-FFF2-40B4-BE49-F238E27FC236}">
                <a16:creationId xmlns:a16="http://schemas.microsoft.com/office/drawing/2014/main" id="{D205F95F-B1D8-F943-BFDE-B1B151B21F68}"/>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3" name="Line 31">
            <a:extLst>
              <a:ext uri="{FF2B5EF4-FFF2-40B4-BE49-F238E27FC236}">
                <a16:creationId xmlns:a16="http://schemas.microsoft.com/office/drawing/2014/main" id="{96A645CA-C890-7946-8150-B327A8DB3CB2}"/>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4" name="Line 32">
            <a:extLst>
              <a:ext uri="{FF2B5EF4-FFF2-40B4-BE49-F238E27FC236}">
                <a16:creationId xmlns:a16="http://schemas.microsoft.com/office/drawing/2014/main" id="{D1E4C5CD-7996-664A-AE3B-D238DC440E74}"/>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5" name="Line 33">
            <a:extLst>
              <a:ext uri="{FF2B5EF4-FFF2-40B4-BE49-F238E27FC236}">
                <a16:creationId xmlns:a16="http://schemas.microsoft.com/office/drawing/2014/main" id="{FD2668A2-2D8C-A343-96A1-708C3C8F8EC7}"/>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6" name="Line 34">
            <a:extLst>
              <a:ext uri="{FF2B5EF4-FFF2-40B4-BE49-F238E27FC236}">
                <a16:creationId xmlns:a16="http://schemas.microsoft.com/office/drawing/2014/main" id="{5C08E35B-848C-4E4C-AA6C-14F3C9405FDC}"/>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87" name="Rectangle 35">
            <a:extLst>
              <a:ext uri="{FF2B5EF4-FFF2-40B4-BE49-F238E27FC236}">
                <a16:creationId xmlns:a16="http://schemas.microsoft.com/office/drawing/2014/main" id="{FC5939AF-EABB-1442-9752-0EA607BE5D3E}"/>
              </a:ext>
            </a:extLst>
          </p:cNvPr>
          <p:cNvSpPr>
            <a:spLocks noChangeArrowheads="1"/>
          </p:cNvSpPr>
          <p:nvPr/>
        </p:nvSpPr>
        <p:spPr bwMode="auto">
          <a:xfrm>
            <a:off x="4198938" y="854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Dosa Pertama</a:t>
            </a:r>
          </a:p>
        </p:txBody>
      </p:sp>
      <p:sp>
        <p:nvSpPr>
          <p:cNvPr id="586788" name="Rectangle 36">
            <a:extLst>
              <a:ext uri="{FF2B5EF4-FFF2-40B4-BE49-F238E27FC236}">
                <a16:creationId xmlns:a16="http://schemas.microsoft.com/office/drawing/2014/main" id="{39F74A5D-C1F8-674D-BAC8-E8A970FF275C}"/>
              </a:ext>
            </a:extLst>
          </p:cNvPr>
          <p:cNvSpPr>
            <a:spLocks noChangeArrowheads="1"/>
          </p:cNvSpPr>
          <p:nvPr/>
        </p:nvSpPr>
        <p:spPr bwMode="auto">
          <a:xfrm>
            <a:off x="4222750" y="1006475"/>
            <a:ext cx="860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Injil Pertama</a:t>
            </a:r>
          </a:p>
        </p:txBody>
      </p:sp>
      <p:sp>
        <p:nvSpPr>
          <p:cNvPr id="586789" name="Rectangle 37">
            <a:extLst>
              <a:ext uri="{FF2B5EF4-FFF2-40B4-BE49-F238E27FC236}">
                <a16:creationId xmlns:a16="http://schemas.microsoft.com/office/drawing/2014/main" id="{C82F7A4F-8FC1-0F48-9454-E6F736E1699D}"/>
              </a:ext>
            </a:extLst>
          </p:cNvPr>
          <p:cNvSpPr>
            <a:spLocks noChangeArrowheads="1"/>
          </p:cNvSpPr>
          <p:nvPr/>
        </p:nvSpPr>
        <p:spPr bwMode="auto">
          <a:xfrm>
            <a:off x="4087813" y="1171575"/>
            <a:ext cx="1152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Keluarga Pertama</a:t>
            </a:r>
          </a:p>
        </p:txBody>
      </p:sp>
      <p:sp>
        <p:nvSpPr>
          <p:cNvPr id="586790" name="Rectangle 38">
            <a:extLst>
              <a:ext uri="{FF2B5EF4-FFF2-40B4-BE49-F238E27FC236}">
                <a16:creationId xmlns:a16="http://schemas.microsoft.com/office/drawing/2014/main" id="{37218AA1-FFC2-6643-A3F0-7838A02BF925}"/>
              </a:ext>
            </a:extLst>
          </p:cNvPr>
          <p:cNvSpPr>
            <a:spLocks noChangeArrowheads="1"/>
          </p:cNvSpPr>
          <p:nvPr/>
        </p:nvSpPr>
        <p:spPr bwMode="auto">
          <a:xfrm>
            <a:off x="4022725" y="1336675"/>
            <a:ext cx="1387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Pembunuhan Pertama</a:t>
            </a:r>
          </a:p>
        </p:txBody>
      </p:sp>
      <p:sp>
        <p:nvSpPr>
          <p:cNvPr id="586791" name="Rectangle 39">
            <a:extLst>
              <a:ext uri="{FF2B5EF4-FFF2-40B4-BE49-F238E27FC236}">
                <a16:creationId xmlns:a16="http://schemas.microsoft.com/office/drawing/2014/main" id="{DAEE0BB9-6F6B-8E4E-A48B-7AEEA8E145CA}"/>
              </a:ext>
            </a:extLst>
          </p:cNvPr>
          <p:cNvSpPr>
            <a:spLocks noChangeArrowheads="1"/>
          </p:cNvSpPr>
          <p:nvPr/>
        </p:nvSpPr>
        <p:spPr bwMode="auto">
          <a:xfrm>
            <a:off x="3998913" y="1489075"/>
            <a:ext cx="1292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Banjir Besar/Pelangi</a:t>
            </a:r>
          </a:p>
        </p:txBody>
      </p:sp>
      <p:sp>
        <p:nvSpPr>
          <p:cNvPr id="586792" name="Rectangle 40">
            <a:extLst>
              <a:ext uri="{FF2B5EF4-FFF2-40B4-BE49-F238E27FC236}">
                <a16:creationId xmlns:a16="http://schemas.microsoft.com/office/drawing/2014/main" id="{5F2DB87B-B4A7-5B4B-9D0F-5507292ADF0B}"/>
              </a:ext>
            </a:extLst>
          </p:cNvPr>
          <p:cNvSpPr>
            <a:spLocks noChangeArrowheads="1"/>
          </p:cNvSpPr>
          <p:nvPr/>
        </p:nvSpPr>
        <p:spPr bwMode="auto">
          <a:xfrm>
            <a:off x="4205288" y="1654175"/>
            <a:ext cx="923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Menara Babel</a:t>
            </a:r>
          </a:p>
        </p:txBody>
      </p:sp>
      <p:sp>
        <p:nvSpPr>
          <p:cNvPr id="586793" name="Rectangle 41">
            <a:extLst>
              <a:ext uri="{FF2B5EF4-FFF2-40B4-BE49-F238E27FC236}">
                <a16:creationId xmlns:a16="http://schemas.microsoft.com/office/drawing/2014/main" id="{C2E39709-8F09-0446-8E04-C2F7E88A1D94}"/>
              </a:ext>
            </a:extLst>
          </p:cNvPr>
          <p:cNvSpPr>
            <a:spLocks noChangeArrowheads="1"/>
          </p:cNvSpPr>
          <p:nvPr/>
        </p:nvSpPr>
        <p:spPr bwMode="auto">
          <a:xfrm>
            <a:off x="4195763" y="546100"/>
            <a:ext cx="7016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CIPTAAN</a:t>
            </a:r>
          </a:p>
        </p:txBody>
      </p:sp>
      <p:sp>
        <p:nvSpPr>
          <p:cNvPr id="586794" name="Rectangle 42">
            <a:extLst>
              <a:ext uri="{FF2B5EF4-FFF2-40B4-BE49-F238E27FC236}">
                <a16:creationId xmlns:a16="http://schemas.microsoft.com/office/drawing/2014/main" id="{2BA5A338-DB4A-DA40-A081-1EB98E78387A}"/>
              </a:ext>
            </a:extLst>
          </p:cNvPr>
          <p:cNvSpPr>
            <a:spLocks noChangeArrowheads="1"/>
          </p:cNvSpPr>
          <p:nvPr/>
        </p:nvSpPr>
        <p:spPr bwMode="auto">
          <a:xfrm>
            <a:off x="4025900" y="727075"/>
            <a:ext cx="12700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Pria &amp; Wanita Pertama</a:t>
            </a:r>
          </a:p>
        </p:txBody>
      </p:sp>
      <p:sp>
        <p:nvSpPr>
          <p:cNvPr id="586795" name="Line 43">
            <a:extLst>
              <a:ext uri="{FF2B5EF4-FFF2-40B4-BE49-F238E27FC236}">
                <a16:creationId xmlns:a16="http://schemas.microsoft.com/office/drawing/2014/main" id="{90128999-DB66-0E44-8B33-4DD255A93053}"/>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96" name="Line 44">
            <a:extLst>
              <a:ext uri="{FF2B5EF4-FFF2-40B4-BE49-F238E27FC236}">
                <a16:creationId xmlns:a16="http://schemas.microsoft.com/office/drawing/2014/main" id="{DB4A993A-9B19-0E46-AE6C-3D6ADB94086F}"/>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97" name="Rectangle 45">
            <a:extLst>
              <a:ext uri="{FF2B5EF4-FFF2-40B4-BE49-F238E27FC236}">
                <a16:creationId xmlns:a16="http://schemas.microsoft.com/office/drawing/2014/main" id="{08C43499-4EE2-9044-A2E2-C106053EB01E}"/>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798" name="Rectangle 46">
            <a:extLst>
              <a:ext uri="{FF2B5EF4-FFF2-40B4-BE49-F238E27FC236}">
                <a16:creationId xmlns:a16="http://schemas.microsoft.com/office/drawing/2014/main" id="{63BE562F-BE42-204A-9ECE-82F75F9D66F8}"/>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T - B - B</a:t>
            </a:r>
          </a:p>
        </p:txBody>
      </p:sp>
      <p:sp>
        <p:nvSpPr>
          <p:cNvPr id="586799" name="Rectangle 47">
            <a:extLst>
              <a:ext uri="{FF2B5EF4-FFF2-40B4-BE49-F238E27FC236}">
                <a16:creationId xmlns:a16="http://schemas.microsoft.com/office/drawing/2014/main" id="{2E509EE1-EE7D-2C4D-B303-D349391460C1}"/>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Y - E</a:t>
            </a:r>
          </a:p>
        </p:txBody>
      </p:sp>
      <p:sp>
        <p:nvSpPr>
          <p:cNvPr id="586800" name="Rectangle 48">
            <a:extLst>
              <a:ext uri="{FF2B5EF4-FFF2-40B4-BE49-F238E27FC236}">
                <a16:creationId xmlns:a16="http://schemas.microsoft.com/office/drawing/2014/main" id="{A3D31C85-FED6-2F4A-896D-86802DEEA4A2}"/>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12</a:t>
            </a:r>
          </a:p>
        </p:txBody>
      </p:sp>
      <p:sp>
        <p:nvSpPr>
          <p:cNvPr id="586801" name="Rectangle 49">
            <a:extLst>
              <a:ext uri="{FF2B5EF4-FFF2-40B4-BE49-F238E27FC236}">
                <a16:creationId xmlns:a16="http://schemas.microsoft.com/office/drawing/2014/main" id="{7B44BB60-586C-9D49-AC74-5906D58ED597}"/>
              </a:ext>
            </a:extLst>
          </p:cNvPr>
          <p:cNvSpPr>
            <a:spLocks noChangeArrowheads="1"/>
          </p:cNvSpPr>
          <p:nvPr/>
        </p:nvSpPr>
        <p:spPr bwMode="auto">
          <a:xfrm>
            <a:off x="4352925" y="2244725"/>
            <a:ext cx="7270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Panggilan</a:t>
            </a:r>
          </a:p>
        </p:txBody>
      </p:sp>
      <p:sp>
        <p:nvSpPr>
          <p:cNvPr id="586802" name="Rectangle 50">
            <a:extLst>
              <a:ext uri="{FF2B5EF4-FFF2-40B4-BE49-F238E27FC236}">
                <a16:creationId xmlns:a16="http://schemas.microsoft.com/office/drawing/2014/main" id="{2B74A375-0ED9-C141-9C38-B29DCCCA3A0F}"/>
              </a:ext>
            </a:extLst>
          </p:cNvPr>
          <p:cNvSpPr>
            <a:spLocks noChangeArrowheads="1"/>
          </p:cNvSpPr>
          <p:nvPr/>
        </p:nvSpPr>
        <p:spPr bwMode="auto">
          <a:xfrm>
            <a:off x="4181475" y="2022475"/>
            <a:ext cx="7842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ABRAHAM</a:t>
            </a:r>
          </a:p>
        </p:txBody>
      </p:sp>
      <p:sp>
        <p:nvSpPr>
          <p:cNvPr id="586803" name="Rectangle 51">
            <a:extLst>
              <a:ext uri="{FF2B5EF4-FFF2-40B4-BE49-F238E27FC236}">
                <a16:creationId xmlns:a16="http://schemas.microsoft.com/office/drawing/2014/main" id="{221142AD-A75E-7347-8BDE-A61A01D2A615}"/>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000">
                <a:solidFill>
                  <a:srgbClr val="000000"/>
                </a:solidFill>
                <a:latin typeface="Helvetica" pitchFamily="2" charset="0"/>
              </a:rPr>
              <a:t>I - I</a:t>
            </a:r>
          </a:p>
        </p:txBody>
      </p:sp>
      <p:sp>
        <p:nvSpPr>
          <p:cNvPr id="586804" name="Line 52">
            <a:extLst>
              <a:ext uri="{FF2B5EF4-FFF2-40B4-BE49-F238E27FC236}">
                <a16:creationId xmlns:a16="http://schemas.microsoft.com/office/drawing/2014/main" id="{81C5CAFD-784C-0F41-A7B9-CD383BAEA4AE}"/>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05" name="Line 53">
            <a:extLst>
              <a:ext uri="{FF2B5EF4-FFF2-40B4-BE49-F238E27FC236}">
                <a16:creationId xmlns:a16="http://schemas.microsoft.com/office/drawing/2014/main" id="{F37D9A1E-A198-C846-A4D2-72EED5BB55B1}"/>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06" name="Rectangle 54">
            <a:extLst>
              <a:ext uri="{FF2B5EF4-FFF2-40B4-BE49-F238E27FC236}">
                <a16:creationId xmlns:a16="http://schemas.microsoft.com/office/drawing/2014/main" id="{FA0894C7-4909-8F47-A42B-1EF065ABAD11}"/>
              </a:ext>
            </a:extLst>
          </p:cNvPr>
          <p:cNvSpPr>
            <a:spLocks noChangeArrowheads="1"/>
          </p:cNvSpPr>
          <p:nvPr/>
        </p:nvSpPr>
        <p:spPr bwMode="auto">
          <a:xfrm>
            <a:off x="4276725" y="3416300"/>
            <a:ext cx="561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YUSUF</a:t>
            </a:r>
          </a:p>
        </p:txBody>
      </p:sp>
      <p:sp>
        <p:nvSpPr>
          <p:cNvPr id="586807" name="Rectangle 55">
            <a:extLst>
              <a:ext uri="{FF2B5EF4-FFF2-40B4-BE49-F238E27FC236}">
                <a16:creationId xmlns:a16="http://schemas.microsoft.com/office/drawing/2014/main" id="{88ECE271-6AE9-1746-AE9A-804FB1B44D82}"/>
              </a:ext>
            </a:extLst>
          </p:cNvPr>
          <p:cNvSpPr>
            <a:spLocks noChangeArrowheads="1"/>
          </p:cNvSpPr>
          <p:nvPr/>
        </p:nvSpPr>
        <p:spPr bwMode="auto">
          <a:xfrm>
            <a:off x="4324350" y="3652838"/>
            <a:ext cx="835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Perbudakan</a:t>
            </a:r>
          </a:p>
        </p:txBody>
      </p:sp>
      <p:sp>
        <p:nvSpPr>
          <p:cNvPr id="586808" name="Rectangle 56">
            <a:extLst>
              <a:ext uri="{FF2B5EF4-FFF2-40B4-BE49-F238E27FC236}">
                <a16:creationId xmlns:a16="http://schemas.microsoft.com/office/drawing/2014/main" id="{5D3AA294-9410-404E-87DA-F83F120DE747}"/>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430</a:t>
            </a:r>
          </a:p>
        </p:txBody>
      </p:sp>
      <p:sp>
        <p:nvSpPr>
          <p:cNvPr id="586809" name="Line 57">
            <a:extLst>
              <a:ext uri="{FF2B5EF4-FFF2-40B4-BE49-F238E27FC236}">
                <a16:creationId xmlns:a16="http://schemas.microsoft.com/office/drawing/2014/main" id="{5118724F-97A1-D14D-87F5-537606CBC357}"/>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0" name="Line 58">
            <a:extLst>
              <a:ext uri="{FF2B5EF4-FFF2-40B4-BE49-F238E27FC236}">
                <a16:creationId xmlns:a16="http://schemas.microsoft.com/office/drawing/2014/main" id="{22475E9E-91F6-6C42-AE8E-0585551B7114}"/>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1" name="Line 59">
            <a:extLst>
              <a:ext uri="{FF2B5EF4-FFF2-40B4-BE49-F238E27FC236}">
                <a16:creationId xmlns:a16="http://schemas.microsoft.com/office/drawing/2014/main" id="{A0312696-CBC2-504A-911E-83A9D69EBEAA}"/>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2" name="Line 60">
            <a:extLst>
              <a:ext uri="{FF2B5EF4-FFF2-40B4-BE49-F238E27FC236}">
                <a16:creationId xmlns:a16="http://schemas.microsoft.com/office/drawing/2014/main" id="{EC955BDD-9DD6-7347-B71E-C302AAEE915E}"/>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3" name="Line 61">
            <a:extLst>
              <a:ext uri="{FF2B5EF4-FFF2-40B4-BE49-F238E27FC236}">
                <a16:creationId xmlns:a16="http://schemas.microsoft.com/office/drawing/2014/main" id="{7286192F-23C6-894E-9A2D-233DDBE42B2E}"/>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4" name="Line 62">
            <a:extLst>
              <a:ext uri="{FF2B5EF4-FFF2-40B4-BE49-F238E27FC236}">
                <a16:creationId xmlns:a16="http://schemas.microsoft.com/office/drawing/2014/main" id="{914568AE-9848-834F-B10B-B75873210F5A}"/>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5" name="Line 63">
            <a:extLst>
              <a:ext uri="{FF2B5EF4-FFF2-40B4-BE49-F238E27FC236}">
                <a16:creationId xmlns:a16="http://schemas.microsoft.com/office/drawing/2014/main" id="{94B82105-DDDC-DB42-8F8F-4D1082B49F12}"/>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6" name="Line 64">
            <a:extLst>
              <a:ext uri="{FF2B5EF4-FFF2-40B4-BE49-F238E27FC236}">
                <a16:creationId xmlns:a16="http://schemas.microsoft.com/office/drawing/2014/main" id="{BBA8258C-26FA-494F-8F52-38F3F825220D}"/>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17" name="Rectangle 65">
            <a:extLst>
              <a:ext uri="{FF2B5EF4-FFF2-40B4-BE49-F238E27FC236}">
                <a16:creationId xmlns:a16="http://schemas.microsoft.com/office/drawing/2014/main" id="{1C6CBA79-03AE-3A48-A08B-50EC8151156A}"/>
              </a:ext>
            </a:extLst>
          </p:cNvPr>
          <p:cNvSpPr>
            <a:spLocks noChangeArrowheads="1"/>
          </p:cNvSpPr>
          <p:nvPr/>
        </p:nvSpPr>
        <p:spPr bwMode="auto">
          <a:xfrm>
            <a:off x="429895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86818" name="Rectangle 66">
            <a:extLst>
              <a:ext uri="{FF2B5EF4-FFF2-40B4-BE49-F238E27FC236}">
                <a16:creationId xmlns:a16="http://schemas.microsoft.com/office/drawing/2014/main" id="{62F0CFF9-1F90-974A-B583-C9B5DA0D2FB9}"/>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586819" name="Rectangle 67">
            <a:extLst>
              <a:ext uri="{FF2B5EF4-FFF2-40B4-BE49-F238E27FC236}">
                <a16:creationId xmlns:a16="http://schemas.microsoft.com/office/drawing/2014/main" id="{EF0A7D6D-74D5-9A41-BB71-041FF58E68B5}"/>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M - S - U</a:t>
            </a:r>
          </a:p>
        </p:txBody>
      </p:sp>
      <p:sp>
        <p:nvSpPr>
          <p:cNvPr id="586820" name="Rectangle 68">
            <a:extLst>
              <a:ext uri="{FF2B5EF4-FFF2-40B4-BE49-F238E27FC236}">
                <a16:creationId xmlns:a16="http://schemas.microsoft.com/office/drawing/2014/main" id="{410BA7EA-142C-2047-919B-79CF197EDAB8}"/>
              </a:ext>
            </a:extLst>
          </p:cNvPr>
          <p:cNvSpPr>
            <a:spLocks noChangeArrowheads="1"/>
          </p:cNvSpPr>
          <p:nvPr/>
        </p:nvSpPr>
        <p:spPr bwMode="auto">
          <a:xfrm>
            <a:off x="4203700" y="5013325"/>
            <a:ext cx="10128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Kadesh Barnea</a:t>
            </a:r>
          </a:p>
        </p:txBody>
      </p:sp>
      <p:sp>
        <p:nvSpPr>
          <p:cNvPr id="586821" name="Rectangle 69">
            <a:extLst>
              <a:ext uri="{FF2B5EF4-FFF2-40B4-BE49-F238E27FC236}">
                <a16:creationId xmlns:a16="http://schemas.microsoft.com/office/drawing/2014/main" id="{3AEA6F3E-325F-9642-BAB3-09149DF07CC2}"/>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40</a:t>
            </a:r>
          </a:p>
        </p:txBody>
      </p:sp>
      <p:sp>
        <p:nvSpPr>
          <p:cNvPr id="586822" name="Rectangle 70">
            <a:extLst>
              <a:ext uri="{FF2B5EF4-FFF2-40B4-BE49-F238E27FC236}">
                <a16:creationId xmlns:a16="http://schemas.microsoft.com/office/drawing/2014/main" id="{50E1C93A-A09B-7542-8B54-ACB7443C9008}"/>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5 Kotbah</a:t>
            </a:r>
          </a:p>
        </p:txBody>
      </p:sp>
      <p:sp>
        <p:nvSpPr>
          <p:cNvPr id="586823" name="Line 71">
            <a:extLst>
              <a:ext uri="{FF2B5EF4-FFF2-40B4-BE49-F238E27FC236}">
                <a16:creationId xmlns:a16="http://schemas.microsoft.com/office/drawing/2014/main" id="{FD576441-120C-8646-929B-C4BCFCC21EBF}"/>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24" name="Rectangle 72">
            <a:extLst>
              <a:ext uri="{FF2B5EF4-FFF2-40B4-BE49-F238E27FC236}">
                <a16:creationId xmlns:a16="http://schemas.microsoft.com/office/drawing/2014/main" id="{90EE6ACB-B6A6-2442-B48E-ECB5A70152EE}"/>
              </a:ext>
            </a:extLst>
          </p:cNvPr>
          <p:cNvSpPr>
            <a:spLocks noChangeArrowheads="1"/>
          </p:cNvSpPr>
          <p:nvPr/>
        </p:nvSpPr>
        <p:spPr bwMode="auto">
          <a:xfrm>
            <a:off x="441166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86825" name="Line 73">
            <a:extLst>
              <a:ext uri="{FF2B5EF4-FFF2-40B4-BE49-F238E27FC236}">
                <a16:creationId xmlns:a16="http://schemas.microsoft.com/office/drawing/2014/main" id="{90B5F4A8-D965-5C4E-AF74-B66F6480DAD2}"/>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26" name="Line 74">
            <a:extLst>
              <a:ext uri="{FF2B5EF4-FFF2-40B4-BE49-F238E27FC236}">
                <a16:creationId xmlns:a16="http://schemas.microsoft.com/office/drawing/2014/main" id="{DA48F639-E5C9-8448-9BE4-F8D69DD161BA}"/>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27" name="Line 75">
            <a:extLst>
              <a:ext uri="{FF2B5EF4-FFF2-40B4-BE49-F238E27FC236}">
                <a16:creationId xmlns:a16="http://schemas.microsoft.com/office/drawing/2014/main" id="{F7253C35-5703-7E43-865B-73FED1AB53B9}"/>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28" name="Rectangle 76">
            <a:extLst>
              <a:ext uri="{FF2B5EF4-FFF2-40B4-BE49-F238E27FC236}">
                <a16:creationId xmlns:a16="http://schemas.microsoft.com/office/drawing/2014/main" id="{99513101-DABC-764D-B4A3-09DED0FC018E}"/>
              </a:ext>
            </a:extLst>
          </p:cNvPr>
          <p:cNvSpPr>
            <a:spLocks noChangeArrowheads="1"/>
          </p:cNvSpPr>
          <p:nvPr/>
        </p:nvSpPr>
        <p:spPr bwMode="auto">
          <a:xfrm>
            <a:off x="4281488" y="563562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586829" name="Rectangle 77">
            <a:extLst>
              <a:ext uri="{FF2B5EF4-FFF2-40B4-BE49-F238E27FC236}">
                <a16:creationId xmlns:a16="http://schemas.microsoft.com/office/drawing/2014/main" id="{59BEBF9B-5B1D-9C42-BBE3-791E7BC3DA50}"/>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586830" name="Rectangle 78">
            <a:extLst>
              <a:ext uri="{FF2B5EF4-FFF2-40B4-BE49-F238E27FC236}">
                <a16:creationId xmlns:a16="http://schemas.microsoft.com/office/drawing/2014/main" id="{AF79B136-CCE7-AD4A-A1BC-6250261EE9E3}"/>
              </a:ext>
            </a:extLst>
          </p:cNvPr>
          <p:cNvSpPr>
            <a:spLocks noChangeArrowheads="1"/>
          </p:cNvSpPr>
          <p:nvPr/>
        </p:nvSpPr>
        <p:spPr bwMode="auto">
          <a:xfrm>
            <a:off x="4187825" y="6061075"/>
            <a:ext cx="8778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  Tanah Dibagi</a:t>
            </a:r>
          </a:p>
        </p:txBody>
      </p:sp>
      <p:sp>
        <p:nvSpPr>
          <p:cNvPr id="586831" name="AutoShape 79">
            <a:extLst>
              <a:ext uri="{FF2B5EF4-FFF2-40B4-BE49-F238E27FC236}">
                <a16:creationId xmlns:a16="http://schemas.microsoft.com/office/drawing/2014/main" id="{6C865FA4-13F6-C646-8BCC-66FFE1A46F26}"/>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32" name="Freeform 80">
            <a:extLst>
              <a:ext uri="{FF2B5EF4-FFF2-40B4-BE49-F238E27FC236}">
                <a16:creationId xmlns:a16="http://schemas.microsoft.com/office/drawing/2014/main" id="{E05D2643-4D04-0C4B-BF5D-69DC8DB4663D}"/>
              </a:ext>
            </a:extLst>
          </p:cNvPr>
          <p:cNvSpPr>
            <a:spLocks/>
          </p:cNvSpPr>
          <p:nvPr/>
        </p:nvSpPr>
        <p:spPr bwMode="auto">
          <a:xfrm>
            <a:off x="6424613" y="41910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3" name="Freeform 81">
            <a:extLst>
              <a:ext uri="{FF2B5EF4-FFF2-40B4-BE49-F238E27FC236}">
                <a16:creationId xmlns:a16="http://schemas.microsoft.com/office/drawing/2014/main" id="{2EFD070F-56C5-704E-90C6-B4ABC72138CA}"/>
              </a:ext>
            </a:extLst>
          </p:cNvPr>
          <p:cNvSpPr>
            <a:spLocks/>
          </p:cNvSpPr>
          <p:nvPr/>
        </p:nvSpPr>
        <p:spPr bwMode="auto">
          <a:xfrm>
            <a:off x="6424613" y="41529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4" name="Freeform 82">
            <a:extLst>
              <a:ext uri="{FF2B5EF4-FFF2-40B4-BE49-F238E27FC236}">
                <a16:creationId xmlns:a16="http://schemas.microsoft.com/office/drawing/2014/main" id="{51CD136C-7E71-C740-BAFC-9F28BF26670E}"/>
              </a:ext>
            </a:extLst>
          </p:cNvPr>
          <p:cNvSpPr>
            <a:spLocks/>
          </p:cNvSpPr>
          <p:nvPr/>
        </p:nvSpPr>
        <p:spPr bwMode="auto">
          <a:xfrm>
            <a:off x="6424613" y="40259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5" name="Freeform 83">
            <a:extLst>
              <a:ext uri="{FF2B5EF4-FFF2-40B4-BE49-F238E27FC236}">
                <a16:creationId xmlns:a16="http://schemas.microsoft.com/office/drawing/2014/main" id="{3A267920-D0C5-974D-B325-5DD461885C83}"/>
              </a:ext>
            </a:extLst>
          </p:cNvPr>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6" name="Freeform 84">
            <a:extLst>
              <a:ext uri="{FF2B5EF4-FFF2-40B4-BE49-F238E27FC236}">
                <a16:creationId xmlns:a16="http://schemas.microsoft.com/office/drawing/2014/main" id="{874FCC6B-FA48-274F-9729-C161CFD267DE}"/>
              </a:ext>
            </a:extLst>
          </p:cNvPr>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7" name="Freeform 85">
            <a:extLst>
              <a:ext uri="{FF2B5EF4-FFF2-40B4-BE49-F238E27FC236}">
                <a16:creationId xmlns:a16="http://schemas.microsoft.com/office/drawing/2014/main" id="{B8E8065B-9D72-244B-8B9E-EEA4DC5BA43A}"/>
              </a:ext>
            </a:extLst>
          </p:cNvPr>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8" name="Freeform 86">
            <a:extLst>
              <a:ext uri="{FF2B5EF4-FFF2-40B4-BE49-F238E27FC236}">
                <a16:creationId xmlns:a16="http://schemas.microsoft.com/office/drawing/2014/main" id="{1E84B7A1-11BD-3949-8898-133BBD84A6C7}"/>
              </a:ext>
            </a:extLst>
          </p:cNvPr>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39" name="Freeform 87">
            <a:extLst>
              <a:ext uri="{FF2B5EF4-FFF2-40B4-BE49-F238E27FC236}">
                <a16:creationId xmlns:a16="http://schemas.microsoft.com/office/drawing/2014/main" id="{2FE1AC64-B0E0-FD4B-97EA-5C5500CE8591}"/>
              </a:ext>
            </a:extLst>
          </p:cNvPr>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0" name="Freeform 88">
            <a:extLst>
              <a:ext uri="{FF2B5EF4-FFF2-40B4-BE49-F238E27FC236}">
                <a16:creationId xmlns:a16="http://schemas.microsoft.com/office/drawing/2014/main" id="{79D0EE08-F0F3-7E4A-AA83-800442443C08}"/>
              </a:ext>
            </a:extLst>
          </p:cNvPr>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1" name="Freeform 89">
            <a:extLst>
              <a:ext uri="{FF2B5EF4-FFF2-40B4-BE49-F238E27FC236}">
                <a16:creationId xmlns:a16="http://schemas.microsoft.com/office/drawing/2014/main" id="{9AD7DB12-7B19-CA43-803D-888BAEEE6FE7}"/>
              </a:ext>
            </a:extLst>
          </p:cNvPr>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2" name="Freeform 90">
            <a:extLst>
              <a:ext uri="{FF2B5EF4-FFF2-40B4-BE49-F238E27FC236}">
                <a16:creationId xmlns:a16="http://schemas.microsoft.com/office/drawing/2014/main" id="{52C02303-D02F-4946-A5B4-27E39A7BAFC0}"/>
              </a:ext>
            </a:extLst>
          </p:cNvPr>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3" name="Freeform 91">
            <a:extLst>
              <a:ext uri="{FF2B5EF4-FFF2-40B4-BE49-F238E27FC236}">
                <a16:creationId xmlns:a16="http://schemas.microsoft.com/office/drawing/2014/main" id="{A7A7C39C-BDA6-D14D-8844-2E3306F79773}"/>
              </a:ext>
            </a:extLst>
          </p:cNvPr>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4" name="Freeform 92">
            <a:extLst>
              <a:ext uri="{FF2B5EF4-FFF2-40B4-BE49-F238E27FC236}">
                <a16:creationId xmlns:a16="http://schemas.microsoft.com/office/drawing/2014/main" id="{618025A1-B465-F54D-A36D-C99FF2B48F6C}"/>
              </a:ext>
            </a:extLst>
          </p:cNvPr>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5" name="Freeform 93">
            <a:extLst>
              <a:ext uri="{FF2B5EF4-FFF2-40B4-BE49-F238E27FC236}">
                <a16:creationId xmlns:a16="http://schemas.microsoft.com/office/drawing/2014/main" id="{FBB44487-6AF5-D44F-9E16-91DDBB052455}"/>
              </a:ext>
            </a:extLst>
          </p:cNvPr>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6" name="Freeform 94">
            <a:extLst>
              <a:ext uri="{FF2B5EF4-FFF2-40B4-BE49-F238E27FC236}">
                <a16:creationId xmlns:a16="http://schemas.microsoft.com/office/drawing/2014/main" id="{D46CCB97-7754-8844-A4A6-3A32EBE5EC48}"/>
              </a:ext>
            </a:extLst>
          </p:cNvPr>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7" name="Freeform 95">
            <a:extLst>
              <a:ext uri="{FF2B5EF4-FFF2-40B4-BE49-F238E27FC236}">
                <a16:creationId xmlns:a16="http://schemas.microsoft.com/office/drawing/2014/main" id="{F0D5D9AC-EE64-A246-97AD-CCF6F39E8AA7}"/>
              </a:ext>
            </a:extLst>
          </p:cNvPr>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8" name="Freeform 96">
            <a:extLst>
              <a:ext uri="{FF2B5EF4-FFF2-40B4-BE49-F238E27FC236}">
                <a16:creationId xmlns:a16="http://schemas.microsoft.com/office/drawing/2014/main" id="{077C86F0-51D9-E541-AB40-2756C36B988A}"/>
              </a:ext>
            </a:extLst>
          </p:cNvPr>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49" name="Freeform 97">
            <a:extLst>
              <a:ext uri="{FF2B5EF4-FFF2-40B4-BE49-F238E27FC236}">
                <a16:creationId xmlns:a16="http://schemas.microsoft.com/office/drawing/2014/main" id="{034053A8-3060-6A49-91FF-B530BD3180CD}"/>
              </a:ext>
            </a:extLst>
          </p:cNvPr>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0" name="Freeform 98">
            <a:extLst>
              <a:ext uri="{FF2B5EF4-FFF2-40B4-BE49-F238E27FC236}">
                <a16:creationId xmlns:a16="http://schemas.microsoft.com/office/drawing/2014/main" id="{29CC4B3A-7D25-8C41-A43D-78FF3F50A62D}"/>
              </a:ext>
            </a:extLst>
          </p:cNvPr>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1" name="Freeform 99">
            <a:extLst>
              <a:ext uri="{FF2B5EF4-FFF2-40B4-BE49-F238E27FC236}">
                <a16:creationId xmlns:a16="http://schemas.microsoft.com/office/drawing/2014/main" id="{0D427038-4064-9A40-9704-E5EFFFD22C09}"/>
              </a:ext>
            </a:extLst>
          </p:cNvPr>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2" name="Freeform 100">
            <a:extLst>
              <a:ext uri="{FF2B5EF4-FFF2-40B4-BE49-F238E27FC236}">
                <a16:creationId xmlns:a16="http://schemas.microsoft.com/office/drawing/2014/main" id="{10BFBFB4-6DC8-944E-B4E8-9E1D3E0D5498}"/>
              </a:ext>
            </a:extLst>
          </p:cNvPr>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3" name="Freeform 101">
            <a:extLst>
              <a:ext uri="{FF2B5EF4-FFF2-40B4-BE49-F238E27FC236}">
                <a16:creationId xmlns:a16="http://schemas.microsoft.com/office/drawing/2014/main" id="{AB4E12BA-1CE2-3A4B-805B-86A38FC492E3}"/>
              </a:ext>
            </a:extLst>
          </p:cNvPr>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4" name="Freeform 102">
            <a:extLst>
              <a:ext uri="{FF2B5EF4-FFF2-40B4-BE49-F238E27FC236}">
                <a16:creationId xmlns:a16="http://schemas.microsoft.com/office/drawing/2014/main" id="{C217264A-AE59-094D-967B-DA739919EC2D}"/>
              </a:ext>
            </a:extLst>
          </p:cNvPr>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5" name="Freeform 103">
            <a:extLst>
              <a:ext uri="{FF2B5EF4-FFF2-40B4-BE49-F238E27FC236}">
                <a16:creationId xmlns:a16="http://schemas.microsoft.com/office/drawing/2014/main" id="{F4C79F1F-096D-1F4A-8B82-C9B32C020556}"/>
              </a:ext>
            </a:extLst>
          </p:cNvPr>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6" name="Freeform 104">
            <a:extLst>
              <a:ext uri="{FF2B5EF4-FFF2-40B4-BE49-F238E27FC236}">
                <a16:creationId xmlns:a16="http://schemas.microsoft.com/office/drawing/2014/main" id="{0753BCAA-C395-0341-9F6A-C73CB659B92F}"/>
              </a:ext>
            </a:extLst>
          </p:cNvPr>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7" name="Freeform 105">
            <a:extLst>
              <a:ext uri="{FF2B5EF4-FFF2-40B4-BE49-F238E27FC236}">
                <a16:creationId xmlns:a16="http://schemas.microsoft.com/office/drawing/2014/main" id="{8173C6E1-524C-3547-9924-5E1E764FEB9D}"/>
              </a:ext>
            </a:extLst>
          </p:cNvPr>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8" name="Freeform 106">
            <a:extLst>
              <a:ext uri="{FF2B5EF4-FFF2-40B4-BE49-F238E27FC236}">
                <a16:creationId xmlns:a16="http://schemas.microsoft.com/office/drawing/2014/main" id="{66784564-B101-554D-B9FD-C43F2BB7A7BB}"/>
              </a:ext>
            </a:extLst>
          </p:cNvPr>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59" name="Freeform 107">
            <a:extLst>
              <a:ext uri="{FF2B5EF4-FFF2-40B4-BE49-F238E27FC236}">
                <a16:creationId xmlns:a16="http://schemas.microsoft.com/office/drawing/2014/main" id="{E19E1954-34DF-2B41-A060-C2025B02B5F6}"/>
              </a:ext>
            </a:extLst>
          </p:cNvPr>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0" name="Freeform 108">
            <a:extLst>
              <a:ext uri="{FF2B5EF4-FFF2-40B4-BE49-F238E27FC236}">
                <a16:creationId xmlns:a16="http://schemas.microsoft.com/office/drawing/2014/main" id="{B2CA5768-B561-274F-923E-EE3ABDC303F4}"/>
              </a:ext>
            </a:extLst>
          </p:cNvPr>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1" name="Freeform 109">
            <a:extLst>
              <a:ext uri="{FF2B5EF4-FFF2-40B4-BE49-F238E27FC236}">
                <a16:creationId xmlns:a16="http://schemas.microsoft.com/office/drawing/2014/main" id="{118D6C30-3257-D048-B0A1-9FA2BC7041E6}"/>
              </a:ext>
            </a:extLst>
          </p:cNvPr>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2" name="Freeform 110">
            <a:extLst>
              <a:ext uri="{FF2B5EF4-FFF2-40B4-BE49-F238E27FC236}">
                <a16:creationId xmlns:a16="http://schemas.microsoft.com/office/drawing/2014/main" id="{475C3FD9-2A3F-B846-9FCF-5B90C19AD2D1}"/>
              </a:ext>
            </a:extLst>
          </p:cNvPr>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3" name="Freeform 111">
            <a:extLst>
              <a:ext uri="{FF2B5EF4-FFF2-40B4-BE49-F238E27FC236}">
                <a16:creationId xmlns:a16="http://schemas.microsoft.com/office/drawing/2014/main" id="{5E98E339-1BB7-3643-88DB-F4F761E38A4B}"/>
              </a:ext>
            </a:extLst>
          </p:cNvPr>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4" name="Freeform 112">
            <a:extLst>
              <a:ext uri="{FF2B5EF4-FFF2-40B4-BE49-F238E27FC236}">
                <a16:creationId xmlns:a16="http://schemas.microsoft.com/office/drawing/2014/main" id="{3D0252DB-1FAA-CC41-AD96-F83FC60FFA71}"/>
              </a:ext>
            </a:extLst>
          </p:cNvPr>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5" name="Freeform 113">
            <a:extLst>
              <a:ext uri="{FF2B5EF4-FFF2-40B4-BE49-F238E27FC236}">
                <a16:creationId xmlns:a16="http://schemas.microsoft.com/office/drawing/2014/main" id="{370CC3F1-4B59-1E4A-A4A0-1AFA62E35731}"/>
              </a:ext>
            </a:extLst>
          </p:cNvPr>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6" name="Freeform 114">
            <a:extLst>
              <a:ext uri="{FF2B5EF4-FFF2-40B4-BE49-F238E27FC236}">
                <a16:creationId xmlns:a16="http://schemas.microsoft.com/office/drawing/2014/main" id="{9DC0F644-9376-A144-9B4B-5F9287807E27}"/>
              </a:ext>
            </a:extLst>
          </p:cNvPr>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7" name="Freeform 115">
            <a:extLst>
              <a:ext uri="{FF2B5EF4-FFF2-40B4-BE49-F238E27FC236}">
                <a16:creationId xmlns:a16="http://schemas.microsoft.com/office/drawing/2014/main" id="{6073F458-20DA-EC44-A1C2-7B95F1E200F0}"/>
              </a:ext>
            </a:extLst>
          </p:cNvPr>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8" name="Freeform 116">
            <a:extLst>
              <a:ext uri="{FF2B5EF4-FFF2-40B4-BE49-F238E27FC236}">
                <a16:creationId xmlns:a16="http://schemas.microsoft.com/office/drawing/2014/main" id="{1E0A43B5-508F-F14B-A02A-2D01C1BAB14A}"/>
              </a:ext>
            </a:extLst>
          </p:cNvPr>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69" name="Freeform 117">
            <a:extLst>
              <a:ext uri="{FF2B5EF4-FFF2-40B4-BE49-F238E27FC236}">
                <a16:creationId xmlns:a16="http://schemas.microsoft.com/office/drawing/2014/main" id="{8AF50A87-2A61-584C-B762-DC55C1CC5347}"/>
              </a:ext>
            </a:extLst>
          </p:cNvPr>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0" name="Freeform 118">
            <a:extLst>
              <a:ext uri="{FF2B5EF4-FFF2-40B4-BE49-F238E27FC236}">
                <a16:creationId xmlns:a16="http://schemas.microsoft.com/office/drawing/2014/main" id="{12ACA43C-78D6-7843-800C-EC628808974F}"/>
              </a:ext>
            </a:extLst>
          </p:cNvPr>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1" name="Freeform 119">
            <a:extLst>
              <a:ext uri="{FF2B5EF4-FFF2-40B4-BE49-F238E27FC236}">
                <a16:creationId xmlns:a16="http://schemas.microsoft.com/office/drawing/2014/main" id="{8D7BC744-8A54-CF42-B371-46741D10B09A}"/>
              </a:ext>
            </a:extLst>
          </p:cNvPr>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2" name="Freeform 120">
            <a:extLst>
              <a:ext uri="{FF2B5EF4-FFF2-40B4-BE49-F238E27FC236}">
                <a16:creationId xmlns:a16="http://schemas.microsoft.com/office/drawing/2014/main" id="{73103444-24DA-2847-9E43-7CF3FBE04233}"/>
              </a:ext>
            </a:extLst>
          </p:cNvPr>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3" name="Freeform 121">
            <a:extLst>
              <a:ext uri="{FF2B5EF4-FFF2-40B4-BE49-F238E27FC236}">
                <a16:creationId xmlns:a16="http://schemas.microsoft.com/office/drawing/2014/main" id="{54B7BFD2-5C7D-B643-84F2-02868259F33C}"/>
              </a:ext>
            </a:extLst>
          </p:cNvPr>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4" name="Freeform 122">
            <a:extLst>
              <a:ext uri="{FF2B5EF4-FFF2-40B4-BE49-F238E27FC236}">
                <a16:creationId xmlns:a16="http://schemas.microsoft.com/office/drawing/2014/main" id="{5C4AD7AF-D31D-9842-AC14-EB454E1B64C6}"/>
              </a:ext>
            </a:extLst>
          </p:cNvPr>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78" name="Freeform 126">
            <a:extLst>
              <a:ext uri="{FF2B5EF4-FFF2-40B4-BE49-F238E27FC236}">
                <a16:creationId xmlns:a16="http://schemas.microsoft.com/office/drawing/2014/main" id="{01F1D59D-5509-EC46-B5FB-B6EDFEFE048A}"/>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86879" name="Picture 127">
            <a:extLst>
              <a:ext uri="{FF2B5EF4-FFF2-40B4-BE49-F238E27FC236}">
                <a16:creationId xmlns:a16="http://schemas.microsoft.com/office/drawing/2014/main" id="{A958DF4F-0CC6-0D4D-B9E2-3C6F7694DE4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6881" name="Picture 129">
            <a:extLst>
              <a:ext uri="{FF2B5EF4-FFF2-40B4-BE49-F238E27FC236}">
                <a16:creationId xmlns:a16="http://schemas.microsoft.com/office/drawing/2014/main" id="{E564DEC5-17F8-8E45-8184-2BB41AC5270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6882" name="Line 130">
            <a:extLst>
              <a:ext uri="{FF2B5EF4-FFF2-40B4-BE49-F238E27FC236}">
                <a16:creationId xmlns:a16="http://schemas.microsoft.com/office/drawing/2014/main" id="{CE52F157-198B-7042-A4AF-7F7229BC9D39}"/>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83" name="Freeform 131">
            <a:extLst>
              <a:ext uri="{FF2B5EF4-FFF2-40B4-BE49-F238E27FC236}">
                <a16:creationId xmlns:a16="http://schemas.microsoft.com/office/drawing/2014/main" id="{21A45102-13D0-A04C-8FD7-841D20B31F8D}"/>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884" name="Rectangle 132">
            <a:extLst>
              <a:ext uri="{FF2B5EF4-FFF2-40B4-BE49-F238E27FC236}">
                <a16:creationId xmlns:a16="http://schemas.microsoft.com/office/drawing/2014/main" id="{87D1644A-CC05-9B45-866E-095B7B124B4F}"/>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Times" pitchFamily="2" charset="0"/>
              </a:rPr>
              <a:t> </a:t>
            </a:r>
          </a:p>
        </p:txBody>
      </p:sp>
      <p:sp>
        <p:nvSpPr>
          <p:cNvPr id="586885" name="Rectangle 133">
            <a:extLst>
              <a:ext uri="{FF2B5EF4-FFF2-40B4-BE49-F238E27FC236}">
                <a16:creationId xmlns:a16="http://schemas.microsoft.com/office/drawing/2014/main" id="{A3E1A913-7D39-FE4D-80DF-67AC4D75412B}"/>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86" name="Rectangle 134">
            <a:extLst>
              <a:ext uri="{FF2B5EF4-FFF2-40B4-BE49-F238E27FC236}">
                <a16:creationId xmlns:a16="http://schemas.microsoft.com/office/drawing/2014/main" id="{C78705AB-364B-854B-ABBC-AC18BEFFD5A5}"/>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87" name="Rectangle 135">
            <a:extLst>
              <a:ext uri="{FF2B5EF4-FFF2-40B4-BE49-F238E27FC236}">
                <a16:creationId xmlns:a16="http://schemas.microsoft.com/office/drawing/2014/main" id="{6E618B64-ADB4-6746-A8E4-908B7C39BC06}"/>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88" name="Rectangle 136">
            <a:extLst>
              <a:ext uri="{FF2B5EF4-FFF2-40B4-BE49-F238E27FC236}">
                <a16:creationId xmlns:a16="http://schemas.microsoft.com/office/drawing/2014/main" id="{A0740C6A-695A-3A41-AD9B-000C714AB943}"/>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89" name="Rectangle 137">
            <a:extLst>
              <a:ext uri="{FF2B5EF4-FFF2-40B4-BE49-F238E27FC236}">
                <a16:creationId xmlns:a16="http://schemas.microsoft.com/office/drawing/2014/main" id="{67C55D13-CD40-334E-8B5D-B8CAE4A1228B}"/>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890" name="Rectangle 138">
            <a:extLst>
              <a:ext uri="{FF2B5EF4-FFF2-40B4-BE49-F238E27FC236}">
                <a16:creationId xmlns:a16="http://schemas.microsoft.com/office/drawing/2014/main" id="{F82425E9-C52E-F143-BDC8-46104549E520}"/>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rgbClr val="000000"/>
                </a:solidFill>
                <a:latin typeface="Times" pitchFamily="2" charset="0"/>
              </a:rPr>
              <a:t>S</a:t>
            </a:r>
          </a:p>
        </p:txBody>
      </p:sp>
      <p:sp>
        <p:nvSpPr>
          <p:cNvPr id="586891" name="Rectangle 139">
            <a:extLst>
              <a:ext uri="{FF2B5EF4-FFF2-40B4-BE49-F238E27FC236}">
                <a16:creationId xmlns:a16="http://schemas.microsoft.com/office/drawing/2014/main" id="{F799CBEE-BC0B-8247-AA80-6E7C550CA392}"/>
              </a:ext>
            </a:extLst>
          </p:cNvPr>
          <p:cNvSpPr>
            <a:spLocks noChangeArrowheads="1"/>
          </p:cNvSpPr>
          <p:nvPr/>
        </p:nvSpPr>
        <p:spPr bwMode="auto">
          <a:xfrm>
            <a:off x="4900613" y="19685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(2000 S.M.)</a:t>
            </a:r>
          </a:p>
        </p:txBody>
      </p:sp>
      <p:sp>
        <p:nvSpPr>
          <p:cNvPr id="586892" name="Rectangle 140">
            <a:extLst>
              <a:ext uri="{FF2B5EF4-FFF2-40B4-BE49-F238E27FC236}">
                <a16:creationId xmlns:a16="http://schemas.microsoft.com/office/drawing/2014/main" id="{508F81F0-9B19-C646-B37D-D7A817A4EC3A}"/>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5400" b="0">
                <a:solidFill>
                  <a:srgbClr val="FAFD00"/>
                </a:solidFill>
                <a:latin typeface="Times" pitchFamily="2" charset="0"/>
              </a:rPr>
              <a:t>C 7 S Y </a:t>
            </a:r>
          </a:p>
        </p:txBody>
      </p:sp>
      <p:sp>
        <p:nvSpPr>
          <p:cNvPr id="586893" name="Rectangle 141">
            <a:extLst>
              <a:ext uri="{FF2B5EF4-FFF2-40B4-BE49-F238E27FC236}">
                <a16:creationId xmlns:a16="http://schemas.microsoft.com/office/drawing/2014/main" id="{1C36FC86-626D-1244-A9FF-20519B7AC3DC}"/>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86894" name="Rectangle 142">
            <a:extLst>
              <a:ext uri="{FF2B5EF4-FFF2-40B4-BE49-F238E27FC236}">
                <a16:creationId xmlns:a16="http://schemas.microsoft.com/office/drawing/2014/main" id="{9450AC9A-1424-714B-B9FD-66B86A026295}"/>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5400" b="0">
                <a:solidFill>
                  <a:srgbClr val="00FF00"/>
                </a:solidFill>
                <a:latin typeface="Times" pitchFamily="2" charset="0"/>
              </a:rPr>
              <a:t>7 = 4 + 3 </a:t>
            </a:r>
          </a:p>
        </p:txBody>
      </p:sp>
      <p:sp>
        <p:nvSpPr>
          <p:cNvPr id="586895" name="Line 143">
            <a:extLst>
              <a:ext uri="{FF2B5EF4-FFF2-40B4-BE49-F238E27FC236}">
                <a16:creationId xmlns:a16="http://schemas.microsoft.com/office/drawing/2014/main" id="{4E86C83F-A1F1-414D-8EAA-50EC11170B4A}"/>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6896" name="Rectangle 144">
            <a:extLst>
              <a:ext uri="{FF2B5EF4-FFF2-40B4-BE49-F238E27FC236}">
                <a16:creationId xmlns:a16="http://schemas.microsoft.com/office/drawing/2014/main" id="{3B62854D-C521-4E4C-9DCA-C856D835971B}"/>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86897" name="Line 145">
            <a:extLst>
              <a:ext uri="{FF2B5EF4-FFF2-40B4-BE49-F238E27FC236}">
                <a16:creationId xmlns:a16="http://schemas.microsoft.com/office/drawing/2014/main" id="{FC1A5A01-FE70-0D44-A08E-9C9C9FCB6302}"/>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86898" name="Rectangle 146">
            <a:extLst>
              <a:ext uri="{FF2B5EF4-FFF2-40B4-BE49-F238E27FC236}">
                <a16:creationId xmlns:a16="http://schemas.microsoft.com/office/drawing/2014/main" id="{62EBB08E-99AF-6E47-8600-51F4E6EA880C}"/>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0" name="Rectangle 148">
            <a:extLst>
              <a:ext uri="{FF2B5EF4-FFF2-40B4-BE49-F238E27FC236}">
                <a16:creationId xmlns:a16="http://schemas.microsoft.com/office/drawing/2014/main" id="{FA8E23D4-3FD7-1346-85EE-65F7CA2DE0AB}"/>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1" name="Rectangle 149">
            <a:extLst>
              <a:ext uri="{FF2B5EF4-FFF2-40B4-BE49-F238E27FC236}">
                <a16:creationId xmlns:a16="http://schemas.microsoft.com/office/drawing/2014/main" id="{DD278E34-BFC2-D940-994F-3FC568374FA0}"/>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2" name="Text Box 150">
            <a:extLst>
              <a:ext uri="{FF2B5EF4-FFF2-40B4-BE49-F238E27FC236}">
                <a16:creationId xmlns:a16="http://schemas.microsoft.com/office/drawing/2014/main" id="{2DB13CD1-09E4-F14B-AB43-FFA38B0D8E8C}"/>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S</a:t>
            </a:r>
          </a:p>
        </p:txBody>
      </p:sp>
      <p:sp>
        <p:nvSpPr>
          <p:cNvPr id="586903" name="Text Box 151">
            <a:extLst>
              <a:ext uri="{FF2B5EF4-FFF2-40B4-BE49-F238E27FC236}">
                <a16:creationId xmlns:a16="http://schemas.microsoft.com/office/drawing/2014/main" id="{C8AC26B8-854A-C24A-A433-986AF038AF5E}"/>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Y</a:t>
            </a:r>
          </a:p>
        </p:txBody>
      </p:sp>
      <p:sp>
        <p:nvSpPr>
          <p:cNvPr id="586904" name="Rectangle 152">
            <a:extLst>
              <a:ext uri="{FF2B5EF4-FFF2-40B4-BE49-F238E27FC236}">
                <a16:creationId xmlns:a16="http://schemas.microsoft.com/office/drawing/2014/main" id="{93D50002-4325-D44E-8D16-C383420EB79B}"/>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5" name="Text Box 153">
            <a:extLst>
              <a:ext uri="{FF2B5EF4-FFF2-40B4-BE49-F238E27FC236}">
                <a16:creationId xmlns:a16="http://schemas.microsoft.com/office/drawing/2014/main" id="{DEE351FC-2386-3B4D-8FF9-A6BA552E2437}"/>
              </a:ext>
            </a:extLst>
          </p:cNvPr>
          <p:cNvSpPr txBox="1">
            <a:spLocks noChangeArrowheads="1"/>
          </p:cNvSpPr>
          <p:nvPr/>
        </p:nvSpPr>
        <p:spPr bwMode="auto">
          <a:xfrm rot="-5388536">
            <a:off x="2816226" y="3871912"/>
            <a:ext cx="19669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4 TOKOH</a:t>
            </a:r>
          </a:p>
        </p:txBody>
      </p:sp>
      <p:sp>
        <p:nvSpPr>
          <p:cNvPr id="586906" name="Rectangle 154">
            <a:extLst>
              <a:ext uri="{FF2B5EF4-FFF2-40B4-BE49-F238E27FC236}">
                <a16:creationId xmlns:a16="http://schemas.microsoft.com/office/drawing/2014/main" id="{12F05F21-ACB7-AE48-A76C-FA2B5DE3E95C}"/>
              </a:ext>
            </a:extLst>
          </p:cNvPr>
          <p:cNvSpPr>
            <a:spLocks noChangeArrowheads="1"/>
          </p:cNvSpPr>
          <p:nvPr/>
        </p:nvSpPr>
        <p:spPr bwMode="auto">
          <a:xfrm>
            <a:off x="3151188" y="5438775"/>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7" name="Rectangle 155">
            <a:extLst>
              <a:ext uri="{FF2B5EF4-FFF2-40B4-BE49-F238E27FC236}">
                <a16:creationId xmlns:a16="http://schemas.microsoft.com/office/drawing/2014/main" id="{ABD81F48-734B-6247-9B44-017AA7BBC7C9}"/>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08" name="Text Box 156">
            <a:extLst>
              <a:ext uri="{FF2B5EF4-FFF2-40B4-BE49-F238E27FC236}">
                <a16:creationId xmlns:a16="http://schemas.microsoft.com/office/drawing/2014/main" id="{6E3E31DD-1348-8345-81E6-9AF61891BF24}"/>
              </a:ext>
            </a:extLst>
          </p:cNvPr>
          <p:cNvSpPr txBox="1">
            <a:spLocks noChangeArrowheads="1"/>
          </p:cNvSpPr>
          <p:nvPr/>
        </p:nvSpPr>
        <p:spPr bwMode="auto">
          <a:xfrm rot="-5400000">
            <a:off x="3540126" y="1027112"/>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C</a:t>
            </a:r>
          </a:p>
        </p:txBody>
      </p:sp>
      <p:sp>
        <p:nvSpPr>
          <p:cNvPr id="586909" name="Freeform 157">
            <a:extLst>
              <a:ext uri="{FF2B5EF4-FFF2-40B4-BE49-F238E27FC236}">
                <a16:creationId xmlns:a16="http://schemas.microsoft.com/office/drawing/2014/main" id="{AABD0691-E33C-B548-A938-C7E12C7FBDF7}"/>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910" name="Freeform 158">
            <a:extLst>
              <a:ext uri="{FF2B5EF4-FFF2-40B4-BE49-F238E27FC236}">
                <a16:creationId xmlns:a16="http://schemas.microsoft.com/office/drawing/2014/main" id="{68D4B95A-3C17-784E-824C-99638BAFB7F4}"/>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911" name="Rectangle 159">
            <a:extLst>
              <a:ext uri="{FF2B5EF4-FFF2-40B4-BE49-F238E27FC236}">
                <a16:creationId xmlns:a16="http://schemas.microsoft.com/office/drawing/2014/main" id="{C3441C19-86D0-FA42-9A03-31CD885AB30F}"/>
              </a:ext>
            </a:extLst>
          </p:cNvPr>
          <p:cNvSpPr>
            <a:spLocks noChangeArrowheads="1"/>
          </p:cNvSpPr>
          <p:nvPr/>
        </p:nvSpPr>
        <p:spPr bwMode="auto">
          <a:xfrm>
            <a:off x="6330950" y="590550"/>
            <a:ext cx="193675" cy="904875"/>
          </a:xfrm>
          <a:prstGeom prst="rect">
            <a:avLst/>
          </a:prstGeom>
          <a:solidFill>
            <a:srgbClr val="54545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2" name="AutoShape 160">
            <a:extLst>
              <a:ext uri="{FF2B5EF4-FFF2-40B4-BE49-F238E27FC236}">
                <a16:creationId xmlns:a16="http://schemas.microsoft.com/office/drawing/2014/main" id="{F2244E97-969C-204C-BBAD-301EE48E84FA}"/>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3" name="Freeform 161">
            <a:extLst>
              <a:ext uri="{FF2B5EF4-FFF2-40B4-BE49-F238E27FC236}">
                <a16:creationId xmlns:a16="http://schemas.microsoft.com/office/drawing/2014/main" id="{80D527C6-D74C-974A-BBE2-8B8E45FEC9C2}"/>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914" name="Rectangle 162">
            <a:extLst>
              <a:ext uri="{FF2B5EF4-FFF2-40B4-BE49-F238E27FC236}">
                <a16:creationId xmlns:a16="http://schemas.microsoft.com/office/drawing/2014/main" id="{DA4F546A-C3F5-264E-93D6-D361F0D356D3}"/>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5" name="AutoShape 163">
            <a:extLst>
              <a:ext uri="{FF2B5EF4-FFF2-40B4-BE49-F238E27FC236}">
                <a16:creationId xmlns:a16="http://schemas.microsoft.com/office/drawing/2014/main" id="{8002C8F8-B816-6C49-8504-916F0F149944}"/>
              </a:ext>
            </a:extLst>
          </p:cNvPr>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6" name="Rectangle 164">
            <a:extLst>
              <a:ext uri="{FF2B5EF4-FFF2-40B4-BE49-F238E27FC236}">
                <a16:creationId xmlns:a16="http://schemas.microsoft.com/office/drawing/2014/main" id="{CF5266F1-B698-D04C-A27B-00667DDF9698}"/>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7" name="AutoShape 165">
            <a:extLst>
              <a:ext uri="{FF2B5EF4-FFF2-40B4-BE49-F238E27FC236}">
                <a16:creationId xmlns:a16="http://schemas.microsoft.com/office/drawing/2014/main" id="{CFBEED00-04E3-F24C-801F-4D3C48FBF822}"/>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8" name="Rectangle 166">
            <a:extLst>
              <a:ext uri="{FF2B5EF4-FFF2-40B4-BE49-F238E27FC236}">
                <a16:creationId xmlns:a16="http://schemas.microsoft.com/office/drawing/2014/main" id="{180BF83B-560B-644A-BFBD-93B77A484100}"/>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19" name="AutoShape 167">
            <a:extLst>
              <a:ext uri="{FF2B5EF4-FFF2-40B4-BE49-F238E27FC236}">
                <a16:creationId xmlns:a16="http://schemas.microsoft.com/office/drawing/2014/main" id="{301C7252-2A16-954A-A0AD-6149CA3B7F01}"/>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6920" name="Group 168">
            <a:extLst>
              <a:ext uri="{FF2B5EF4-FFF2-40B4-BE49-F238E27FC236}">
                <a16:creationId xmlns:a16="http://schemas.microsoft.com/office/drawing/2014/main" id="{9BDC698D-EE16-8C42-BD6B-337F2BDED22C}"/>
              </a:ext>
            </a:extLst>
          </p:cNvPr>
          <p:cNvGrpSpPr>
            <a:grpSpLocks/>
          </p:cNvGrpSpPr>
          <p:nvPr/>
        </p:nvGrpSpPr>
        <p:grpSpPr bwMode="auto">
          <a:xfrm>
            <a:off x="6591300" y="4418013"/>
            <a:ext cx="952500" cy="527050"/>
            <a:chOff x="4152" y="2783"/>
            <a:chExt cx="600" cy="332"/>
          </a:xfrm>
        </p:grpSpPr>
        <p:sp>
          <p:nvSpPr>
            <p:cNvPr id="586921" name="AutoShape 169">
              <a:extLst>
                <a:ext uri="{FF2B5EF4-FFF2-40B4-BE49-F238E27FC236}">
                  <a16:creationId xmlns:a16="http://schemas.microsoft.com/office/drawing/2014/main" id="{DDB427FB-2ED2-264B-B31A-E3F20C20FAF9}"/>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22" name="Rectangle 170">
              <a:extLst>
                <a:ext uri="{FF2B5EF4-FFF2-40B4-BE49-F238E27FC236}">
                  <a16:creationId xmlns:a16="http://schemas.microsoft.com/office/drawing/2014/main" id="{E5395015-E74A-A444-88B0-59EF8244B1F7}"/>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23" name="AutoShape 171">
              <a:extLst>
                <a:ext uri="{FF2B5EF4-FFF2-40B4-BE49-F238E27FC236}">
                  <a16:creationId xmlns:a16="http://schemas.microsoft.com/office/drawing/2014/main" id="{E39CB5A8-E30E-9741-BE85-9507FAEDE41B}"/>
                </a:ext>
              </a:extLst>
            </p:cNvPr>
            <p:cNvSpPr>
              <a:spLocks noChangeArrowheads="1"/>
            </p:cNvSpPr>
            <p:nvPr/>
          </p:nvSpPr>
          <p:spPr bwMode="auto">
            <a:xfrm>
              <a:off x="4165" y="2799"/>
              <a:ext cx="436" cy="226"/>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6924" name="Rectangle 172">
            <a:extLst>
              <a:ext uri="{FF2B5EF4-FFF2-40B4-BE49-F238E27FC236}">
                <a16:creationId xmlns:a16="http://schemas.microsoft.com/office/drawing/2014/main" id="{D8F148F8-66BE-8E48-B146-24FEA634AADC}"/>
              </a:ext>
            </a:extLst>
          </p:cNvPr>
          <p:cNvSpPr>
            <a:spLocks noChangeArrowheads="1"/>
          </p:cNvSpPr>
          <p:nvPr/>
        </p:nvSpPr>
        <p:spPr bwMode="auto">
          <a:xfrm>
            <a:off x="4913313" y="4203700"/>
            <a:ext cx="806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(1500 S.M.)</a:t>
            </a:r>
          </a:p>
        </p:txBody>
      </p:sp>
      <p:sp>
        <p:nvSpPr>
          <p:cNvPr id="586925" name="Rectangle 173">
            <a:extLst>
              <a:ext uri="{FF2B5EF4-FFF2-40B4-BE49-F238E27FC236}">
                <a16:creationId xmlns:a16="http://schemas.microsoft.com/office/drawing/2014/main" id="{701F6AFD-1845-704F-B7D3-6F8CD65ADD90}"/>
              </a:ext>
            </a:extLst>
          </p:cNvPr>
          <p:cNvSpPr>
            <a:spLocks noChangeArrowheads="1"/>
          </p:cNvSpPr>
          <p:nvPr/>
        </p:nvSpPr>
        <p:spPr bwMode="auto">
          <a:xfrm>
            <a:off x="7269163" y="4330700"/>
            <a:ext cx="7286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(500 B.C.)</a:t>
            </a:r>
          </a:p>
        </p:txBody>
      </p:sp>
      <p:sp>
        <p:nvSpPr>
          <p:cNvPr id="586926" name="Rectangle 174">
            <a:extLst>
              <a:ext uri="{FF2B5EF4-FFF2-40B4-BE49-F238E27FC236}">
                <a16:creationId xmlns:a16="http://schemas.microsoft.com/office/drawing/2014/main" id="{8744F574-D97D-7944-8474-4C058D6E1F4A}"/>
              </a:ext>
            </a:extLst>
          </p:cNvPr>
          <p:cNvSpPr>
            <a:spLocks noChangeArrowheads="1"/>
          </p:cNvSpPr>
          <p:nvPr/>
        </p:nvSpPr>
        <p:spPr bwMode="auto">
          <a:xfrm>
            <a:off x="7262813" y="1219200"/>
            <a:ext cx="792162"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en-US" sz="1000">
                <a:solidFill>
                  <a:srgbClr val="FFFF00"/>
                </a:solidFill>
                <a:latin typeface="Times" pitchFamily="2" charset="0"/>
              </a:rPr>
              <a:t>(1000 B.C.)</a:t>
            </a:r>
          </a:p>
        </p:txBody>
      </p:sp>
      <p:sp>
        <p:nvSpPr>
          <p:cNvPr id="586927" name="Line 175">
            <a:extLst>
              <a:ext uri="{FF2B5EF4-FFF2-40B4-BE49-F238E27FC236}">
                <a16:creationId xmlns:a16="http://schemas.microsoft.com/office/drawing/2014/main" id="{08EA6CDB-DA3A-A644-ADB4-070585C3B22E}"/>
              </a:ext>
            </a:extLst>
          </p:cNvPr>
          <p:cNvSpPr>
            <a:spLocks noChangeShapeType="1"/>
          </p:cNvSpPr>
          <p:nvPr/>
        </p:nvSpPr>
        <p:spPr bwMode="auto">
          <a:xfrm>
            <a:off x="6627813" y="17843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28" name="Line 176">
            <a:extLst>
              <a:ext uri="{FF2B5EF4-FFF2-40B4-BE49-F238E27FC236}">
                <a16:creationId xmlns:a16="http://schemas.microsoft.com/office/drawing/2014/main" id="{FD48FC56-B57C-3741-B158-A65C1EB47BB1}"/>
              </a:ext>
            </a:extLst>
          </p:cNvPr>
          <p:cNvSpPr>
            <a:spLocks noChangeShapeType="1"/>
          </p:cNvSpPr>
          <p:nvPr/>
        </p:nvSpPr>
        <p:spPr bwMode="auto">
          <a:xfrm>
            <a:off x="6615113" y="2482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29" name="Line 177">
            <a:extLst>
              <a:ext uri="{FF2B5EF4-FFF2-40B4-BE49-F238E27FC236}">
                <a16:creationId xmlns:a16="http://schemas.microsoft.com/office/drawing/2014/main" id="{0578C30E-1B62-F240-AF1F-C82B86112963}"/>
              </a:ext>
            </a:extLst>
          </p:cNvPr>
          <p:cNvSpPr>
            <a:spLocks noChangeShapeType="1"/>
          </p:cNvSpPr>
          <p:nvPr/>
        </p:nvSpPr>
        <p:spPr bwMode="auto">
          <a:xfrm>
            <a:off x="6615113" y="26606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0" name="Line 178">
            <a:extLst>
              <a:ext uri="{FF2B5EF4-FFF2-40B4-BE49-F238E27FC236}">
                <a16:creationId xmlns:a16="http://schemas.microsoft.com/office/drawing/2014/main" id="{7E7657CB-1DD6-CC45-9A55-7ED295E60C6B}"/>
              </a:ext>
            </a:extLst>
          </p:cNvPr>
          <p:cNvSpPr>
            <a:spLocks noChangeShapeType="1"/>
          </p:cNvSpPr>
          <p:nvPr/>
        </p:nvSpPr>
        <p:spPr bwMode="auto">
          <a:xfrm>
            <a:off x="6627813" y="28384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1" name="Line 179">
            <a:extLst>
              <a:ext uri="{FF2B5EF4-FFF2-40B4-BE49-F238E27FC236}">
                <a16:creationId xmlns:a16="http://schemas.microsoft.com/office/drawing/2014/main" id="{15E8CB19-AEBC-0449-8911-63C360640208}"/>
              </a:ext>
            </a:extLst>
          </p:cNvPr>
          <p:cNvSpPr>
            <a:spLocks noChangeShapeType="1"/>
          </p:cNvSpPr>
          <p:nvPr/>
        </p:nvSpPr>
        <p:spPr bwMode="auto">
          <a:xfrm>
            <a:off x="6621463" y="30162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2" name="Line 180">
            <a:extLst>
              <a:ext uri="{FF2B5EF4-FFF2-40B4-BE49-F238E27FC236}">
                <a16:creationId xmlns:a16="http://schemas.microsoft.com/office/drawing/2014/main" id="{774B62F3-61E4-1B43-9D72-F8E766378C64}"/>
              </a:ext>
            </a:extLst>
          </p:cNvPr>
          <p:cNvSpPr>
            <a:spLocks noChangeShapeType="1"/>
          </p:cNvSpPr>
          <p:nvPr/>
        </p:nvSpPr>
        <p:spPr bwMode="auto">
          <a:xfrm>
            <a:off x="7083425" y="1866900"/>
            <a:ext cx="0" cy="11811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3" name="Line 181">
            <a:extLst>
              <a:ext uri="{FF2B5EF4-FFF2-40B4-BE49-F238E27FC236}">
                <a16:creationId xmlns:a16="http://schemas.microsoft.com/office/drawing/2014/main" id="{1E326AA7-0A5A-484F-A71D-D2B0F09C8779}"/>
              </a:ext>
            </a:extLst>
          </p:cNvPr>
          <p:cNvSpPr>
            <a:spLocks noChangeShapeType="1"/>
          </p:cNvSpPr>
          <p:nvPr/>
        </p:nvSpPr>
        <p:spPr bwMode="auto">
          <a:xfrm>
            <a:off x="6621463" y="21399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4" name="Line 182">
            <a:extLst>
              <a:ext uri="{FF2B5EF4-FFF2-40B4-BE49-F238E27FC236}">
                <a16:creationId xmlns:a16="http://schemas.microsoft.com/office/drawing/2014/main" id="{EC70D112-136A-FC44-BF01-3698F8C138DA}"/>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5" name="Line 183">
            <a:extLst>
              <a:ext uri="{FF2B5EF4-FFF2-40B4-BE49-F238E27FC236}">
                <a16:creationId xmlns:a16="http://schemas.microsoft.com/office/drawing/2014/main" id="{CCDB8D70-7AE6-D946-BF5A-130C4F2CAFB6}"/>
              </a:ext>
            </a:extLst>
          </p:cNvPr>
          <p:cNvSpPr>
            <a:spLocks noChangeShapeType="1"/>
          </p:cNvSpPr>
          <p:nvPr/>
        </p:nvSpPr>
        <p:spPr bwMode="auto">
          <a:xfrm flipV="1">
            <a:off x="6627813" y="1962150"/>
            <a:ext cx="873125"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6" name="Line 184">
            <a:extLst>
              <a:ext uri="{FF2B5EF4-FFF2-40B4-BE49-F238E27FC236}">
                <a16:creationId xmlns:a16="http://schemas.microsoft.com/office/drawing/2014/main" id="{791AB972-E58A-224B-917D-E94E3E0D1FA0}"/>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7" name="Line 185">
            <a:extLst>
              <a:ext uri="{FF2B5EF4-FFF2-40B4-BE49-F238E27FC236}">
                <a16:creationId xmlns:a16="http://schemas.microsoft.com/office/drawing/2014/main" id="{B87F8327-CBC8-CB47-9743-89167421D628}"/>
              </a:ext>
            </a:extLst>
          </p:cNvPr>
          <p:cNvSpPr>
            <a:spLocks noChangeShapeType="1"/>
          </p:cNvSpPr>
          <p:nvPr/>
        </p:nvSpPr>
        <p:spPr bwMode="auto">
          <a:xfrm>
            <a:off x="6646863" y="36639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8" name="Line 186">
            <a:extLst>
              <a:ext uri="{FF2B5EF4-FFF2-40B4-BE49-F238E27FC236}">
                <a16:creationId xmlns:a16="http://schemas.microsoft.com/office/drawing/2014/main" id="{B692B9E4-9506-9B44-B4B0-07167B90277B}"/>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39" name="Rectangle 187">
            <a:extLst>
              <a:ext uri="{FF2B5EF4-FFF2-40B4-BE49-F238E27FC236}">
                <a16:creationId xmlns:a16="http://schemas.microsoft.com/office/drawing/2014/main" id="{89F75C7B-C400-F544-A657-597F68FE84B6}"/>
              </a:ext>
            </a:extLst>
          </p:cNvPr>
          <p:cNvSpPr>
            <a:spLocks noChangeArrowheads="1"/>
          </p:cNvSpPr>
          <p:nvPr/>
        </p:nvSpPr>
        <p:spPr bwMode="auto">
          <a:xfrm>
            <a:off x="6523038" y="3213100"/>
            <a:ext cx="10128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PEMBUANGAN</a:t>
            </a:r>
          </a:p>
        </p:txBody>
      </p:sp>
      <p:sp>
        <p:nvSpPr>
          <p:cNvPr id="586940" name="Line 188">
            <a:extLst>
              <a:ext uri="{FF2B5EF4-FFF2-40B4-BE49-F238E27FC236}">
                <a16:creationId xmlns:a16="http://schemas.microsoft.com/office/drawing/2014/main" id="{2F3B584E-5878-F647-9832-CE63BF03D0F6}"/>
              </a:ext>
            </a:extLst>
          </p:cNvPr>
          <p:cNvSpPr>
            <a:spLocks noChangeShapeType="1"/>
          </p:cNvSpPr>
          <p:nvPr/>
        </p:nvSpPr>
        <p:spPr bwMode="auto">
          <a:xfrm>
            <a:off x="6646863" y="42354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1" name="Line 189">
            <a:extLst>
              <a:ext uri="{FF2B5EF4-FFF2-40B4-BE49-F238E27FC236}">
                <a16:creationId xmlns:a16="http://schemas.microsoft.com/office/drawing/2014/main" id="{0C4A62E0-CDA1-4648-9BC1-CB499483B7BE}"/>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2" name="Line 190">
            <a:extLst>
              <a:ext uri="{FF2B5EF4-FFF2-40B4-BE49-F238E27FC236}">
                <a16:creationId xmlns:a16="http://schemas.microsoft.com/office/drawing/2014/main" id="{DB875306-8E0E-7E4E-AD46-CA1D909429BA}"/>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3" name="Rectangle 191">
            <a:extLst>
              <a:ext uri="{FF2B5EF4-FFF2-40B4-BE49-F238E27FC236}">
                <a16:creationId xmlns:a16="http://schemas.microsoft.com/office/drawing/2014/main" id="{817755E4-EE4B-224C-A483-D054147E5913}"/>
              </a:ext>
            </a:extLst>
          </p:cNvPr>
          <p:cNvSpPr>
            <a:spLocks noChangeArrowheads="1"/>
          </p:cNvSpPr>
          <p:nvPr/>
        </p:nvSpPr>
        <p:spPr bwMode="auto">
          <a:xfrm>
            <a:off x="6599238" y="4394200"/>
            <a:ext cx="6381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SENYAP</a:t>
            </a:r>
          </a:p>
        </p:txBody>
      </p:sp>
      <p:sp>
        <p:nvSpPr>
          <p:cNvPr id="586944" name="Line 192">
            <a:extLst>
              <a:ext uri="{FF2B5EF4-FFF2-40B4-BE49-F238E27FC236}">
                <a16:creationId xmlns:a16="http://schemas.microsoft.com/office/drawing/2014/main" id="{BD86AF5B-29D8-8C43-A917-06C1E7F42605}"/>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5" name="Line 193">
            <a:extLst>
              <a:ext uri="{FF2B5EF4-FFF2-40B4-BE49-F238E27FC236}">
                <a16:creationId xmlns:a16="http://schemas.microsoft.com/office/drawing/2014/main" id="{DDAC2445-0800-6540-9E9E-0FF4154AF5E0}"/>
              </a:ext>
            </a:extLst>
          </p:cNvPr>
          <p:cNvSpPr>
            <a:spLocks noChangeShapeType="1"/>
          </p:cNvSpPr>
          <p:nvPr/>
        </p:nvSpPr>
        <p:spPr bwMode="auto">
          <a:xfrm flipV="1">
            <a:off x="6630988" y="1593850"/>
            <a:ext cx="8763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6" name="Rectangle 194">
            <a:extLst>
              <a:ext uri="{FF2B5EF4-FFF2-40B4-BE49-F238E27FC236}">
                <a16:creationId xmlns:a16="http://schemas.microsoft.com/office/drawing/2014/main" id="{F02DF047-4516-5C4A-89CB-8EE7BC95327F}"/>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7" name="AutoShape 195">
            <a:extLst>
              <a:ext uri="{FF2B5EF4-FFF2-40B4-BE49-F238E27FC236}">
                <a16:creationId xmlns:a16="http://schemas.microsoft.com/office/drawing/2014/main" id="{C4AB0242-84C1-D746-B55F-581194345655}"/>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48" name="Rectangle 196">
            <a:extLst>
              <a:ext uri="{FF2B5EF4-FFF2-40B4-BE49-F238E27FC236}">
                <a16:creationId xmlns:a16="http://schemas.microsoft.com/office/drawing/2014/main" id="{AF48724F-8D58-3946-9D10-243DCF6F1EDF}"/>
              </a:ext>
            </a:extLst>
          </p:cNvPr>
          <p:cNvSpPr>
            <a:spLocks noChangeArrowheads="1"/>
          </p:cNvSpPr>
          <p:nvPr/>
        </p:nvSpPr>
        <p:spPr bwMode="auto">
          <a:xfrm>
            <a:off x="6610350" y="5102225"/>
            <a:ext cx="6699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1200">
                <a:solidFill>
                  <a:srgbClr val="000000"/>
                </a:solidFill>
                <a:latin typeface="Chicago" charset="0"/>
              </a:rPr>
              <a:t>YESUS</a:t>
            </a:r>
          </a:p>
        </p:txBody>
      </p:sp>
      <p:sp>
        <p:nvSpPr>
          <p:cNvPr id="586949" name="Line 197">
            <a:extLst>
              <a:ext uri="{FF2B5EF4-FFF2-40B4-BE49-F238E27FC236}">
                <a16:creationId xmlns:a16="http://schemas.microsoft.com/office/drawing/2014/main" id="{A11743C9-E2D0-F844-953C-DBAAC95D3922}"/>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0" name="Line 198">
            <a:extLst>
              <a:ext uri="{FF2B5EF4-FFF2-40B4-BE49-F238E27FC236}">
                <a16:creationId xmlns:a16="http://schemas.microsoft.com/office/drawing/2014/main" id="{6C021A71-6BA5-CC43-9077-CBFEBA24A8B6}"/>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1" name="Line 199">
            <a:extLst>
              <a:ext uri="{FF2B5EF4-FFF2-40B4-BE49-F238E27FC236}">
                <a16:creationId xmlns:a16="http://schemas.microsoft.com/office/drawing/2014/main" id="{BA0E56A6-69C4-8F4E-ABFE-7A9CD3D4FF68}"/>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2" name="Line 200">
            <a:extLst>
              <a:ext uri="{FF2B5EF4-FFF2-40B4-BE49-F238E27FC236}">
                <a16:creationId xmlns:a16="http://schemas.microsoft.com/office/drawing/2014/main" id="{48CBF527-BF56-9F4C-95DF-B15EF5DF056E}"/>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3" name="Line 201">
            <a:extLst>
              <a:ext uri="{FF2B5EF4-FFF2-40B4-BE49-F238E27FC236}">
                <a16:creationId xmlns:a16="http://schemas.microsoft.com/office/drawing/2014/main" id="{349F615F-1DDF-0C41-B149-DBD39A4A34AC}"/>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4" name="Line 202">
            <a:extLst>
              <a:ext uri="{FF2B5EF4-FFF2-40B4-BE49-F238E27FC236}">
                <a16:creationId xmlns:a16="http://schemas.microsoft.com/office/drawing/2014/main" id="{FB12F6C7-1E2B-C541-BA60-929F6C28CA35}"/>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5" name="AutoShape 203">
            <a:extLst>
              <a:ext uri="{FF2B5EF4-FFF2-40B4-BE49-F238E27FC236}">
                <a16:creationId xmlns:a16="http://schemas.microsoft.com/office/drawing/2014/main" id="{27963BD7-F861-7F47-9674-B0CD6167A2A7}"/>
              </a:ext>
            </a:extLst>
          </p:cNvPr>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6" name="Rectangle 204">
            <a:extLst>
              <a:ext uri="{FF2B5EF4-FFF2-40B4-BE49-F238E27FC236}">
                <a16:creationId xmlns:a16="http://schemas.microsoft.com/office/drawing/2014/main" id="{4C6A7E24-DC38-6E4B-8621-B3FC64F04DA8}"/>
              </a:ext>
            </a:extLst>
          </p:cNvPr>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7" name="AutoShape 205">
            <a:extLst>
              <a:ext uri="{FF2B5EF4-FFF2-40B4-BE49-F238E27FC236}">
                <a16:creationId xmlns:a16="http://schemas.microsoft.com/office/drawing/2014/main" id="{1F230ACE-B83A-924E-8849-B710CA4C5787}"/>
              </a:ext>
            </a:extLst>
          </p:cNvPr>
          <p:cNvSpPr>
            <a:spLocks noChangeArrowheads="1"/>
          </p:cNvSpPr>
          <p:nvPr/>
        </p:nvSpPr>
        <p:spPr bwMode="auto">
          <a:xfrm>
            <a:off x="6613525" y="647700"/>
            <a:ext cx="692150" cy="25082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58" name="Rectangle 206">
            <a:extLst>
              <a:ext uri="{FF2B5EF4-FFF2-40B4-BE49-F238E27FC236}">
                <a16:creationId xmlns:a16="http://schemas.microsoft.com/office/drawing/2014/main" id="{3FAF9EE2-710D-714E-8068-38267398902D}"/>
              </a:ext>
            </a:extLst>
          </p:cNvPr>
          <p:cNvSpPr>
            <a:spLocks noChangeArrowheads="1"/>
          </p:cNvSpPr>
          <p:nvPr/>
        </p:nvSpPr>
        <p:spPr bwMode="auto">
          <a:xfrm>
            <a:off x="6570663" y="561975"/>
            <a:ext cx="64452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ANARKI</a:t>
            </a:r>
          </a:p>
        </p:txBody>
      </p:sp>
      <p:sp>
        <p:nvSpPr>
          <p:cNvPr id="586959" name="Line 207">
            <a:extLst>
              <a:ext uri="{FF2B5EF4-FFF2-40B4-BE49-F238E27FC236}">
                <a16:creationId xmlns:a16="http://schemas.microsoft.com/office/drawing/2014/main" id="{B230FABF-A6A3-8144-92DA-5335B42CAD35}"/>
              </a:ext>
            </a:extLst>
          </p:cNvPr>
          <p:cNvSpPr>
            <a:spLocks noChangeShapeType="1"/>
          </p:cNvSpPr>
          <p:nvPr/>
        </p:nvSpPr>
        <p:spPr bwMode="auto">
          <a:xfrm>
            <a:off x="6630988" y="111760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60" name="Line 208">
            <a:extLst>
              <a:ext uri="{FF2B5EF4-FFF2-40B4-BE49-F238E27FC236}">
                <a16:creationId xmlns:a16="http://schemas.microsoft.com/office/drawing/2014/main" id="{D8C77C29-430F-F44B-BAAC-900E53B7793B}"/>
              </a:ext>
            </a:extLst>
          </p:cNvPr>
          <p:cNvSpPr>
            <a:spLocks noChangeShapeType="1"/>
          </p:cNvSpPr>
          <p:nvPr/>
        </p:nvSpPr>
        <p:spPr bwMode="auto">
          <a:xfrm flipV="1">
            <a:off x="6630988" y="928688"/>
            <a:ext cx="863600" cy="158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61" name="Rectangle 209">
            <a:extLst>
              <a:ext uri="{FF2B5EF4-FFF2-40B4-BE49-F238E27FC236}">
                <a16:creationId xmlns:a16="http://schemas.microsoft.com/office/drawing/2014/main" id="{6B5A5143-BA74-BE4C-A87A-47922C445CEC}"/>
              </a:ext>
            </a:extLst>
          </p:cNvPr>
          <p:cNvSpPr>
            <a:spLocks noChangeArrowheads="1"/>
          </p:cNvSpPr>
          <p:nvPr/>
        </p:nvSpPr>
        <p:spPr bwMode="auto">
          <a:xfrm>
            <a:off x="6580188" y="1266825"/>
            <a:ext cx="81597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KERAJAAN</a:t>
            </a:r>
          </a:p>
        </p:txBody>
      </p:sp>
      <p:sp>
        <p:nvSpPr>
          <p:cNvPr id="586962" name="Line 210">
            <a:extLst>
              <a:ext uri="{FF2B5EF4-FFF2-40B4-BE49-F238E27FC236}">
                <a16:creationId xmlns:a16="http://schemas.microsoft.com/office/drawing/2014/main" id="{97BA8F26-E266-2F43-92E5-9F6112A95ED0}"/>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63" name="Rectangle 211">
            <a:extLst>
              <a:ext uri="{FF2B5EF4-FFF2-40B4-BE49-F238E27FC236}">
                <a16:creationId xmlns:a16="http://schemas.microsoft.com/office/drawing/2014/main" id="{B79E23BC-7497-9E40-BA7D-0467CBCA10DF}"/>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64" name="Rectangle 212">
            <a:extLst>
              <a:ext uri="{FF2B5EF4-FFF2-40B4-BE49-F238E27FC236}">
                <a16:creationId xmlns:a16="http://schemas.microsoft.com/office/drawing/2014/main" id="{1841D209-44C8-D049-9858-37ED7A8D8B1B}"/>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586965" name="Rectangle 213">
            <a:extLst>
              <a:ext uri="{FF2B5EF4-FFF2-40B4-BE49-F238E27FC236}">
                <a16:creationId xmlns:a16="http://schemas.microsoft.com/office/drawing/2014/main" id="{07AF6682-233F-E74A-9530-A7BB2A0BB4F1}"/>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586967" name="Text Box 215">
            <a:extLst>
              <a:ext uri="{FF2B5EF4-FFF2-40B4-BE49-F238E27FC236}">
                <a16:creationId xmlns:a16="http://schemas.microsoft.com/office/drawing/2014/main" id="{510A789C-2BD2-FF4D-832B-1473F9B50577}"/>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586968" name="Text Box 216">
            <a:extLst>
              <a:ext uri="{FF2B5EF4-FFF2-40B4-BE49-F238E27FC236}">
                <a16:creationId xmlns:a16="http://schemas.microsoft.com/office/drawing/2014/main" id="{5FFDD511-13A9-E246-9076-678284280D67}"/>
              </a:ext>
            </a:extLst>
          </p:cNvPr>
          <p:cNvSpPr txBox="1">
            <a:spLocks noChangeArrowheads="1"/>
          </p:cNvSpPr>
          <p:nvPr/>
        </p:nvSpPr>
        <p:spPr bwMode="auto">
          <a:xfrm>
            <a:off x="1773238" y="47625"/>
            <a:ext cx="2247900"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Kej 1 - Yos 24</a:t>
            </a:r>
          </a:p>
        </p:txBody>
      </p:sp>
      <p:sp>
        <p:nvSpPr>
          <p:cNvPr id="586969" name="Freeform 217">
            <a:extLst>
              <a:ext uri="{FF2B5EF4-FFF2-40B4-BE49-F238E27FC236}">
                <a16:creationId xmlns:a16="http://schemas.microsoft.com/office/drawing/2014/main" id="{13AEE5F5-F5E6-E446-89EF-C699A71BDF04}"/>
              </a:ext>
            </a:extLst>
          </p:cNvPr>
          <p:cNvSpPr>
            <a:spLocks/>
          </p:cNvSpPr>
          <p:nvPr/>
        </p:nvSpPr>
        <p:spPr bwMode="auto">
          <a:xfrm>
            <a:off x="8599488" y="35814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970" name="Rectangle 218">
            <a:extLst>
              <a:ext uri="{FF2B5EF4-FFF2-40B4-BE49-F238E27FC236}">
                <a16:creationId xmlns:a16="http://schemas.microsoft.com/office/drawing/2014/main" id="{3D442776-97A9-234A-91F9-673CA3659035}"/>
              </a:ext>
            </a:extLst>
          </p:cNvPr>
          <p:cNvSpPr>
            <a:spLocks noChangeArrowheads="1"/>
          </p:cNvSpPr>
          <p:nvPr/>
        </p:nvSpPr>
        <p:spPr bwMode="auto">
          <a:xfrm>
            <a:off x="8180388" y="39116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1" name="Freeform 219">
            <a:extLst>
              <a:ext uri="{FF2B5EF4-FFF2-40B4-BE49-F238E27FC236}">
                <a16:creationId xmlns:a16="http://schemas.microsoft.com/office/drawing/2014/main" id="{303F4873-34AE-614E-87E2-E0E4DB4E83DA}"/>
              </a:ext>
            </a:extLst>
          </p:cNvPr>
          <p:cNvSpPr>
            <a:spLocks/>
          </p:cNvSpPr>
          <p:nvPr/>
        </p:nvSpPr>
        <p:spPr bwMode="auto">
          <a:xfrm>
            <a:off x="8594725" y="35417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972" name="AutoShape 220">
            <a:extLst>
              <a:ext uri="{FF2B5EF4-FFF2-40B4-BE49-F238E27FC236}">
                <a16:creationId xmlns:a16="http://schemas.microsoft.com/office/drawing/2014/main" id="{D48D1317-5BA5-4C4D-A3AC-CD68F6C75B90}"/>
              </a:ext>
            </a:extLst>
          </p:cNvPr>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3" name="Rectangle 221">
            <a:extLst>
              <a:ext uri="{FF2B5EF4-FFF2-40B4-BE49-F238E27FC236}">
                <a16:creationId xmlns:a16="http://schemas.microsoft.com/office/drawing/2014/main" id="{C1CDE951-383E-374F-AFB4-1C6D9AEA424E}"/>
              </a:ext>
            </a:extLst>
          </p:cNvPr>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4" name="Rectangle 222">
            <a:extLst>
              <a:ext uri="{FF2B5EF4-FFF2-40B4-BE49-F238E27FC236}">
                <a16:creationId xmlns:a16="http://schemas.microsoft.com/office/drawing/2014/main" id="{F8EB174A-B43D-8C43-ACD4-FDD6E7F9A352}"/>
              </a:ext>
            </a:extLst>
          </p:cNvPr>
          <p:cNvSpPr>
            <a:spLocks noChangeArrowheads="1"/>
          </p:cNvSpPr>
          <p:nvPr/>
        </p:nvSpPr>
        <p:spPr bwMode="auto">
          <a:xfrm>
            <a:off x="8129588" y="38623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5" name="AutoShape 223">
            <a:extLst>
              <a:ext uri="{FF2B5EF4-FFF2-40B4-BE49-F238E27FC236}">
                <a16:creationId xmlns:a16="http://schemas.microsoft.com/office/drawing/2014/main" id="{CC12795B-CC32-8945-9679-4BE4E7FB6FC4}"/>
              </a:ext>
            </a:extLst>
          </p:cNvPr>
          <p:cNvSpPr>
            <a:spLocks noChangeArrowheads="1"/>
          </p:cNvSpPr>
          <p:nvPr/>
        </p:nvSpPr>
        <p:spPr bwMode="auto">
          <a:xfrm>
            <a:off x="8035925" y="3481388"/>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6" name="Line 224">
            <a:extLst>
              <a:ext uri="{FF2B5EF4-FFF2-40B4-BE49-F238E27FC236}">
                <a16:creationId xmlns:a16="http://schemas.microsoft.com/office/drawing/2014/main" id="{10876039-A6FC-3B45-BC83-3512B4898DAC}"/>
              </a:ext>
            </a:extLst>
          </p:cNvPr>
          <p:cNvSpPr>
            <a:spLocks noChangeShapeType="1"/>
          </p:cNvSpPr>
          <p:nvPr/>
        </p:nvSpPr>
        <p:spPr bwMode="auto">
          <a:xfrm>
            <a:off x="8050213" y="38258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7" name="Line 225">
            <a:extLst>
              <a:ext uri="{FF2B5EF4-FFF2-40B4-BE49-F238E27FC236}">
                <a16:creationId xmlns:a16="http://schemas.microsoft.com/office/drawing/2014/main" id="{5A2B3322-C027-DC48-A231-6F1464E93B60}"/>
              </a:ext>
            </a:extLst>
          </p:cNvPr>
          <p:cNvSpPr>
            <a:spLocks noChangeShapeType="1"/>
          </p:cNvSpPr>
          <p:nvPr/>
        </p:nvSpPr>
        <p:spPr bwMode="auto">
          <a:xfrm>
            <a:off x="8050213" y="4016375"/>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78" name="Rectangle 226">
            <a:extLst>
              <a:ext uri="{FF2B5EF4-FFF2-40B4-BE49-F238E27FC236}">
                <a16:creationId xmlns:a16="http://schemas.microsoft.com/office/drawing/2014/main" id="{7043666B-34C6-BB40-957E-4ED7493CF9FC}"/>
              </a:ext>
            </a:extLst>
          </p:cNvPr>
          <p:cNvSpPr>
            <a:spLocks noChangeArrowheads="1"/>
          </p:cNvSpPr>
          <p:nvPr/>
        </p:nvSpPr>
        <p:spPr bwMode="auto">
          <a:xfrm>
            <a:off x="8053388" y="3429000"/>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YOSUA</a:t>
            </a:r>
          </a:p>
        </p:txBody>
      </p:sp>
      <p:sp>
        <p:nvSpPr>
          <p:cNvPr id="586979" name="Rectangle 227">
            <a:extLst>
              <a:ext uri="{FF2B5EF4-FFF2-40B4-BE49-F238E27FC236}">
                <a16:creationId xmlns:a16="http://schemas.microsoft.com/office/drawing/2014/main" id="{851E49EE-8221-8947-B006-556ACF785E55}"/>
              </a:ext>
            </a:extLst>
          </p:cNvPr>
          <p:cNvSpPr>
            <a:spLocks noChangeArrowheads="1"/>
          </p:cNvSpPr>
          <p:nvPr/>
        </p:nvSpPr>
        <p:spPr bwMode="auto">
          <a:xfrm>
            <a:off x="8118475" y="3644900"/>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Yerikho/Ai</a:t>
            </a:r>
          </a:p>
        </p:txBody>
      </p:sp>
      <p:sp>
        <p:nvSpPr>
          <p:cNvPr id="586980" name="Rectangle 228">
            <a:extLst>
              <a:ext uri="{FF2B5EF4-FFF2-40B4-BE49-F238E27FC236}">
                <a16:creationId xmlns:a16="http://schemas.microsoft.com/office/drawing/2014/main" id="{225B236F-BA88-AE49-854E-F732932565F2}"/>
              </a:ext>
            </a:extLst>
          </p:cNvPr>
          <p:cNvSpPr>
            <a:spLocks noChangeArrowheads="1"/>
          </p:cNvSpPr>
          <p:nvPr/>
        </p:nvSpPr>
        <p:spPr bwMode="auto">
          <a:xfrm>
            <a:off x="7978775" y="3854450"/>
            <a:ext cx="90646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   Tanah Dibagi</a:t>
            </a:r>
          </a:p>
        </p:txBody>
      </p:sp>
      <p:sp>
        <p:nvSpPr>
          <p:cNvPr id="586982" name="Text Box 230">
            <a:extLst>
              <a:ext uri="{FF2B5EF4-FFF2-40B4-BE49-F238E27FC236}">
                <a16:creationId xmlns:a16="http://schemas.microsoft.com/office/drawing/2014/main" id="{817A626E-95FE-7047-A05B-F756DAA97F0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86987" name="Rectangle 235">
            <a:extLst>
              <a:ext uri="{FF2B5EF4-FFF2-40B4-BE49-F238E27FC236}">
                <a16:creationId xmlns:a16="http://schemas.microsoft.com/office/drawing/2014/main" id="{A63F516A-79D0-7848-8BE5-6C7FF795E261}"/>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50</a:t>
            </a:r>
          </a:p>
        </p:txBody>
      </p:sp>
      <p:grpSp>
        <p:nvGrpSpPr>
          <p:cNvPr id="586988" name="Group 236">
            <a:extLst>
              <a:ext uri="{FF2B5EF4-FFF2-40B4-BE49-F238E27FC236}">
                <a16:creationId xmlns:a16="http://schemas.microsoft.com/office/drawing/2014/main" id="{E9A04FFB-398F-3043-AD0A-E096ABF54BAA}"/>
              </a:ext>
            </a:extLst>
          </p:cNvPr>
          <p:cNvGrpSpPr>
            <a:grpSpLocks/>
          </p:cNvGrpSpPr>
          <p:nvPr/>
        </p:nvGrpSpPr>
        <p:grpSpPr bwMode="auto">
          <a:xfrm>
            <a:off x="5154613" y="1331913"/>
            <a:ext cx="2894012" cy="4484687"/>
            <a:chOff x="3247" y="839"/>
            <a:chExt cx="1823" cy="2825"/>
          </a:xfrm>
        </p:grpSpPr>
        <p:grpSp>
          <p:nvGrpSpPr>
            <p:cNvPr id="586989" name="Group 237">
              <a:extLst>
                <a:ext uri="{FF2B5EF4-FFF2-40B4-BE49-F238E27FC236}">
                  <a16:creationId xmlns:a16="http://schemas.microsoft.com/office/drawing/2014/main" id="{6B189F53-F4A6-BD44-9859-FBE03B7CC6EE}"/>
                </a:ext>
              </a:extLst>
            </p:cNvPr>
            <p:cNvGrpSpPr>
              <a:grpSpLocks/>
            </p:cNvGrpSpPr>
            <p:nvPr/>
          </p:nvGrpSpPr>
          <p:grpSpPr bwMode="auto">
            <a:xfrm>
              <a:off x="3247" y="1390"/>
              <a:ext cx="331" cy="369"/>
              <a:chOff x="1567" y="1192"/>
              <a:chExt cx="331" cy="369"/>
            </a:xfrm>
          </p:grpSpPr>
          <p:grpSp>
            <p:nvGrpSpPr>
              <p:cNvPr id="586990" name="Group 238">
                <a:extLst>
                  <a:ext uri="{FF2B5EF4-FFF2-40B4-BE49-F238E27FC236}">
                    <a16:creationId xmlns:a16="http://schemas.microsoft.com/office/drawing/2014/main" id="{632C6706-68F7-0245-9A81-40B53F701CE4}"/>
                  </a:ext>
                </a:extLst>
              </p:cNvPr>
              <p:cNvGrpSpPr>
                <a:grpSpLocks/>
              </p:cNvGrpSpPr>
              <p:nvPr/>
            </p:nvGrpSpPr>
            <p:grpSpPr bwMode="auto">
              <a:xfrm>
                <a:off x="1567" y="1192"/>
                <a:ext cx="331" cy="369"/>
                <a:chOff x="1084" y="711"/>
                <a:chExt cx="2950" cy="2769"/>
              </a:xfrm>
            </p:grpSpPr>
            <p:grpSp>
              <p:nvGrpSpPr>
                <p:cNvPr id="586991" name="Group 239">
                  <a:extLst>
                    <a:ext uri="{FF2B5EF4-FFF2-40B4-BE49-F238E27FC236}">
                      <a16:creationId xmlns:a16="http://schemas.microsoft.com/office/drawing/2014/main" id="{5C60141B-40A8-394B-95A9-46B55807C704}"/>
                    </a:ext>
                  </a:extLst>
                </p:cNvPr>
                <p:cNvGrpSpPr>
                  <a:grpSpLocks/>
                </p:cNvGrpSpPr>
                <p:nvPr/>
              </p:nvGrpSpPr>
              <p:grpSpPr bwMode="auto">
                <a:xfrm>
                  <a:off x="1084" y="711"/>
                  <a:ext cx="2950" cy="2769"/>
                  <a:chOff x="2707" y="548"/>
                  <a:chExt cx="2950" cy="2769"/>
                </a:xfrm>
              </p:grpSpPr>
              <p:grpSp>
                <p:nvGrpSpPr>
                  <p:cNvPr id="586992" name="Group 240">
                    <a:extLst>
                      <a:ext uri="{FF2B5EF4-FFF2-40B4-BE49-F238E27FC236}">
                        <a16:creationId xmlns:a16="http://schemas.microsoft.com/office/drawing/2014/main" id="{9EDDFE9E-5A63-FE44-B05C-D9C2659BA0E6}"/>
                      </a:ext>
                    </a:extLst>
                  </p:cNvPr>
                  <p:cNvGrpSpPr>
                    <a:grpSpLocks/>
                  </p:cNvGrpSpPr>
                  <p:nvPr/>
                </p:nvGrpSpPr>
                <p:grpSpPr bwMode="auto">
                  <a:xfrm>
                    <a:off x="3180" y="1046"/>
                    <a:ext cx="2105" cy="1421"/>
                    <a:chOff x="578" y="2316"/>
                    <a:chExt cx="2105" cy="1421"/>
                  </a:xfrm>
                </p:grpSpPr>
                <p:sp>
                  <p:nvSpPr>
                    <p:cNvPr id="586993" name="Freeform 241" descr="Cork">
                      <a:extLst>
                        <a:ext uri="{FF2B5EF4-FFF2-40B4-BE49-F238E27FC236}">
                          <a16:creationId xmlns:a16="http://schemas.microsoft.com/office/drawing/2014/main" id="{11F10316-FAAC-F34D-B672-73473D91C57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94" name="Freeform 242" descr="Cork">
                      <a:extLst>
                        <a:ext uri="{FF2B5EF4-FFF2-40B4-BE49-F238E27FC236}">
                          <a16:creationId xmlns:a16="http://schemas.microsoft.com/office/drawing/2014/main" id="{60E02961-029E-0340-A867-538C079B42C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6995" name="Picture 243">
                    <a:extLst>
                      <a:ext uri="{FF2B5EF4-FFF2-40B4-BE49-F238E27FC236}">
                        <a16:creationId xmlns:a16="http://schemas.microsoft.com/office/drawing/2014/main" id="{4E7387A8-8F58-3948-ABBD-F5A18522BCE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6996" name="Freeform 244">
                  <a:extLst>
                    <a:ext uri="{FF2B5EF4-FFF2-40B4-BE49-F238E27FC236}">
                      <a16:creationId xmlns:a16="http://schemas.microsoft.com/office/drawing/2014/main" id="{77CAD5D2-1AD4-F540-A1C0-939504C006E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97" name="Freeform 245">
                  <a:extLst>
                    <a:ext uri="{FF2B5EF4-FFF2-40B4-BE49-F238E27FC236}">
                      <a16:creationId xmlns:a16="http://schemas.microsoft.com/office/drawing/2014/main" id="{7E17B281-0C2A-7746-928C-F0ED7AE687B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98" name="Freeform 246">
                  <a:extLst>
                    <a:ext uri="{FF2B5EF4-FFF2-40B4-BE49-F238E27FC236}">
                      <a16:creationId xmlns:a16="http://schemas.microsoft.com/office/drawing/2014/main" id="{7125124E-4FDF-6549-97AC-B3CB025662D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6999" name="Freeform 247">
                  <a:extLst>
                    <a:ext uri="{FF2B5EF4-FFF2-40B4-BE49-F238E27FC236}">
                      <a16:creationId xmlns:a16="http://schemas.microsoft.com/office/drawing/2014/main" id="{68613595-A666-4044-BE77-0E56A51F50F4}"/>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00" name="Freeform 248">
                  <a:extLst>
                    <a:ext uri="{FF2B5EF4-FFF2-40B4-BE49-F238E27FC236}">
                      <a16:creationId xmlns:a16="http://schemas.microsoft.com/office/drawing/2014/main" id="{AF54D658-7794-D143-90F0-51ABA4659D2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7001" name="Rectangle 249">
                <a:extLst>
                  <a:ext uri="{FF2B5EF4-FFF2-40B4-BE49-F238E27FC236}">
                    <a16:creationId xmlns:a16="http://schemas.microsoft.com/office/drawing/2014/main" id="{900B970A-703C-4140-8989-677D07B3E082}"/>
                  </a:ext>
                </a:extLst>
              </p:cNvPr>
              <p:cNvSpPr>
                <a:spLocks noChangeArrowheads="1"/>
              </p:cNvSpPr>
              <p:nvPr/>
            </p:nvSpPr>
            <p:spPr bwMode="auto">
              <a:xfrm>
                <a:off x="1609" y="1237"/>
                <a:ext cx="2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en-US" i="1">
                    <a:solidFill>
                      <a:schemeClr val="bg2"/>
                    </a:solidFill>
                    <a:latin typeface="Kosher-Normal" charset="0"/>
                  </a:rPr>
                  <a:t>PA</a:t>
                </a:r>
                <a:endParaRPr lang="en-US" altLang="en-US" b="0" i="1">
                  <a:solidFill>
                    <a:schemeClr val="bg2"/>
                  </a:solidFill>
                  <a:latin typeface="Helvetica" pitchFamily="2" charset="0"/>
                </a:endParaRPr>
              </a:p>
            </p:txBody>
          </p:sp>
        </p:grpSp>
        <p:grpSp>
          <p:nvGrpSpPr>
            <p:cNvPr id="587002" name="Group 250">
              <a:extLst>
                <a:ext uri="{FF2B5EF4-FFF2-40B4-BE49-F238E27FC236}">
                  <a16:creationId xmlns:a16="http://schemas.microsoft.com/office/drawing/2014/main" id="{D9D04A6F-C613-E44D-9648-EC5C6F839478}"/>
                </a:ext>
              </a:extLst>
            </p:cNvPr>
            <p:cNvGrpSpPr>
              <a:grpSpLocks/>
            </p:cNvGrpSpPr>
            <p:nvPr/>
          </p:nvGrpSpPr>
          <p:grpSpPr bwMode="auto">
            <a:xfrm>
              <a:off x="3250" y="3295"/>
              <a:ext cx="331" cy="369"/>
              <a:chOff x="1567" y="1192"/>
              <a:chExt cx="331" cy="369"/>
            </a:xfrm>
          </p:grpSpPr>
          <p:grpSp>
            <p:nvGrpSpPr>
              <p:cNvPr id="587003" name="Group 251">
                <a:extLst>
                  <a:ext uri="{FF2B5EF4-FFF2-40B4-BE49-F238E27FC236}">
                    <a16:creationId xmlns:a16="http://schemas.microsoft.com/office/drawing/2014/main" id="{6E4ACA51-D274-8946-B4A1-8252B6F4615E}"/>
                  </a:ext>
                </a:extLst>
              </p:cNvPr>
              <p:cNvGrpSpPr>
                <a:grpSpLocks/>
              </p:cNvGrpSpPr>
              <p:nvPr/>
            </p:nvGrpSpPr>
            <p:grpSpPr bwMode="auto">
              <a:xfrm>
                <a:off x="1567" y="1192"/>
                <a:ext cx="331" cy="369"/>
                <a:chOff x="1084" y="711"/>
                <a:chExt cx="2950" cy="2769"/>
              </a:xfrm>
            </p:grpSpPr>
            <p:grpSp>
              <p:nvGrpSpPr>
                <p:cNvPr id="587004" name="Group 252">
                  <a:extLst>
                    <a:ext uri="{FF2B5EF4-FFF2-40B4-BE49-F238E27FC236}">
                      <a16:creationId xmlns:a16="http://schemas.microsoft.com/office/drawing/2014/main" id="{94261CEF-41DC-FA4A-88FF-F3B6F6D2664A}"/>
                    </a:ext>
                  </a:extLst>
                </p:cNvPr>
                <p:cNvGrpSpPr>
                  <a:grpSpLocks/>
                </p:cNvGrpSpPr>
                <p:nvPr/>
              </p:nvGrpSpPr>
              <p:grpSpPr bwMode="auto">
                <a:xfrm>
                  <a:off x="1084" y="711"/>
                  <a:ext cx="2950" cy="2769"/>
                  <a:chOff x="2707" y="548"/>
                  <a:chExt cx="2950" cy="2769"/>
                </a:xfrm>
              </p:grpSpPr>
              <p:grpSp>
                <p:nvGrpSpPr>
                  <p:cNvPr id="587005" name="Group 253">
                    <a:extLst>
                      <a:ext uri="{FF2B5EF4-FFF2-40B4-BE49-F238E27FC236}">
                        <a16:creationId xmlns:a16="http://schemas.microsoft.com/office/drawing/2014/main" id="{0254B954-A536-E34F-8CCA-6E959D0338BE}"/>
                      </a:ext>
                    </a:extLst>
                  </p:cNvPr>
                  <p:cNvGrpSpPr>
                    <a:grpSpLocks/>
                  </p:cNvGrpSpPr>
                  <p:nvPr/>
                </p:nvGrpSpPr>
                <p:grpSpPr bwMode="auto">
                  <a:xfrm>
                    <a:off x="3180" y="1046"/>
                    <a:ext cx="2105" cy="1421"/>
                    <a:chOff x="578" y="2316"/>
                    <a:chExt cx="2105" cy="1421"/>
                  </a:xfrm>
                </p:grpSpPr>
                <p:sp>
                  <p:nvSpPr>
                    <p:cNvPr id="587006" name="Freeform 254" descr="Cork">
                      <a:extLst>
                        <a:ext uri="{FF2B5EF4-FFF2-40B4-BE49-F238E27FC236}">
                          <a16:creationId xmlns:a16="http://schemas.microsoft.com/office/drawing/2014/main" id="{6FBD57BA-CD8C-C745-94A1-45713A972B5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07" name="Freeform 255" descr="Cork">
                      <a:extLst>
                        <a:ext uri="{FF2B5EF4-FFF2-40B4-BE49-F238E27FC236}">
                          <a16:creationId xmlns:a16="http://schemas.microsoft.com/office/drawing/2014/main" id="{BEE275B5-1FC8-E24D-A35E-14C9980E2FE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7008" name="Picture 256">
                    <a:extLst>
                      <a:ext uri="{FF2B5EF4-FFF2-40B4-BE49-F238E27FC236}">
                        <a16:creationId xmlns:a16="http://schemas.microsoft.com/office/drawing/2014/main" id="{07101D1D-2FF8-1B4A-B946-BADED34364B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7009" name="Freeform 257">
                  <a:extLst>
                    <a:ext uri="{FF2B5EF4-FFF2-40B4-BE49-F238E27FC236}">
                      <a16:creationId xmlns:a16="http://schemas.microsoft.com/office/drawing/2014/main" id="{67752CAF-D082-1F46-9D2B-84730DE5C4C1}"/>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10" name="Freeform 258">
                  <a:extLst>
                    <a:ext uri="{FF2B5EF4-FFF2-40B4-BE49-F238E27FC236}">
                      <a16:creationId xmlns:a16="http://schemas.microsoft.com/office/drawing/2014/main" id="{BC6E83BE-0785-5D4F-B04E-4CF0A35C0B42}"/>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11" name="Freeform 259">
                  <a:extLst>
                    <a:ext uri="{FF2B5EF4-FFF2-40B4-BE49-F238E27FC236}">
                      <a16:creationId xmlns:a16="http://schemas.microsoft.com/office/drawing/2014/main" id="{F6FDFD27-7B20-6B4C-916E-1834C6BC754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12" name="Freeform 260">
                  <a:extLst>
                    <a:ext uri="{FF2B5EF4-FFF2-40B4-BE49-F238E27FC236}">
                      <a16:creationId xmlns:a16="http://schemas.microsoft.com/office/drawing/2014/main" id="{AC35362B-B016-BB4E-8349-ED4B9881731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13" name="Freeform 261">
                  <a:extLst>
                    <a:ext uri="{FF2B5EF4-FFF2-40B4-BE49-F238E27FC236}">
                      <a16:creationId xmlns:a16="http://schemas.microsoft.com/office/drawing/2014/main" id="{0612F759-1E91-0F4C-8B69-B7F93A8991CA}"/>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7014" name="Rectangle 262">
                <a:extLst>
                  <a:ext uri="{FF2B5EF4-FFF2-40B4-BE49-F238E27FC236}">
                    <a16:creationId xmlns:a16="http://schemas.microsoft.com/office/drawing/2014/main" id="{41803D2B-AA9B-EC49-A6A1-51742FECFD4F}"/>
                  </a:ext>
                </a:extLst>
              </p:cNvPr>
              <p:cNvSpPr>
                <a:spLocks noChangeArrowheads="1"/>
              </p:cNvSpPr>
              <p:nvPr/>
            </p:nvSpPr>
            <p:spPr bwMode="auto">
              <a:xfrm>
                <a:off x="1609" y="1237"/>
                <a:ext cx="270"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en-US" i="1">
                    <a:solidFill>
                      <a:schemeClr val="bg2"/>
                    </a:solidFill>
                    <a:latin typeface="Kosher-Normal" charset="0"/>
                  </a:rPr>
                  <a:t>PT</a:t>
                </a:r>
                <a:endParaRPr lang="en-US" altLang="en-US" b="0" i="1">
                  <a:solidFill>
                    <a:schemeClr val="bg2"/>
                  </a:solidFill>
                  <a:latin typeface="Helvetica" pitchFamily="2" charset="0"/>
                </a:endParaRPr>
              </a:p>
            </p:txBody>
          </p:sp>
        </p:grpSp>
        <p:grpSp>
          <p:nvGrpSpPr>
            <p:cNvPr id="587015" name="Group 263">
              <a:extLst>
                <a:ext uri="{FF2B5EF4-FFF2-40B4-BE49-F238E27FC236}">
                  <a16:creationId xmlns:a16="http://schemas.microsoft.com/office/drawing/2014/main" id="{88DF77D0-9A15-B147-A045-25AABCCD6B9F}"/>
                </a:ext>
              </a:extLst>
            </p:cNvPr>
            <p:cNvGrpSpPr>
              <a:grpSpLocks/>
            </p:cNvGrpSpPr>
            <p:nvPr/>
          </p:nvGrpSpPr>
          <p:grpSpPr bwMode="auto">
            <a:xfrm>
              <a:off x="4739" y="839"/>
              <a:ext cx="331" cy="369"/>
              <a:chOff x="1567" y="1192"/>
              <a:chExt cx="331" cy="369"/>
            </a:xfrm>
          </p:grpSpPr>
          <p:grpSp>
            <p:nvGrpSpPr>
              <p:cNvPr id="587016" name="Group 264">
                <a:extLst>
                  <a:ext uri="{FF2B5EF4-FFF2-40B4-BE49-F238E27FC236}">
                    <a16:creationId xmlns:a16="http://schemas.microsoft.com/office/drawing/2014/main" id="{F76383F2-639C-C641-831D-D80D59B1E515}"/>
                  </a:ext>
                </a:extLst>
              </p:cNvPr>
              <p:cNvGrpSpPr>
                <a:grpSpLocks/>
              </p:cNvGrpSpPr>
              <p:nvPr/>
            </p:nvGrpSpPr>
            <p:grpSpPr bwMode="auto">
              <a:xfrm>
                <a:off x="1567" y="1192"/>
                <a:ext cx="331" cy="369"/>
                <a:chOff x="1084" y="711"/>
                <a:chExt cx="2950" cy="2769"/>
              </a:xfrm>
            </p:grpSpPr>
            <p:grpSp>
              <p:nvGrpSpPr>
                <p:cNvPr id="587017" name="Group 265">
                  <a:extLst>
                    <a:ext uri="{FF2B5EF4-FFF2-40B4-BE49-F238E27FC236}">
                      <a16:creationId xmlns:a16="http://schemas.microsoft.com/office/drawing/2014/main" id="{A6FFB094-D4C9-FF4A-97AC-8FD464D85ADE}"/>
                    </a:ext>
                  </a:extLst>
                </p:cNvPr>
                <p:cNvGrpSpPr>
                  <a:grpSpLocks/>
                </p:cNvGrpSpPr>
                <p:nvPr/>
              </p:nvGrpSpPr>
              <p:grpSpPr bwMode="auto">
                <a:xfrm>
                  <a:off x="1084" y="711"/>
                  <a:ext cx="2950" cy="2769"/>
                  <a:chOff x="2707" y="548"/>
                  <a:chExt cx="2950" cy="2769"/>
                </a:xfrm>
              </p:grpSpPr>
              <p:grpSp>
                <p:nvGrpSpPr>
                  <p:cNvPr id="587018" name="Group 266">
                    <a:extLst>
                      <a:ext uri="{FF2B5EF4-FFF2-40B4-BE49-F238E27FC236}">
                        <a16:creationId xmlns:a16="http://schemas.microsoft.com/office/drawing/2014/main" id="{8E9EC521-521F-F74D-BF51-B414B73BAC73}"/>
                      </a:ext>
                    </a:extLst>
                  </p:cNvPr>
                  <p:cNvGrpSpPr>
                    <a:grpSpLocks/>
                  </p:cNvGrpSpPr>
                  <p:nvPr/>
                </p:nvGrpSpPr>
                <p:grpSpPr bwMode="auto">
                  <a:xfrm>
                    <a:off x="3180" y="1046"/>
                    <a:ext cx="2105" cy="1421"/>
                    <a:chOff x="578" y="2316"/>
                    <a:chExt cx="2105" cy="1421"/>
                  </a:xfrm>
                </p:grpSpPr>
                <p:sp>
                  <p:nvSpPr>
                    <p:cNvPr id="587019" name="Freeform 267" descr="Cork">
                      <a:extLst>
                        <a:ext uri="{FF2B5EF4-FFF2-40B4-BE49-F238E27FC236}">
                          <a16:creationId xmlns:a16="http://schemas.microsoft.com/office/drawing/2014/main" id="{7CED6C9F-525A-064A-BBE7-CAB98E5AB41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20" name="Freeform 268" descr="Cork">
                      <a:extLst>
                        <a:ext uri="{FF2B5EF4-FFF2-40B4-BE49-F238E27FC236}">
                          <a16:creationId xmlns:a16="http://schemas.microsoft.com/office/drawing/2014/main" id="{29630220-B16C-8D43-9C33-7F2108747D1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7021" name="Picture 269">
                    <a:extLst>
                      <a:ext uri="{FF2B5EF4-FFF2-40B4-BE49-F238E27FC236}">
                        <a16:creationId xmlns:a16="http://schemas.microsoft.com/office/drawing/2014/main" id="{7CA5FE52-5DB8-F14B-A61F-3DDADFC0252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7022" name="Freeform 270">
                  <a:extLst>
                    <a:ext uri="{FF2B5EF4-FFF2-40B4-BE49-F238E27FC236}">
                      <a16:creationId xmlns:a16="http://schemas.microsoft.com/office/drawing/2014/main" id="{50A13DB6-DECC-C146-8165-E4084FE963C5}"/>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23" name="Freeform 271">
                  <a:extLst>
                    <a:ext uri="{FF2B5EF4-FFF2-40B4-BE49-F238E27FC236}">
                      <a16:creationId xmlns:a16="http://schemas.microsoft.com/office/drawing/2014/main" id="{DF26251A-8E8C-1D4C-BFB4-AB71529A985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24" name="Freeform 272">
                  <a:extLst>
                    <a:ext uri="{FF2B5EF4-FFF2-40B4-BE49-F238E27FC236}">
                      <a16:creationId xmlns:a16="http://schemas.microsoft.com/office/drawing/2014/main" id="{1C49EB1D-DC63-5142-A40B-9C0BDEF41E96}"/>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25" name="Freeform 273">
                  <a:extLst>
                    <a:ext uri="{FF2B5EF4-FFF2-40B4-BE49-F238E27FC236}">
                      <a16:creationId xmlns:a16="http://schemas.microsoft.com/office/drawing/2014/main" id="{00771C1F-A17E-AF41-A765-C05078631A69}"/>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26" name="Freeform 274">
                  <a:extLst>
                    <a:ext uri="{FF2B5EF4-FFF2-40B4-BE49-F238E27FC236}">
                      <a16:creationId xmlns:a16="http://schemas.microsoft.com/office/drawing/2014/main" id="{E058CB84-F352-AC47-B42A-F236917860EC}"/>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7027" name="Rectangle 275">
                <a:extLst>
                  <a:ext uri="{FF2B5EF4-FFF2-40B4-BE49-F238E27FC236}">
                    <a16:creationId xmlns:a16="http://schemas.microsoft.com/office/drawing/2014/main" id="{A1453F2C-37A0-3E47-82D2-B83174570991}"/>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endParaRPr lang="en-US" altLang="en-US" b="0" i="1">
                  <a:solidFill>
                    <a:schemeClr val="bg2"/>
                  </a:solidFill>
                  <a:latin typeface="Helvetica" pitchFamily="2" charset="0"/>
                </a:endParaRPr>
              </a:p>
            </p:txBody>
          </p:sp>
        </p:grpSp>
        <p:grpSp>
          <p:nvGrpSpPr>
            <p:cNvPr id="587028" name="Group 276">
              <a:extLst>
                <a:ext uri="{FF2B5EF4-FFF2-40B4-BE49-F238E27FC236}">
                  <a16:creationId xmlns:a16="http://schemas.microsoft.com/office/drawing/2014/main" id="{1B220231-09F9-E74D-8D29-DB6239A52EFC}"/>
                </a:ext>
              </a:extLst>
            </p:cNvPr>
            <p:cNvGrpSpPr>
              <a:grpSpLocks/>
            </p:cNvGrpSpPr>
            <p:nvPr/>
          </p:nvGrpSpPr>
          <p:grpSpPr bwMode="auto">
            <a:xfrm>
              <a:off x="4739" y="1351"/>
              <a:ext cx="331" cy="369"/>
              <a:chOff x="1567" y="1192"/>
              <a:chExt cx="331" cy="369"/>
            </a:xfrm>
          </p:grpSpPr>
          <p:grpSp>
            <p:nvGrpSpPr>
              <p:cNvPr id="587029" name="Group 277">
                <a:extLst>
                  <a:ext uri="{FF2B5EF4-FFF2-40B4-BE49-F238E27FC236}">
                    <a16:creationId xmlns:a16="http://schemas.microsoft.com/office/drawing/2014/main" id="{AA05C020-EA27-BD46-B7F7-3304ED5A7083}"/>
                  </a:ext>
                </a:extLst>
              </p:cNvPr>
              <p:cNvGrpSpPr>
                <a:grpSpLocks/>
              </p:cNvGrpSpPr>
              <p:nvPr/>
            </p:nvGrpSpPr>
            <p:grpSpPr bwMode="auto">
              <a:xfrm>
                <a:off x="1567" y="1192"/>
                <a:ext cx="331" cy="369"/>
                <a:chOff x="1084" y="711"/>
                <a:chExt cx="2950" cy="2769"/>
              </a:xfrm>
            </p:grpSpPr>
            <p:grpSp>
              <p:nvGrpSpPr>
                <p:cNvPr id="587030" name="Group 278">
                  <a:extLst>
                    <a:ext uri="{FF2B5EF4-FFF2-40B4-BE49-F238E27FC236}">
                      <a16:creationId xmlns:a16="http://schemas.microsoft.com/office/drawing/2014/main" id="{DDC0A5DF-B6DE-854A-94BF-840CE1BBA17E}"/>
                    </a:ext>
                  </a:extLst>
                </p:cNvPr>
                <p:cNvGrpSpPr>
                  <a:grpSpLocks/>
                </p:cNvGrpSpPr>
                <p:nvPr/>
              </p:nvGrpSpPr>
              <p:grpSpPr bwMode="auto">
                <a:xfrm>
                  <a:off x="1084" y="711"/>
                  <a:ext cx="2950" cy="2769"/>
                  <a:chOff x="2707" y="548"/>
                  <a:chExt cx="2950" cy="2769"/>
                </a:xfrm>
              </p:grpSpPr>
              <p:grpSp>
                <p:nvGrpSpPr>
                  <p:cNvPr id="587031" name="Group 279">
                    <a:extLst>
                      <a:ext uri="{FF2B5EF4-FFF2-40B4-BE49-F238E27FC236}">
                        <a16:creationId xmlns:a16="http://schemas.microsoft.com/office/drawing/2014/main" id="{27F99E13-2656-644E-ABC9-76861C856810}"/>
                      </a:ext>
                    </a:extLst>
                  </p:cNvPr>
                  <p:cNvGrpSpPr>
                    <a:grpSpLocks/>
                  </p:cNvGrpSpPr>
                  <p:nvPr/>
                </p:nvGrpSpPr>
                <p:grpSpPr bwMode="auto">
                  <a:xfrm>
                    <a:off x="3180" y="1046"/>
                    <a:ext cx="2105" cy="1421"/>
                    <a:chOff x="578" y="2316"/>
                    <a:chExt cx="2105" cy="1421"/>
                  </a:xfrm>
                </p:grpSpPr>
                <p:sp>
                  <p:nvSpPr>
                    <p:cNvPr id="587032" name="Freeform 280" descr="Cork">
                      <a:extLst>
                        <a:ext uri="{FF2B5EF4-FFF2-40B4-BE49-F238E27FC236}">
                          <a16:creationId xmlns:a16="http://schemas.microsoft.com/office/drawing/2014/main" id="{7EC050EC-8B96-5A49-BC01-2A9DB5BFA11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33" name="Freeform 281" descr="Cork">
                      <a:extLst>
                        <a:ext uri="{FF2B5EF4-FFF2-40B4-BE49-F238E27FC236}">
                          <a16:creationId xmlns:a16="http://schemas.microsoft.com/office/drawing/2014/main" id="{F633024C-DD39-844D-84F0-6FFF7D7857E5}"/>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87034" name="Picture 282">
                    <a:extLst>
                      <a:ext uri="{FF2B5EF4-FFF2-40B4-BE49-F238E27FC236}">
                        <a16:creationId xmlns:a16="http://schemas.microsoft.com/office/drawing/2014/main" id="{2AC2D6AA-966F-6743-9940-BC8827A6BAD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7035" name="Freeform 283">
                  <a:extLst>
                    <a:ext uri="{FF2B5EF4-FFF2-40B4-BE49-F238E27FC236}">
                      <a16:creationId xmlns:a16="http://schemas.microsoft.com/office/drawing/2014/main" id="{FCEF31BD-9246-C842-B491-E35A47191F4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36" name="Freeform 284">
                  <a:extLst>
                    <a:ext uri="{FF2B5EF4-FFF2-40B4-BE49-F238E27FC236}">
                      <a16:creationId xmlns:a16="http://schemas.microsoft.com/office/drawing/2014/main" id="{822505F6-AACC-E44F-AB25-54259060AF9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37" name="Freeform 285">
                  <a:extLst>
                    <a:ext uri="{FF2B5EF4-FFF2-40B4-BE49-F238E27FC236}">
                      <a16:creationId xmlns:a16="http://schemas.microsoft.com/office/drawing/2014/main" id="{BB21802A-5B80-E44E-9E53-D3C6BEFC7DCF}"/>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38" name="Freeform 286">
                  <a:extLst>
                    <a:ext uri="{FF2B5EF4-FFF2-40B4-BE49-F238E27FC236}">
                      <a16:creationId xmlns:a16="http://schemas.microsoft.com/office/drawing/2014/main" id="{200F34BD-B5F7-614E-B942-C87F7FD7F1E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7039" name="Freeform 287">
                  <a:extLst>
                    <a:ext uri="{FF2B5EF4-FFF2-40B4-BE49-F238E27FC236}">
                      <a16:creationId xmlns:a16="http://schemas.microsoft.com/office/drawing/2014/main" id="{6FB09493-60BB-4143-A417-708F05764301}"/>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7040" name="Rectangle 288">
                <a:extLst>
                  <a:ext uri="{FF2B5EF4-FFF2-40B4-BE49-F238E27FC236}">
                    <a16:creationId xmlns:a16="http://schemas.microsoft.com/office/drawing/2014/main" id="{ACC9098E-B4CF-3E47-B340-2C82FB49514F}"/>
                  </a:ext>
                </a:extLst>
              </p:cNvPr>
              <p:cNvSpPr>
                <a:spLocks noChangeArrowheads="1"/>
              </p:cNvSpPr>
              <p:nvPr/>
            </p:nvSpPr>
            <p:spPr bwMode="auto">
              <a:xfrm>
                <a:off x="1609" y="1237"/>
                <a:ext cx="11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endParaRPr lang="en-US" altLang="en-US" b="0" i="1">
                  <a:solidFill>
                    <a:schemeClr val="bg2"/>
                  </a:solidFill>
                  <a:latin typeface="Helvetica" pitchFamily="2" charset="0"/>
                </a:endParaRPr>
              </a:p>
            </p:txBody>
          </p:sp>
        </p:grpSp>
      </p:grpSp>
      <p:sp>
        <p:nvSpPr>
          <p:cNvPr id="587042" name="Text Box 290">
            <a:extLst>
              <a:ext uri="{FF2B5EF4-FFF2-40B4-BE49-F238E27FC236}">
                <a16:creationId xmlns:a16="http://schemas.microsoft.com/office/drawing/2014/main" id="{F89F8F11-59C8-9C42-B3A6-B248ADF53CC0}"/>
              </a:ext>
            </a:extLst>
          </p:cNvPr>
          <p:cNvSpPr txBox="1">
            <a:spLocks noChangeArrowheads="1"/>
          </p:cNvSpPr>
          <p:nvPr/>
        </p:nvSpPr>
        <p:spPr bwMode="auto">
          <a:xfrm>
            <a:off x="8588375" y="64103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2</a:t>
            </a:r>
          </a:p>
        </p:txBody>
      </p:sp>
      <p:sp>
        <p:nvSpPr>
          <p:cNvPr id="587043" name="AutoShape 291">
            <a:extLst>
              <a:ext uri="{FF2B5EF4-FFF2-40B4-BE49-F238E27FC236}">
                <a16:creationId xmlns:a16="http://schemas.microsoft.com/office/drawing/2014/main" id="{0E646D62-2B05-294F-8939-70B0E2837C74}"/>
              </a:ext>
            </a:extLst>
          </p:cNvPr>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chemeClr val="tx1"/>
              </a:solidFill>
            </a:endParaRPr>
          </a:p>
        </p:txBody>
      </p:sp>
      <p:sp>
        <p:nvSpPr>
          <p:cNvPr id="587044" name="AutoShape 292">
            <a:extLst>
              <a:ext uri="{FF2B5EF4-FFF2-40B4-BE49-F238E27FC236}">
                <a16:creationId xmlns:a16="http://schemas.microsoft.com/office/drawing/2014/main" id="{F954F212-B024-AD4F-AB1D-87E62DE99517}"/>
              </a:ext>
            </a:extLst>
          </p:cNvPr>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86981" name="AutoShape 229">
            <a:extLst>
              <a:ext uri="{FF2B5EF4-FFF2-40B4-BE49-F238E27FC236}">
                <a16:creationId xmlns:a16="http://schemas.microsoft.com/office/drawing/2014/main" id="{508FFAAC-6D76-8F46-9A41-6A2085023D34}"/>
              </a:ext>
            </a:extLst>
          </p:cNvPr>
          <p:cNvSpPr>
            <a:spLocks noChangeArrowheads="1"/>
          </p:cNvSpPr>
          <p:nvPr/>
        </p:nvSpPr>
        <p:spPr bwMode="auto">
          <a:xfrm rot="-2030762">
            <a:off x="5073650" y="4665663"/>
            <a:ext cx="3349625" cy="463550"/>
          </a:xfrm>
          <a:prstGeom prst="leftArrow">
            <a:avLst>
              <a:gd name="adj1" fmla="val 50000"/>
              <a:gd name="adj2" fmla="val 180651"/>
            </a:avLst>
          </a:prstGeom>
          <a:solidFill>
            <a:srgbClr val="FF0000"/>
          </a:solidFill>
          <a:ln w="5715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586899" name="Text Box 147">
            <a:extLst>
              <a:ext uri="{FF2B5EF4-FFF2-40B4-BE49-F238E27FC236}">
                <a16:creationId xmlns:a16="http://schemas.microsoft.com/office/drawing/2014/main" id="{076A942A-91B0-0B44-93E1-13639C82C819}"/>
              </a:ext>
            </a:extLst>
          </p:cNvPr>
          <p:cNvSpPr txBox="1">
            <a:spLocks noChangeArrowheads="1"/>
          </p:cNvSpPr>
          <p:nvPr/>
        </p:nvSpPr>
        <p:spPr bwMode="auto">
          <a:xfrm rot="-5400000">
            <a:off x="4668838" y="2465387"/>
            <a:ext cx="3055938"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en-US" sz="2800">
                <a:solidFill>
                  <a:srgbClr val="EEFF4B"/>
                </a:solidFill>
                <a:latin typeface="Times" pitchFamily="2" charset="0"/>
              </a:rPr>
              <a:t>3 KOMUNITAS</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86964"/>
                                        </p:tgtEl>
                                        <p:attrNameLst>
                                          <p:attrName>style.visibility</p:attrName>
                                        </p:attrNameLst>
                                      </p:cBhvr>
                                      <p:to>
                                        <p:strVal val="visible"/>
                                      </p:to>
                                    </p:set>
                                    <p:anim calcmode="lin" valueType="num">
                                      <p:cBhvr>
                                        <p:cTn id="7" dur="500" fill="hold"/>
                                        <p:tgtEl>
                                          <p:spTgt spid="586964"/>
                                        </p:tgtEl>
                                        <p:attrNameLst>
                                          <p:attrName>ppt_w</p:attrName>
                                        </p:attrNameLst>
                                      </p:cBhvr>
                                      <p:tavLst>
                                        <p:tav tm="0">
                                          <p:val>
                                            <p:fltVal val="0"/>
                                          </p:val>
                                        </p:tav>
                                        <p:tav tm="100000">
                                          <p:val>
                                            <p:strVal val="#ppt_w"/>
                                          </p:val>
                                        </p:tav>
                                      </p:tavLst>
                                    </p:anim>
                                    <p:anim calcmode="lin" valueType="num">
                                      <p:cBhvr>
                                        <p:cTn id="8" dur="500" fill="hold"/>
                                        <p:tgtEl>
                                          <p:spTgt spid="586964"/>
                                        </p:tgtEl>
                                        <p:attrNameLst>
                                          <p:attrName>ppt_h</p:attrName>
                                        </p:attrNameLst>
                                      </p:cBhvr>
                                      <p:tavLst>
                                        <p:tav tm="0">
                                          <p:val>
                                            <p:fltVal val="0"/>
                                          </p:val>
                                        </p:tav>
                                        <p:tav tm="100000">
                                          <p:val>
                                            <p:strVal val="#ppt_h"/>
                                          </p:val>
                                        </p:tav>
                                      </p:tavLst>
                                    </p:anim>
                                    <p:anim calcmode="lin" valueType="num">
                                      <p:cBhvr>
                                        <p:cTn id="9" dur="500" fill="hold"/>
                                        <p:tgtEl>
                                          <p:spTgt spid="586964"/>
                                        </p:tgtEl>
                                        <p:attrNameLst>
                                          <p:attrName>ppt_x</p:attrName>
                                        </p:attrNameLst>
                                      </p:cBhvr>
                                      <p:tavLst>
                                        <p:tav tm="0">
                                          <p:val>
                                            <p:fltVal val="0.5"/>
                                          </p:val>
                                        </p:tav>
                                        <p:tav tm="100000">
                                          <p:val>
                                            <p:strVal val="#ppt_x"/>
                                          </p:val>
                                        </p:tav>
                                      </p:tavLst>
                                    </p:anim>
                                    <p:anim calcmode="lin" valueType="num">
                                      <p:cBhvr>
                                        <p:cTn id="10" dur="500" fill="hold"/>
                                        <p:tgtEl>
                                          <p:spTgt spid="58696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86965"/>
                                        </p:tgtEl>
                                        <p:attrNameLst>
                                          <p:attrName>style.visibility</p:attrName>
                                        </p:attrNameLst>
                                      </p:cBhvr>
                                      <p:to>
                                        <p:strVal val="visible"/>
                                      </p:to>
                                    </p:set>
                                    <p:anim calcmode="lin" valueType="num">
                                      <p:cBhvr>
                                        <p:cTn id="15" dur="500" fill="hold"/>
                                        <p:tgtEl>
                                          <p:spTgt spid="586965"/>
                                        </p:tgtEl>
                                        <p:attrNameLst>
                                          <p:attrName>ppt_w</p:attrName>
                                        </p:attrNameLst>
                                      </p:cBhvr>
                                      <p:tavLst>
                                        <p:tav tm="0">
                                          <p:val>
                                            <p:fltVal val="0"/>
                                          </p:val>
                                        </p:tav>
                                        <p:tav tm="100000">
                                          <p:val>
                                            <p:strVal val="#ppt_w"/>
                                          </p:val>
                                        </p:tav>
                                      </p:tavLst>
                                    </p:anim>
                                    <p:anim calcmode="lin" valueType="num">
                                      <p:cBhvr>
                                        <p:cTn id="16" dur="500" fill="hold"/>
                                        <p:tgtEl>
                                          <p:spTgt spid="586965"/>
                                        </p:tgtEl>
                                        <p:attrNameLst>
                                          <p:attrName>ppt_h</p:attrName>
                                        </p:attrNameLst>
                                      </p:cBhvr>
                                      <p:tavLst>
                                        <p:tav tm="0">
                                          <p:val>
                                            <p:fltVal val="0"/>
                                          </p:val>
                                        </p:tav>
                                        <p:tav tm="100000">
                                          <p:val>
                                            <p:strVal val="#ppt_h"/>
                                          </p:val>
                                        </p:tav>
                                      </p:tavLst>
                                    </p:anim>
                                    <p:anim calcmode="lin" valueType="num">
                                      <p:cBhvr>
                                        <p:cTn id="17" dur="500" fill="hold"/>
                                        <p:tgtEl>
                                          <p:spTgt spid="586965"/>
                                        </p:tgtEl>
                                        <p:attrNameLst>
                                          <p:attrName>ppt_x</p:attrName>
                                        </p:attrNameLst>
                                      </p:cBhvr>
                                      <p:tavLst>
                                        <p:tav tm="0">
                                          <p:val>
                                            <p:fltVal val="0.5"/>
                                          </p:val>
                                        </p:tav>
                                        <p:tav tm="100000">
                                          <p:val>
                                            <p:strVal val="#ppt_x"/>
                                          </p:val>
                                        </p:tav>
                                      </p:tavLst>
                                    </p:anim>
                                    <p:anim calcmode="lin" valueType="num">
                                      <p:cBhvr>
                                        <p:cTn id="18" dur="500" fill="hold"/>
                                        <p:tgtEl>
                                          <p:spTgt spid="58696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nodeType="afterEffect">
                                  <p:stCondLst>
                                    <p:cond delay="0"/>
                                  </p:stCondLst>
                                  <p:childTnLst>
                                    <p:set>
                                      <p:cBhvr>
                                        <p:cTn id="21" dur="1" fill="hold">
                                          <p:stCondLst>
                                            <p:cond delay="0"/>
                                          </p:stCondLst>
                                        </p:cTn>
                                        <p:tgtEl>
                                          <p:spTgt spid="586981"/>
                                        </p:tgtEl>
                                        <p:attrNameLst>
                                          <p:attrName>style.visibility</p:attrName>
                                        </p:attrNameLst>
                                      </p:cBhvr>
                                      <p:to>
                                        <p:strVal val="visible"/>
                                      </p:to>
                                    </p:set>
                                    <p:animEffect transition="in" filter="wipe(right)">
                                      <p:cBhvr>
                                        <p:cTn id="22" dur="500"/>
                                        <p:tgtEl>
                                          <p:spTgt spid="586981"/>
                                        </p:tgtEl>
                                      </p:cBhvr>
                                    </p:animEffect>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587043"/>
                                        </p:tgtEl>
                                        <p:attrNameLst>
                                          <p:attrName>style.visibility</p:attrName>
                                        </p:attrNameLst>
                                      </p:cBhvr>
                                      <p:to>
                                        <p:strVal val="visible"/>
                                      </p:to>
                                    </p:set>
                                    <p:anim calcmode="lin" valueType="num">
                                      <p:cBhvr>
                                        <p:cTn id="26" dur="500" fill="hold"/>
                                        <p:tgtEl>
                                          <p:spTgt spid="587043"/>
                                        </p:tgtEl>
                                        <p:attrNameLst>
                                          <p:attrName>ppt_w</p:attrName>
                                        </p:attrNameLst>
                                      </p:cBhvr>
                                      <p:tavLst>
                                        <p:tav tm="0">
                                          <p:val>
                                            <p:fltVal val="0"/>
                                          </p:val>
                                        </p:tav>
                                        <p:tav tm="100000">
                                          <p:val>
                                            <p:strVal val="#ppt_w"/>
                                          </p:val>
                                        </p:tav>
                                      </p:tavLst>
                                    </p:anim>
                                    <p:anim calcmode="lin" valueType="num">
                                      <p:cBhvr>
                                        <p:cTn id="27" dur="500" fill="hold"/>
                                        <p:tgtEl>
                                          <p:spTgt spid="587043"/>
                                        </p:tgtEl>
                                        <p:attrNameLst>
                                          <p:attrName>ppt_h</p:attrName>
                                        </p:attrNameLst>
                                      </p:cBhvr>
                                      <p:tavLst>
                                        <p:tav tm="0">
                                          <p:val>
                                            <p:fltVal val="0"/>
                                          </p:val>
                                        </p:tav>
                                        <p:tav tm="100000">
                                          <p:val>
                                            <p:strVal val="#ppt_h"/>
                                          </p:val>
                                        </p:tav>
                                      </p:tavLst>
                                    </p:anim>
                                    <p:anim calcmode="lin" valueType="num">
                                      <p:cBhvr>
                                        <p:cTn id="28" dur="500" fill="hold"/>
                                        <p:tgtEl>
                                          <p:spTgt spid="587043"/>
                                        </p:tgtEl>
                                        <p:attrNameLst>
                                          <p:attrName>ppt_x</p:attrName>
                                        </p:attrNameLst>
                                      </p:cBhvr>
                                      <p:tavLst>
                                        <p:tav tm="0">
                                          <p:val>
                                            <p:fltVal val="0.5"/>
                                          </p:val>
                                        </p:tav>
                                        <p:tav tm="100000">
                                          <p:val>
                                            <p:strVal val="#ppt_x"/>
                                          </p:val>
                                        </p:tav>
                                      </p:tavLst>
                                    </p:anim>
                                    <p:anim calcmode="lin" valueType="num">
                                      <p:cBhvr>
                                        <p:cTn id="29" dur="500" fill="hold"/>
                                        <p:tgtEl>
                                          <p:spTgt spid="58704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23" presetClass="entr" presetSubtype="528" fill="hold" nodeType="afterEffect">
                                  <p:stCondLst>
                                    <p:cond delay="0"/>
                                  </p:stCondLst>
                                  <p:childTnLst>
                                    <p:set>
                                      <p:cBhvr>
                                        <p:cTn id="32" dur="1" fill="hold">
                                          <p:stCondLst>
                                            <p:cond delay="0"/>
                                          </p:stCondLst>
                                        </p:cTn>
                                        <p:tgtEl>
                                          <p:spTgt spid="587044"/>
                                        </p:tgtEl>
                                        <p:attrNameLst>
                                          <p:attrName>style.visibility</p:attrName>
                                        </p:attrNameLst>
                                      </p:cBhvr>
                                      <p:to>
                                        <p:strVal val="visible"/>
                                      </p:to>
                                    </p:set>
                                    <p:anim calcmode="lin" valueType="num">
                                      <p:cBhvr>
                                        <p:cTn id="33" dur="500" fill="hold"/>
                                        <p:tgtEl>
                                          <p:spTgt spid="587044"/>
                                        </p:tgtEl>
                                        <p:attrNameLst>
                                          <p:attrName>ppt_w</p:attrName>
                                        </p:attrNameLst>
                                      </p:cBhvr>
                                      <p:tavLst>
                                        <p:tav tm="0">
                                          <p:val>
                                            <p:fltVal val="0"/>
                                          </p:val>
                                        </p:tav>
                                        <p:tav tm="100000">
                                          <p:val>
                                            <p:strVal val="#ppt_w"/>
                                          </p:val>
                                        </p:tav>
                                      </p:tavLst>
                                    </p:anim>
                                    <p:anim calcmode="lin" valueType="num">
                                      <p:cBhvr>
                                        <p:cTn id="34" dur="500" fill="hold"/>
                                        <p:tgtEl>
                                          <p:spTgt spid="587044"/>
                                        </p:tgtEl>
                                        <p:attrNameLst>
                                          <p:attrName>ppt_h</p:attrName>
                                        </p:attrNameLst>
                                      </p:cBhvr>
                                      <p:tavLst>
                                        <p:tav tm="0">
                                          <p:val>
                                            <p:fltVal val="0"/>
                                          </p:val>
                                        </p:tav>
                                        <p:tav tm="100000">
                                          <p:val>
                                            <p:strVal val="#ppt_h"/>
                                          </p:val>
                                        </p:tav>
                                      </p:tavLst>
                                    </p:anim>
                                    <p:anim calcmode="lin" valueType="num">
                                      <p:cBhvr>
                                        <p:cTn id="35" dur="500" fill="hold"/>
                                        <p:tgtEl>
                                          <p:spTgt spid="587044"/>
                                        </p:tgtEl>
                                        <p:attrNameLst>
                                          <p:attrName>ppt_x</p:attrName>
                                        </p:attrNameLst>
                                      </p:cBhvr>
                                      <p:tavLst>
                                        <p:tav tm="0">
                                          <p:val>
                                            <p:fltVal val="0.5"/>
                                          </p:val>
                                        </p:tav>
                                        <p:tav tm="100000">
                                          <p:val>
                                            <p:strVal val="#ppt_x"/>
                                          </p:val>
                                        </p:tav>
                                      </p:tavLst>
                                    </p:anim>
                                    <p:anim calcmode="lin" valueType="num">
                                      <p:cBhvr>
                                        <p:cTn id="36" dur="500" fill="hold"/>
                                        <p:tgtEl>
                                          <p:spTgt spid="5870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043"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9586" name="Rectangle 2">
            <a:hlinkClick r:id="rId2" action="ppaction://hlinkpres?slideindex=1&amp;slidetitle=PowerPoint Presentation"/>
            <a:extLst>
              <a:ext uri="{FF2B5EF4-FFF2-40B4-BE49-F238E27FC236}">
                <a16:creationId xmlns:a16="http://schemas.microsoft.com/office/drawing/2014/main" id="{99962F12-A008-9D43-8E45-EFFC27D0FCB6}"/>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9599" name="Text Box 15">
            <a:extLst>
              <a:ext uri="{FF2B5EF4-FFF2-40B4-BE49-F238E27FC236}">
                <a16:creationId xmlns:a16="http://schemas.microsoft.com/office/drawing/2014/main" id="{ECA8DEE7-C6A5-264C-B756-3A68C0DB652E}"/>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579600" name="Rectangle 16">
            <a:extLst>
              <a:ext uri="{FF2B5EF4-FFF2-40B4-BE49-F238E27FC236}">
                <a16:creationId xmlns:a16="http://schemas.microsoft.com/office/drawing/2014/main" id="{BD97D51E-81CB-324A-94BF-4961A8154AA9}"/>
              </a:ext>
            </a:extLst>
          </p:cNvPr>
          <p:cNvSpPr>
            <a:spLocks noChangeArrowheads="1"/>
          </p:cNvSpPr>
          <p:nvPr/>
        </p:nvSpPr>
        <p:spPr bwMode="auto">
          <a:xfrm>
            <a:off x="7551738" y="6526213"/>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9.65.01.</a:t>
            </a:r>
          </a:p>
        </p:txBody>
      </p:sp>
      <p:sp>
        <p:nvSpPr>
          <p:cNvPr id="579603" name="Rectangle 19">
            <a:extLst>
              <a:ext uri="{FF2B5EF4-FFF2-40B4-BE49-F238E27FC236}">
                <a16:creationId xmlns:a16="http://schemas.microsoft.com/office/drawing/2014/main" id="{2A11F3BB-F62B-6246-BDE2-DCCE4BA60BD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51</a:t>
            </a:r>
          </a:p>
        </p:txBody>
      </p:sp>
      <p:sp>
        <p:nvSpPr>
          <p:cNvPr id="579604" name="AutoShape 20">
            <a:hlinkClick r:id="rId3" action="ppaction://hlinkpres?slideindex=1&amp;slidetitle="/>
            <a:extLst>
              <a:ext uri="{FF2B5EF4-FFF2-40B4-BE49-F238E27FC236}">
                <a16:creationId xmlns:a16="http://schemas.microsoft.com/office/drawing/2014/main" id="{632DAB88-BDF2-7240-A3B8-7247064C2E4B}"/>
              </a:ext>
            </a:extLst>
          </p:cNvPr>
          <p:cNvSpPr>
            <a:spLocks noChangeArrowheads="1"/>
          </p:cNvSpPr>
          <p:nvPr/>
        </p:nvSpPr>
        <p:spPr bwMode="auto">
          <a:xfrm>
            <a:off x="8039100" y="5715000"/>
            <a:ext cx="838200" cy="4587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Tree>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117777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46ADB39F-78D4-8940-8C22-49A654F62C57}"/>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520195" name="AutoShape 3">
            <a:extLst>
              <a:ext uri="{FF2B5EF4-FFF2-40B4-BE49-F238E27FC236}">
                <a16:creationId xmlns:a16="http://schemas.microsoft.com/office/drawing/2014/main" id="{D0438757-5210-F142-8DA9-14CADFFBCEE8}"/>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196" name="Rectangle 4">
            <a:extLst>
              <a:ext uri="{FF2B5EF4-FFF2-40B4-BE49-F238E27FC236}">
                <a16:creationId xmlns:a16="http://schemas.microsoft.com/office/drawing/2014/main" id="{761C4995-4905-E24E-B8FD-6988034AF097}"/>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197" name="Rectangle 5">
            <a:extLst>
              <a:ext uri="{FF2B5EF4-FFF2-40B4-BE49-F238E27FC236}">
                <a16:creationId xmlns:a16="http://schemas.microsoft.com/office/drawing/2014/main" id="{98ED3586-FBCE-4944-B7B4-A809F231BAE8}"/>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520198" name="Line 6">
            <a:extLst>
              <a:ext uri="{FF2B5EF4-FFF2-40B4-BE49-F238E27FC236}">
                <a16:creationId xmlns:a16="http://schemas.microsoft.com/office/drawing/2014/main" id="{07DBBDEB-81D3-E946-A250-14B7D15D4E00}"/>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199" name="Line 7">
            <a:extLst>
              <a:ext uri="{FF2B5EF4-FFF2-40B4-BE49-F238E27FC236}">
                <a16:creationId xmlns:a16="http://schemas.microsoft.com/office/drawing/2014/main" id="{7CD08F00-6441-DC4B-80BF-3D7DAE8C4778}"/>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0" name="Line 8">
            <a:extLst>
              <a:ext uri="{FF2B5EF4-FFF2-40B4-BE49-F238E27FC236}">
                <a16:creationId xmlns:a16="http://schemas.microsoft.com/office/drawing/2014/main" id="{13D056F2-5C3B-0547-99EB-F2654BC81AC6}"/>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1" name="Line 9">
            <a:extLst>
              <a:ext uri="{FF2B5EF4-FFF2-40B4-BE49-F238E27FC236}">
                <a16:creationId xmlns:a16="http://schemas.microsoft.com/office/drawing/2014/main" id="{DA63C5BF-EC67-474A-8F23-853300FA4314}"/>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2" name="Line 10">
            <a:extLst>
              <a:ext uri="{FF2B5EF4-FFF2-40B4-BE49-F238E27FC236}">
                <a16:creationId xmlns:a16="http://schemas.microsoft.com/office/drawing/2014/main" id="{6005672E-254F-E447-A93C-9CB0613B6519}"/>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3" name="Line 11">
            <a:extLst>
              <a:ext uri="{FF2B5EF4-FFF2-40B4-BE49-F238E27FC236}">
                <a16:creationId xmlns:a16="http://schemas.microsoft.com/office/drawing/2014/main" id="{C15630C5-C7BE-5242-B828-78ED2805EE0B}"/>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04" name="Rectangle 12">
            <a:extLst>
              <a:ext uri="{FF2B5EF4-FFF2-40B4-BE49-F238E27FC236}">
                <a16:creationId xmlns:a16="http://schemas.microsoft.com/office/drawing/2014/main" id="{601C30F2-09DC-274F-A1BE-984780040A46}"/>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KELUARAN</a:t>
            </a:r>
          </a:p>
        </p:txBody>
      </p:sp>
      <p:sp>
        <p:nvSpPr>
          <p:cNvPr id="520206" name="Rectangle 14">
            <a:extLst>
              <a:ext uri="{FF2B5EF4-FFF2-40B4-BE49-F238E27FC236}">
                <a16:creationId xmlns:a16="http://schemas.microsoft.com/office/drawing/2014/main" id="{AB447180-A6D8-A046-A278-959CEBA7C015}"/>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20208" name="Rectangle 16">
            <a:extLst>
              <a:ext uri="{FF2B5EF4-FFF2-40B4-BE49-F238E27FC236}">
                <a16:creationId xmlns:a16="http://schemas.microsoft.com/office/drawing/2014/main" id="{0FE25EBE-12ED-6144-A43F-8168928439C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520209" name="Line 17">
            <a:extLst>
              <a:ext uri="{FF2B5EF4-FFF2-40B4-BE49-F238E27FC236}">
                <a16:creationId xmlns:a16="http://schemas.microsoft.com/office/drawing/2014/main" id="{1FF996D4-1D52-F647-826C-2C381A20663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0212" name="Rectangle 20">
            <a:extLst>
              <a:ext uri="{FF2B5EF4-FFF2-40B4-BE49-F238E27FC236}">
                <a16:creationId xmlns:a16="http://schemas.microsoft.com/office/drawing/2014/main" id="{759534F4-5916-3C4A-9DEC-15CCFF30AA70}"/>
              </a:ext>
            </a:extLst>
          </p:cNvPr>
          <p:cNvSpPr>
            <a:spLocks noChangeArrowheads="1"/>
          </p:cNvSpPr>
          <p:nvPr/>
        </p:nvSpPr>
        <p:spPr bwMode="auto">
          <a:xfrm>
            <a:off x="4811713" y="823913"/>
            <a:ext cx="3124200"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800">
                <a:solidFill>
                  <a:srgbClr val="FAFD00"/>
                </a:solidFill>
                <a:latin typeface="Times" pitchFamily="2" charset="0"/>
              </a:rPr>
              <a:t>kira-kira 1500 B.C.</a:t>
            </a:r>
          </a:p>
        </p:txBody>
      </p:sp>
      <p:sp>
        <p:nvSpPr>
          <p:cNvPr id="520237" name="Text Box 45">
            <a:extLst>
              <a:ext uri="{FF2B5EF4-FFF2-40B4-BE49-F238E27FC236}">
                <a16:creationId xmlns:a16="http://schemas.microsoft.com/office/drawing/2014/main" id="{2F5A1F30-5951-4C45-85AF-E46FB90BAB1E}"/>
              </a:ext>
            </a:extLst>
          </p:cNvPr>
          <p:cNvSpPr txBox="1">
            <a:spLocks noChangeArrowheads="1"/>
          </p:cNvSpPr>
          <p:nvPr/>
        </p:nvSpPr>
        <p:spPr bwMode="auto">
          <a:xfrm>
            <a:off x="1763713" y="23813"/>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12:31</a:t>
            </a:r>
            <a:endParaRPr lang="en-US" altLang="en-US" sz="800" u="sng">
              <a:solidFill>
                <a:srgbClr val="000000"/>
              </a:solidFill>
              <a:latin typeface="Geneva" panose="020B0503030404040204" pitchFamily="34" charset="0"/>
            </a:endParaRPr>
          </a:p>
        </p:txBody>
      </p:sp>
      <p:sp>
        <p:nvSpPr>
          <p:cNvPr id="520239" name="Rectangle 47">
            <a:extLst>
              <a:ext uri="{FF2B5EF4-FFF2-40B4-BE49-F238E27FC236}">
                <a16:creationId xmlns:a16="http://schemas.microsoft.com/office/drawing/2014/main" id="{99D8F6C0-39B5-C845-B2E3-F6D1DB815762}"/>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0" name="Rectangle 48">
            <a:extLst>
              <a:ext uri="{FF2B5EF4-FFF2-40B4-BE49-F238E27FC236}">
                <a16:creationId xmlns:a16="http://schemas.microsoft.com/office/drawing/2014/main" id="{1DB51F37-5976-8744-B100-A16A6697C56A}"/>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20241" name="AutoShape 49">
            <a:extLst>
              <a:ext uri="{FF2B5EF4-FFF2-40B4-BE49-F238E27FC236}">
                <a16:creationId xmlns:a16="http://schemas.microsoft.com/office/drawing/2014/main" id="{09E464EF-77C8-B14D-8FC5-EED4D1AB6EDA}"/>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2" name="Rectangle 50">
            <a:extLst>
              <a:ext uri="{FF2B5EF4-FFF2-40B4-BE49-F238E27FC236}">
                <a16:creationId xmlns:a16="http://schemas.microsoft.com/office/drawing/2014/main" id="{434C71D8-224D-914F-95F0-504329D3C565}"/>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3" name="AutoShape 51">
            <a:extLst>
              <a:ext uri="{FF2B5EF4-FFF2-40B4-BE49-F238E27FC236}">
                <a16:creationId xmlns:a16="http://schemas.microsoft.com/office/drawing/2014/main" id="{CA6F7817-E514-E84D-BC1D-AFC54A327AFA}"/>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4" name="Line 52">
            <a:extLst>
              <a:ext uri="{FF2B5EF4-FFF2-40B4-BE49-F238E27FC236}">
                <a16:creationId xmlns:a16="http://schemas.microsoft.com/office/drawing/2014/main" id="{55E4D58F-6C43-0D47-9073-980A2A467631}"/>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5" name="Line 53">
            <a:extLst>
              <a:ext uri="{FF2B5EF4-FFF2-40B4-BE49-F238E27FC236}">
                <a16:creationId xmlns:a16="http://schemas.microsoft.com/office/drawing/2014/main" id="{79EE3652-FE5D-6D4C-9B8E-5CED14D5FDC4}"/>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6" name="Line 54">
            <a:extLst>
              <a:ext uri="{FF2B5EF4-FFF2-40B4-BE49-F238E27FC236}">
                <a16:creationId xmlns:a16="http://schemas.microsoft.com/office/drawing/2014/main" id="{2C0346B8-8099-DE44-B17B-E8FCE623B3DE}"/>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7" name="Line 55">
            <a:extLst>
              <a:ext uri="{FF2B5EF4-FFF2-40B4-BE49-F238E27FC236}">
                <a16:creationId xmlns:a16="http://schemas.microsoft.com/office/drawing/2014/main" id="{EE553001-6D66-D641-A7BD-DA76BA45894E}"/>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8" name="Line 56">
            <a:extLst>
              <a:ext uri="{FF2B5EF4-FFF2-40B4-BE49-F238E27FC236}">
                <a16:creationId xmlns:a16="http://schemas.microsoft.com/office/drawing/2014/main" id="{857D67E3-9461-9A48-8F9A-DB85E1DD8981}"/>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49" name="Rectangle 57">
            <a:extLst>
              <a:ext uri="{FF2B5EF4-FFF2-40B4-BE49-F238E27FC236}">
                <a16:creationId xmlns:a16="http://schemas.microsoft.com/office/drawing/2014/main" id="{C000E575-69D9-FF4E-9ACE-C871C4C12B59}"/>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20250" name="Line 58">
            <a:extLst>
              <a:ext uri="{FF2B5EF4-FFF2-40B4-BE49-F238E27FC236}">
                <a16:creationId xmlns:a16="http://schemas.microsoft.com/office/drawing/2014/main" id="{BF9DFA5D-2A4C-FD4A-8E37-37D732A9F40A}"/>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51" name="Rectangle 59">
            <a:extLst>
              <a:ext uri="{FF2B5EF4-FFF2-40B4-BE49-F238E27FC236}">
                <a16:creationId xmlns:a16="http://schemas.microsoft.com/office/drawing/2014/main" id="{37D8E446-0770-644F-94F8-8B96C1FBFC15}"/>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20252" name="Text Box 60">
            <a:extLst>
              <a:ext uri="{FF2B5EF4-FFF2-40B4-BE49-F238E27FC236}">
                <a16:creationId xmlns:a16="http://schemas.microsoft.com/office/drawing/2014/main" id="{46310023-935B-F244-BF44-79FD21AE8E85}"/>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20258" name="Rectangle 66">
            <a:extLst>
              <a:ext uri="{FF2B5EF4-FFF2-40B4-BE49-F238E27FC236}">
                <a16:creationId xmlns:a16="http://schemas.microsoft.com/office/drawing/2014/main" id="{FD1AB00A-EA8B-8A4B-A9FE-A2E3328D9656}"/>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04</a:t>
            </a:r>
          </a:p>
        </p:txBody>
      </p:sp>
      <p:sp>
        <p:nvSpPr>
          <p:cNvPr id="520259" name="Text Box 67">
            <a:extLst>
              <a:ext uri="{FF2B5EF4-FFF2-40B4-BE49-F238E27FC236}">
                <a16:creationId xmlns:a16="http://schemas.microsoft.com/office/drawing/2014/main" id="{A03BC116-B05E-6845-8BB4-5CD88432101E}"/>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520260" name="Group 68">
            <a:extLst>
              <a:ext uri="{FF2B5EF4-FFF2-40B4-BE49-F238E27FC236}">
                <a16:creationId xmlns:a16="http://schemas.microsoft.com/office/drawing/2014/main" id="{4998CDB5-51A8-F442-B436-CB24FFEFE4DB}"/>
              </a:ext>
            </a:extLst>
          </p:cNvPr>
          <p:cNvGrpSpPr>
            <a:grpSpLocks/>
          </p:cNvGrpSpPr>
          <p:nvPr/>
        </p:nvGrpSpPr>
        <p:grpSpPr bwMode="auto">
          <a:xfrm>
            <a:off x="5951538" y="3552825"/>
            <a:ext cx="1262062" cy="1347788"/>
            <a:chOff x="1084" y="711"/>
            <a:chExt cx="2950" cy="2769"/>
          </a:xfrm>
        </p:grpSpPr>
        <p:grpSp>
          <p:nvGrpSpPr>
            <p:cNvPr id="520261" name="Group 69">
              <a:extLst>
                <a:ext uri="{FF2B5EF4-FFF2-40B4-BE49-F238E27FC236}">
                  <a16:creationId xmlns:a16="http://schemas.microsoft.com/office/drawing/2014/main" id="{1B0ACF25-0660-7C44-B55F-25009BEA6952}"/>
                </a:ext>
              </a:extLst>
            </p:cNvPr>
            <p:cNvGrpSpPr>
              <a:grpSpLocks/>
            </p:cNvGrpSpPr>
            <p:nvPr/>
          </p:nvGrpSpPr>
          <p:grpSpPr bwMode="auto">
            <a:xfrm>
              <a:off x="1084" y="711"/>
              <a:ext cx="2950" cy="2769"/>
              <a:chOff x="2707" y="548"/>
              <a:chExt cx="2950" cy="2769"/>
            </a:xfrm>
          </p:grpSpPr>
          <p:grpSp>
            <p:nvGrpSpPr>
              <p:cNvPr id="520262" name="Group 70">
                <a:extLst>
                  <a:ext uri="{FF2B5EF4-FFF2-40B4-BE49-F238E27FC236}">
                    <a16:creationId xmlns:a16="http://schemas.microsoft.com/office/drawing/2014/main" id="{9DB8F4CC-DFA0-F244-9E71-7B4B1BAA4211}"/>
                  </a:ext>
                </a:extLst>
              </p:cNvPr>
              <p:cNvGrpSpPr>
                <a:grpSpLocks/>
              </p:cNvGrpSpPr>
              <p:nvPr/>
            </p:nvGrpSpPr>
            <p:grpSpPr bwMode="auto">
              <a:xfrm>
                <a:off x="3180" y="1046"/>
                <a:ext cx="2105" cy="1421"/>
                <a:chOff x="578" y="2316"/>
                <a:chExt cx="2105" cy="1421"/>
              </a:xfrm>
            </p:grpSpPr>
            <p:sp>
              <p:nvSpPr>
                <p:cNvPr id="520263" name="Freeform 71" descr="Cork">
                  <a:extLst>
                    <a:ext uri="{FF2B5EF4-FFF2-40B4-BE49-F238E27FC236}">
                      <a16:creationId xmlns:a16="http://schemas.microsoft.com/office/drawing/2014/main" id="{80A73150-0327-9F4B-A031-E423E537F30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64" name="Freeform 72" descr="Cork">
                  <a:extLst>
                    <a:ext uri="{FF2B5EF4-FFF2-40B4-BE49-F238E27FC236}">
                      <a16:creationId xmlns:a16="http://schemas.microsoft.com/office/drawing/2014/main" id="{D3919993-ABAC-B343-B801-525010B4E1B2}"/>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20265" name="Picture 73">
                <a:extLst>
                  <a:ext uri="{FF2B5EF4-FFF2-40B4-BE49-F238E27FC236}">
                    <a16:creationId xmlns:a16="http://schemas.microsoft.com/office/drawing/2014/main" id="{DE0B37BE-A646-DB49-BB4A-1108AE502F2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0266" name="Freeform 74">
              <a:extLst>
                <a:ext uri="{FF2B5EF4-FFF2-40B4-BE49-F238E27FC236}">
                  <a16:creationId xmlns:a16="http://schemas.microsoft.com/office/drawing/2014/main" id="{B8159259-F8CB-984C-85C0-B628C836722B}"/>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67" name="Freeform 75">
              <a:extLst>
                <a:ext uri="{FF2B5EF4-FFF2-40B4-BE49-F238E27FC236}">
                  <a16:creationId xmlns:a16="http://schemas.microsoft.com/office/drawing/2014/main" id="{4BE5A440-12FD-FB4A-BD26-FCEDE83BECDF}"/>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68" name="Freeform 76">
              <a:extLst>
                <a:ext uri="{FF2B5EF4-FFF2-40B4-BE49-F238E27FC236}">
                  <a16:creationId xmlns:a16="http://schemas.microsoft.com/office/drawing/2014/main" id="{096AE549-31FB-064B-9566-D2E9FDC4C461}"/>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69" name="Freeform 77">
              <a:extLst>
                <a:ext uri="{FF2B5EF4-FFF2-40B4-BE49-F238E27FC236}">
                  <a16:creationId xmlns:a16="http://schemas.microsoft.com/office/drawing/2014/main" id="{9F4A8F5C-9C52-AC48-8F82-4416F17F617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0270" name="Freeform 78">
              <a:extLst>
                <a:ext uri="{FF2B5EF4-FFF2-40B4-BE49-F238E27FC236}">
                  <a16:creationId xmlns:a16="http://schemas.microsoft.com/office/drawing/2014/main" id="{03B65753-1A92-3A41-B319-F546D203606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0287" name="AutoShape 95">
            <a:extLst>
              <a:ext uri="{FF2B5EF4-FFF2-40B4-BE49-F238E27FC236}">
                <a16:creationId xmlns:a16="http://schemas.microsoft.com/office/drawing/2014/main" id="{6F11E1C4-8968-A74C-A8BD-289479E38B6C}"/>
              </a:ext>
            </a:extLst>
          </p:cNvPr>
          <p:cNvSpPr>
            <a:spLocks noChangeArrowheads="1"/>
          </p:cNvSpPr>
          <p:nvPr/>
        </p:nvSpPr>
        <p:spPr bwMode="auto">
          <a:xfrm rot="850334">
            <a:off x="2806700" y="0"/>
            <a:ext cx="4892675" cy="4237038"/>
          </a:xfrm>
          <a:prstGeom prst="cloudCallout">
            <a:avLst>
              <a:gd name="adj1" fmla="val -43750"/>
              <a:gd name="adj2" fmla="val 70000"/>
            </a:avLst>
          </a:prstGeom>
          <a:solidFill>
            <a:schemeClr val="accent1"/>
          </a:solidFill>
          <a:ln w="12700">
            <a:solidFill>
              <a:schemeClr val="tx1"/>
            </a:solidFill>
            <a:round/>
            <a:headEnd/>
            <a:tailEnd/>
          </a:ln>
          <a:effectLst>
            <a:outerShdw dist="159131" dir="3683372" algn="ctr" rotWithShape="0">
              <a:schemeClr val="bg2"/>
            </a:outerShdw>
          </a:effectLst>
        </p:spPr>
        <p:txBody>
          <a:bodyPr wrap="none" anchor="ctr"/>
          <a:lstStyle/>
          <a:p>
            <a:pPr algn="ctr"/>
            <a:endParaRPr lang="en-US" altLang="en-US"/>
          </a:p>
        </p:txBody>
      </p:sp>
      <p:sp>
        <p:nvSpPr>
          <p:cNvPr id="520288" name="Text Box 96">
            <a:extLst>
              <a:ext uri="{FF2B5EF4-FFF2-40B4-BE49-F238E27FC236}">
                <a16:creationId xmlns:a16="http://schemas.microsoft.com/office/drawing/2014/main" id="{6A8D7271-B7AB-A242-8009-CACC916E294E}"/>
              </a:ext>
            </a:extLst>
          </p:cNvPr>
          <p:cNvSpPr txBox="1">
            <a:spLocks noChangeArrowheads="1"/>
          </p:cNvSpPr>
          <p:nvPr/>
        </p:nvSpPr>
        <p:spPr bwMode="auto">
          <a:xfrm>
            <a:off x="3008313" y="1604963"/>
            <a:ext cx="4662487" cy="10064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2E7E3B"/>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en-US" sz="6000">
                <a:solidFill>
                  <a:srgbClr val="EEFF4B"/>
                </a:solidFill>
              </a:rPr>
              <a:t>KELUARAN!</a:t>
            </a:r>
          </a:p>
        </p:txBody>
      </p:sp>
      <p:sp>
        <p:nvSpPr>
          <p:cNvPr id="520290" name="Rectangle 98">
            <a:extLst>
              <a:ext uri="{FF2B5EF4-FFF2-40B4-BE49-F238E27FC236}">
                <a16:creationId xmlns:a16="http://schemas.microsoft.com/office/drawing/2014/main" id="{D7CB4476-E054-4C48-ACD7-E613E7C47FC0}"/>
              </a:ext>
            </a:extLst>
          </p:cNvPr>
          <p:cNvSpPr>
            <a:spLocks noChangeArrowheads="1"/>
          </p:cNvSpPr>
          <p:nvPr/>
        </p:nvSpPr>
        <p:spPr bwMode="auto">
          <a:xfrm>
            <a:off x="169863" y="2312988"/>
            <a:ext cx="3128962" cy="32575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3200">
                <a:solidFill>
                  <a:srgbClr val="FAFD00"/>
                </a:solidFill>
                <a:latin typeface="Times" pitchFamily="2" charset="0"/>
              </a:rPr>
              <a:t>Orang</a:t>
            </a:r>
            <a:r>
              <a:rPr lang="en-US" altLang="en-US" sz="3200">
                <a:solidFill>
                  <a:schemeClr val="tx2"/>
                </a:solidFill>
                <a:latin typeface="Times" pitchFamily="2" charset="0"/>
              </a:rPr>
              <a:t> </a:t>
            </a:r>
            <a:r>
              <a:rPr lang="en-US" altLang="en-US" sz="3200" i="1">
                <a:solidFill>
                  <a:schemeClr val="tx1"/>
                </a:solidFill>
                <a:latin typeface="Times" pitchFamily="2" charset="0"/>
              </a:rPr>
              <a:t>KETIGA</a:t>
            </a:r>
            <a:r>
              <a:rPr lang="en-US" altLang="en-US" sz="3200">
                <a:solidFill>
                  <a:schemeClr val="tx2"/>
                </a:solidFill>
                <a:latin typeface="Times" pitchFamily="2" charset="0"/>
              </a:rPr>
              <a:t>  </a:t>
            </a:r>
          </a:p>
          <a:p>
            <a:pPr algn="ctr"/>
            <a:r>
              <a:rPr lang="en-US" altLang="en-US" sz="3200">
                <a:solidFill>
                  <a:srgbClr val="FAFD00"/>
                </a:solidFill>
                <a:latin typeface="Times" pitchFamily="2" charset="0"/>
              </a:rPr>
              <a:t>dari</a:t>
            </a:r>
          </a:p>
          <a:p>
            <a:pPr algn="ctr"/>
            <a:r>
              <a:rPr lang="en-US" altLang="en-US" sz="3200">
                <a:solidFill>
                  <a:schemeClr val="tx2"/>
                </a:solidFill>
                <a:latin typeface="Times" pitchFamily="2" charset="0"/>
              </a:rPr>
              <a:t>“</a:t>
            </a:r>
            <a:r>
              <a:rPr lang="en-US" altLang="en-US" sz="3200">
                <a:solidFill>
                  <a:schemeClr val="tx1"/>
                </a:solidFill>
                <a:latin typeface="Times" pitchFamily="2" charset="0"/>
              </a:rPr>
              <a:t>4 TOKOH</a:t>
            </a:r>
            <a:r>
              <a:rPr lang="en-US" altLang="en-US" sz="3200">
                <a:solidFill>
                  <a:schemeClr val="tx2"/>
                </a:solidFill>
                <a:latin typeface="Times" pitchFamily="2" charset="0"/>
              </a:rPr>
              <a:t>”</a:t>
            </a:r>
          </a:p>
          <a:p>
            <a:pPr algn="ctr"/>
            <a:r>
              <a:rPr lang="en-US" altLang="en-US" sz="3200">
                <a:solidFill>
                  <a:srgbClr val="FAFD00"/>
                </a:solidFill>
                <a:latin typeface="Times" pitchFamily="2" charset="0"/>
              </a:rPr>
              <a:t>adalah:</a:t>
            </a:r>
          </a:p>
          <a:p>
            <a:pPr algn="ctr"/>
            <a:r>
              <a:rPr lang="en-US" altLang="en-US" sz="4000">
                <a:solidFill>
                  <a:srgbClr val="FAFD00"/>
                </a:solidFill>
                <a:latin typeface="Times" pitchFamily="2" charset="0"/>
              </a:rPr>
              <a:t>AY</a:t>
            </a:r>
            <a:r>
              <a:rPr lang="en-US" altLang="en-US" sz="8000">
                <a:solidFill>
                  <a:srgbClr val="00FF00"/>
                </a:solidFill>
                <a:latin typeface="Times" pitchFamily="2" charset="0"/>
              </a:rPr>
              <a:t>M</a:t>
            </a:r>
            <a:r>
              <a:rPr lang="en-US" altLang="en-US" sz="4000">
                <a:solidFill>
                  <a:srgbClr val="FAFD00"/>
                </a:solidFill>
                <a:latin typeface="Times" pitchFamily="2" charset="0"/>
              </a:rPr>
              <a:t>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0204"/>
                                        </p:tgtEl>
                                        <p:attrNameLst>
                                          <p:attrName>style.visibility</p:attrName>
                                        </p:attrNameLst>
                                      </p:cBhvr>
                                      <p:to>
                                        <p:strVal val="visible"/>
                                      </p:to>
                                    </p:set>
                                    <p:anim calcmode="lin" valueType="num">
                                      <p:cBhvr>
                                        <p:cTn id="7" dur="500" fill="hold"/>
                                        <p:tgtEl>
                                          <p:spTgt spid="520204"/>
                                        </p:tgtEl>
                                        <p:attrNameLst>
                                          <p:attrName>ppt_x</p:attrName>
                                        </p:attrNameLst>
                                      </p:cBhvr>
                                      <p:tavLst>
                                        <p:tav tm="0">
                                          <p:val>
                                            <p:strVal val="#ppt_x-#ppt_w/2"/>
                                          </p:val>
                                        </p:tav>
                                        <p:tav tm="100000">
                                          <p:val>
                                            <p:strVal val="#ppt_x"/>
                                          </p:val>
                                        </p:tav>
                                      </p:tavLst>
                                    </p:anim>
                                    <p:anim calcmode="lin" valueType="num">
                                      <p:cBhvr>
                                        <p:cTn id="8" dur="500" fill="hold"/>
                                        <p:tgtEl>
                                          <p:spTgt spid="520204"/>
                                        </p:tgtEl>
                                        <p:attrNameLst>
                                          <p:attrName>ppt_y</p:attrName>
                                        </p:attrNameLst>
                                      </p:cBhvr>
                                      <p:tavLst>
                                        <p:tav tm="0">
                                          <p:val>
                                            <p:strVal val="#ppt_y"/>
                                          </p:val>
                                        </p:tav>
                                        <p:tav tm="100000">
                                          <p:val>
                                            <p:strVal val="#ppt_y"/>
                                          </p:val>
                                        </p:tav>
                                      </p:tavLst>
                                    </p:anim>
                                    <p:anim calcmode="lin" valueType="num">
                                      <p:cBhvr>
                                        <p:cTn id="9" dur="500" fill="hold"/>
                                        <p:tgtEl>
                                          <p:spTgt spid="520204"/>
                                        </p:tgtEl>
                                        <p:attrNameLst>
                                          <p:attrName>ppt_w</p:attrName>
                                        </p:attrNameLst>
                                      </p:cBhvr>
                                      <p:tavLst>
                                        <p:tav tm="0">
                                          <p:val>
                                            <p:fltVal val="0"/>
                                          </p:val>
                                        </p:tav>
                                        <p:tav tm="100000">
                                          <p:val>
                                            <p:strVal val="#ppt_w"/>
                                          </p:val>
                                        </p:tav>
                                      </p:tavLst>
                                    </p:anim>
                                    <p:anim calcmode="lin" valueType="num">
                                      <p:cBhvr>
                                        <p:cTn id="10" dur="500" fill="hold"/>
                                        <p:tgtEl>
                                          <p:spTgt spid="5202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520290"/>
                                        </p:tgtEl>
                                        <p:attrNameLst>
                                          <p:attrName>style.visibility</p:attrName>
                                        </p:attrNameLst>
                                      </p:cBhvr>
                                      <p:to>
                                        <p:strVal val="visible"/>
                                      </p:to>
                                    </p:set>
                                    <p:anim calcmode="lin" valueType="num">
                                      <p:cBhvr additive="base">
                                        <p:cTn id="14" dur="500" fill="hold"/>
                                        <p:tgtEl>
                                          <p:spTgt spid="520290"/>
                                        </p:tgtEl>
                                        <p:attrNameLst>
                                          <p:attrName>ppt_x</p:attrName>
                                        </p:attrNameLst>
                                      </p:cBhvr>
                                      <p:tavLst>
                                        <p:tav tm="0">
                                          <p:val>
                                            <p:strVal val="0-#ppt_w/2"/>
                                          </p:val>
                                        </p:tav>
                                        <p:tav tm="100000">
                                          <p:val>
                                            <p:strVal val="#ppt_x"/>
                                          </p:val>
                                        </p:tav>
                                      </p:tavLst>
                                    </p:anim>
                                    <p:anim calcmode="lin" valueType="num">
                                      <p:cBhvr additive="base">
                                        <p:cTn id="15" dur="500" fill="hold"/>
                                        <p:tgtEl>
                                          <p:spTgt spid="520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4" grpId="0" autoUpdateAnimBg="0"/>
      <p:bldP spid="52029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7538" name="Rectangle 2">
            <a:extLst>
              <a:ext uri="{FF2B5EF4-FFF2-40B4-BE49-F238E27FC236}">
                <a16:creationId xmlns:a16="http://schemas.microsoft.com/office/drawing/2014/main" id="{E81568E9-6A74-9049-9EF5-AC94BAA9C997}"/>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39" name="Freeform 3">
            <a:extLst>
              <a:ext uri="{FF2B5EF4-FFF2-40B4-BE49-F238E27FC236}">
                <a16:creationId xmlns:a16="http://schemas.microsoft.com/office/drawing/2014/main" id="{2397D591-0E18-5A40-AFC7-B34F69985955}"/>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0" name="Rectangle 4">
            <a:extLst>
              <a:ext uri="{FF2B5EF4-FFF2-40B4-BE49-F238E27FC236}">
                <a16:creationId xmlns:a16="http://schemas.microsoft.com/office/drawing/2014/main" id="{4A98A8DA-CD0C-B144-868A-35487FA2F8B4}"/>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77541" name="Rectangle 5">
            <a:extLst>
              <a:ext uri="{FF2B5EF4-FFF2-40B4-BE49-F238E27FC236}">
                <a16:creationId xmlns:a16="http://schemas.microsoft.com/office/drawing/2014/main" id="{9AE3284A-CE9B-9442-AA31-D8E2D4688594}"/>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42" name="Freeform 6">
            <a:extLst>
              <a:ext uri="{FF2B5EF4-FFF2-40B4-BE49-F238E27FC236}">
                <a16:creationId xmlns:a16="http://schemas.microsoft.com/office/drawing/2014/main" id="{64E474FA-11A0-A344-BA5F-5C6E3DD8868A}"/>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3" name="Freeform 7">
            <a:extLst>
              <a:ext uri="{FF2B5EF4-FFF2-40B4-BE49-F238E27FC236}">
                <a16:creationId xmlns:a16="http://schemas.microsoft.com/office/drawing/2014/main" id="{7B5C3619-F2D0-AF43-928B-A6798966057C}"/>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4" name="Rectangle 8">
            <a:extLst>
              <a:ext uri="{FF2B5EF4-FFF2-40B4-BE49-F238E27FC236}">
                <a16:creationId xmlns:a16="http://schemas.microsoft.com/office/drawing/2014/main" id="{022846EB-0C43-BA42-B4BA-F7039CFF38AE}"/>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SE</a:t>
            </a:r>
          </a:p>
        </p:txBody>
      </p:sp>
      <p:sp>
        <p:nvSpPr>
          <p:cNvPr id="577545" name="Freeform 9">
            <a:extLst>
              <a:ext uri="{FF2B5EF4-FFF2-40B4-BE49-F238E27FC236}">
                <a16:creationId xmlns:a16="http://schemas.microsoft.com/office/drawing/2014/main" id="{6DC239C0-E18E-B148-903A-C5A32C2F861A}"/>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6" name="Rectangle 10">
            <a:extLst>
              <a:ext uri="{FF2B5EF4-FFF2-40B4-BE49-F238E27FC236}">
                <a16:creationId xmlns:a16="http://schemas.microsoft.com/office/drawing/2014/main" id="{DAE4666A-46D0-CB4F-AB81-C4D3F1A0A230}"/>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577547" name="Freeform 11">
            <a:extLst>
              <a:ext uri="{FF2B5EF4-FFF2-40B4-BE49-F238E27FC236}">
                <a16:creationId xmlns:a16="http://schemas.microsoft.com/office/drawing/2014/main" id="{6D1AAD31-6E31-9A4E-BC3E-CBA080B268CA}"/>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8" name="Freeform 12">
            <a:extLst>
              <a:ext uri="{FF2B5EF4-FFF2-40B4-BE49-F238E27FC236}">
                <a16:creationId xmlns:a16="http://schemas.microsoft.com/office/drawing/2014/main" id="{2B5D48D0-78CC-2548-A29B-7FDB55DAE914}"/>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49" name="Freeform 13">
            <a:extLst>
              <a:ext uri="{FF2B5EF4-FFF2-40B4-BE49-F238E27FC236}">
                <a16:creationId xmlns:a16="http://schemas.microsoft.com/office/drawing/2014/main" id="{42815683-8684-E440-B148-5092AB3F5B1E}"/>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550" name="Rectangle 14">
            <a:extLst>
              <a:ext uri="{FF2B5EF4-FFF2-40B4-BE49-F238E27FC236}">
                <a16:creationId xmlns:a16="http://schemas.microsoft.com/office/drawing/2014/main" id="{A2845DC8-AAD9-8844-BB6A-69376218D3CB}"/>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577551" name="Rectangle 15">
            <a:extLst>
              <a:ext uri="{FF2B5EF4-FFF2-40B4-BE49-F238E27FC236}">
                <a16:creationId xmlns:a16="http://schemas.microsoft.com/office/drawing/2014/main" id="{039D0F34-628A-A344-8B76-F124146BDE21}"/>
              </a:ext>
            </a:extLst>
          </p:cNvPr>
          <p:cNvSpPr>
            <a:spLocks noChangeArrowheads="1"/>
          </p:cNvSpPr>
          <p:nvPr/>
        </p:nvSpPr>
        <p:spPr bwMode="auto">
          <a:xfrm>
            <a:off x="2554288" y="5640388"/>
            <a:ext cx="8540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577552" name="Rectangle 16">
            <a:extLst>
              <a:ext uri="{FF2B5EF4-FFF2-40B4-BE49-F238E27FC236}">
                <a16:creationId xmlns:a16="http://schemas.microsoft.com/office/drawing/2014/main" id="{3DBF5ED2-B067-7D4C-B473-1C92B150DB08}"/>
              </a:ext>
            </a:extLst>
          </p:cNvPr>
          <p:cNvSpPr>
            <a:spLocks noChangeArrowheads="1"/>
          </p:cNvSpPr>
          <p:nvPr/>
        </p:nvSpPr>
        <p:spPr bwMode="auto">
          <a:xfrm>
            <a:off x="1735138" y="9921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577553" name="Rectangle 17">
            <a:extLst>
              <a:ext uri="{FF2B5EF4-FFF2-40B4-BE49-F238E27FC236}">
                <a16:creationId xmlns:a16="http://schemas.microsoft.com/office/drawing/2014/main" id="{560EF0C5-5678-5E47-8142-00BCA5EE4BFF}"/>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54" name="Line 18">
            <a:extLst>
              <a:ext uri="{FF2B5EF4-FFF2-40B4-BE49-F238E27FC236}">
                <a16:creationId xmlns:a16="http://schemas.microsoft.com/office/drawing/2014/main" id="{5CB51F9F-D6EA-4749-B2CF-AA3E6221455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55" name="Line 19">
            <a:extLst>
              <a:ext uri="{FF2B5EF4-FFF2-40B4-BE49-F238E27FC236}">
                <a16:creationId xmlns:a16="http://schemas.microsoft.com/office/drawing/2014/main" id="{38AAEEE4-6BD5-0E4F-81A9-EA558763143D}"/>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56" name="Rectangle 20">
            <a:extLst>
              <a:ext uri="{FF2B5EF4-FFF2-40B4-BE49-F238E27FC236}">
                <a16:creationId xmlns:a16="http://schemas.microsoft.com/office/drawing/2014/main" id="{E629FA25-B08A-C345-89C8-965A766DF965}"/>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a:t>
            </a:r>
          </a:p>
          <a:p>
            <a:r>
              <a:rPr lang="en-US" altLang="en-US" sz="2400">
                <a:solidFill>
                  <a:schemeClr val="tx2"/>
                </a:solidFill>
                <a:latin typeface="Times" pitchFamily="2" charset="0"/>
              </a:rPr>
              <a:t>PANGGUNG</a:t>
            </a:r>
          </a:p>
        </p:txBody>
      </p:sp>
      <p:sp>
        <p:nvSpPr>
          <p:cNvPr id="577557" name="Rectangle 21">
            <a:extLst>
              <a:ext uri="{FF2B5EF4-FFF2-40B4-BE49-F238E27FC236}">
                <a16:creationId xmlns:a16="http://schemas.microsoft.com/office/drawing/2014/main" id="{BC680983-1A7C-2241-9887-8164B24977BA}"/>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577558" name="Line 22">
            <a:extLst>
              <a:ext uri="{FF2B5EF4-FFF2-40B4-BE49-F238E27FC236}">
                <a16:creationId xmlns:a16="http://schemas.microsoft.com/office/drawing/2014/main" id="{D419A1D5-4B48-1440-8EA8-4BDF3DE8474D}"/>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577559" name="Rectangle 23">
            <a:extLst>
              <a:ext uri="{FF2B5EF4-FFF2-40B4-BE49-F238E27FC236}">
                <a16:creationId xmlns:a16="http://schemas.microsoft.com/office/drawing/2014/main" id="{8CF6BF33-8188-8548-A0D9-F8CF0EC758F5}"/>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77560" name="Rectangle 24">
            <a:extLst>
              <a:ext uri="{FF2B5EF4-FFF2-40B4-BE49-F238E27FC236}">
                <a16:creationId xmlns:a16="http://schemas.microsoft.com/office/drawing/2014/main" id="{E24007C2-D51F-934E-A2B6-5377D2C1EFD7}"/>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577561" name="Rectangle 25">
            <a:extLst>
              <a:ext uri="{FF2B5EF4-FFF2-40B4-BE49-F238E27FC236}">
                <a16:creationId xmlns:a16="http://schemas.microsoft.com/office/drawing/2014/main" id="{49FB71BF-7C72-3348-950F-5413C6F77B35}"/>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577562" name="Rectangle 26">
            <a:extLst>
              <a:ext uri="{FF2B5EF4-FFF2-40B4-BE49-F238E27FC236}">
                <a16:creationId xmlns:a16="http://schemas.microsoft.com/office/drawing/2014/main" id="{352727B3-B732-9B4A-831B-ADF664B02E52}"/>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H</a:t>
            </a:r>
          </a:p>
        </p:txBody>
      </p:sp>
      <p:sp>
        <p:nvSpPr>
          <p:cNvPr id="577563" name="Rectangle 27">
            <a:extLst>
              <a:ext uri="{FF2B5EF4-FFF2-40B4-BE49-F238E27FC236}">
                <a16:creationId xmlns:a16="http://schemas.microsoft.com/office/drawing/2014/main" id="{A76B961D-E4CA-784A-B1FA-3D54B68FD7F8}"/>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577564" name="Oval 28">
            <a:extLst>
              <a:ext uri="{FF2B5EF4-FFF2-40B4-BE49-F238E27FC236}">
                <a16:creationId xmlns:a16="http://schemas.microsoft.com/office/drawing/2014/main" id="{7160BC01-146D-0A48-870F-74A008B1C86B}"/>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65" name="Rectangle 29">
            <a:extLst>
              <a:ext uri="{FF2B5EF4-FFF2-40B4-BE49-F238E27FC236}">
                <a16:creationId xmlns:a16="http://schemas.microsoft.com/office/drawing/2014/main" id="{714F6546-7D76-C54F-848F-45C9F3DDDCE5}"/>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577566" name="Oval 30">
            <a:extLst>
              <a:ext uri="{FF2B5EF4-FFF2-40B4-BE49-F238E27FC236}">
                <a16:creationId xmlns:a16="http://schemas.microsoft.com/office/drawing/2014/main" id="{CCA78622-1E23-3E4E-A728-C640A221876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67" name="Rectangle 31">
            <a:extLst>
              <a:ext uri="{FF2B5EF4-FFF2-40B4-BE49-F238E27FC236}">
                <a16:creationId xmlns:a16="http://schemas.microsoft.com/office/drawing/2014/main" id="{421E70C5-B864-7742-BDB5-D89FE2B35404}"/>
              </a:ext>
            </a:extLst>
          </p:cNvPr>
          <p:cNvSpPr>
            <a:spLocks noChangeArrowheads="1"/>
          </p:cNvSpPr>
          <p:nvPr/>
        </p:nvSpPr>
        <p:spPr bwMode="auto">
          <a:xfrm>
            <a:off x="2693988" y="3078163"/>
            <a:ext cx="40163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Y</a:t>
            </a:r>
          </a:p>
        </p:txBody>
      </p:sp>
      <p:sp>
        <p:nvSpPr>
          <p:cNvPr id="577568" name="Oval 32">
            <a:extLst>
              <a:ext uri="{FF2B5EF4-FFF2-40B4-BE49-F238E27FC236}">
                <a16:creationId xmlns:a16="http://schemas.microsoft.com/office/drawing/2014/main" id="{762F05D0-C6DB-F340-AED9-0D7DF6D3E808}"/>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69" name="Oval 33">
            <a:extLst>
              <a:ext uri="{FF2B5EF4-FFF2-40B4-BE49-F238E27FC236}">
                <a16:creationId xmlns:a16="http://schemas.microsoft.com/office/drawing/2014/main" id="{1FB93EAF-3A1F-374A-ADFF-8D9D54E1DDE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70" name="Rectangle 34">
            <a:extLst>
              <a:ext uri="{FF2B5EF4-FFF2-40B4-BE49-F238E27FC236}">
                <a16:creationId xmlns:a16="http://schemas.microsoft.com/office/drawing/2014/main" id="{EBD7E599-4BB9-A741-BE5B-857425CE9069}"/>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577571" name="Rectangle 35">
            <a:extLst>
              <a:ext uri="{FF2B5EF4-FFF2-40B4-BE49-F238E27FC236}">
                <a16:creationId xmlns:a16="http://schemas.microsoft.com/office/drawing/2014/main" id="{C955AAAC-2E78-0749-A109-EF2A845E80FE}"/>
              </a:ext>
            </a:extLst>
          </p:cNvPr>
          <p:cNvSpPr>
            <a:spLocks noChangeArrowheads="1"/>
          </p:cNvSpPr>
          <p:nvPr/>
        </p:nvSpPr>
        <p:spPr bwMode="auto">
          <a:xfrm>
            <a:off x="1768475" y="4081463"/>
            <a:ext cx="4683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M</a:t>
            </a:r>
          </a:p>
        </p:txBody>
      </p:sp>
      <p:sp>
        <p:nvSpPr>
          <p:cNvPr id="577572" name="Rectangle 36">
            <a:extLst>
              <a:ext uri="{FF2B5EF4-FFF2-40B4-BE49-F238E27FC236}">
                <a16:creationId xmlns:a16="http://schemas.microsoft.com/office/drawing/2014/main" id="{2D960DE0-D5F6-6E43-AC27-D0C2C45E55D7}"/>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577573" name="Freeform 37">
            <a:extLst>
              <a:ext uri="{FF2B5EF4-FFF2-40B4-BE49-F238E27FC236}">
                <a16:creationId xmlns:a16="http://schemas.microsoft.com/office/drawing/2014/main" id="{56D09A85-D7E4-0B46-90D9-CDD396645C85}"/>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577574" name="Freeform 38">
            <a:extLst>
              <a:ext uri="{FF2B5EF4-FFF2-40B4-BE49-F238E27FC236}">
                <a16:creationId xmlns:a16="http://schemas.microsoft.com/office/drawing/2014/main" id="{54AB016F-2F3B-A74A-B3BB-5C4F5E6B3038}"/>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7575" name="Freeform 39">
            <a:extLst>
              <a:ext uri="{FF2B5EF4-FFF2-40B4-BE49-F238E27FC236}">
                <a16:creationId xmlns:a16="http://schemas.microsoft.com/office/drawing/2014/main" id="{094C4B6F-8E05-E04A-A4FE-28C595E96099}"/>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76" name="Freeform 40">
            <a:extLst>
              <a:ext uri="{FF2B5EF4-FFF2-40B4-BE49-F238E27FC236}">
                <a16:creationId xmlns:a16="http://schemas.microsoft.com/office/drawing/2014/main" id="{59E84DE3-4BFE-864B-815D-061A88756AEF}"/>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7577" name="Oval 41">
            <a:extLst>
              <a:ext uri="{FF2B5EF4-FFF2-40B4-BE49-F238E27FC236}">
                <a16:creationId xmlns:a16="http://schemas.microsoft.com/office/drawing/2014/main" id="{533F2166-8700-8540-84F6-2E77A5A3E7FC}"/>
              </a:ext>
            </a:extLst>
          </p:cNvPr>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7578" name="Oval 42">
            <a:extLst>
              <a:ext uri="{FF2B5EF4-FFF2-40B4-BE49-F238E27FC236}">
                <a16:creationId xmlns:a16="http://schemas.microsoft.com/office/drawing/2014/main" id="{F05523FD-A6BE-5F46-86F2-1FF01FE8E9D2}"/>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79" name="Oval 43">
            <a:extLst>
              <a:ext uri="{FF2B5EF4-FFF2-40B4-BE49-F238E27FC236}">
                <a16:creationId xmlns:a16="http://schemas.microsoft.com/office/drawing/2014/main" id="{B621759A-0D03-B347-8742-A4C775CB37C9}"/>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80" name="Oval 44">
            <a:extLst>
              <a:ext uri="{FF2B5EF4-FFF2-40B4-BE49-F238E27FC236}">
                <a16:creationId xmlns:a16="http://schemas.microsoft.com/office/drawing/2014/main" id="{CD357EE4-E65E-614F-B2DB-0D99EE225D13}"/>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81" name="Oval 45">
            <a:extLst>
              <a:ext uri="{FF2B5EF4-FFF2-40B4-BE49-F238E27FC236}">
                <a16:creationId xmlns:a16="http://schemas.microsoft.com/office/drawing/2014/main" id="{37D88F02-62FD-7D4D-96A2-B482B51F4415}"/>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82" name="Oval 46">
            <a:extLst>
              <a:ext uri="{FF2B5EF4-FFF2-40B4-BE49-F238E27FC236}">
                <a16:creationId xmlns:a16="http://schemas.microsoft.com/office/drawing/2014/main" id="{A3546080-B0DB-314C-A227-96BC7FF61D51}"/>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83" name="Rectangle 47">
            <a:extLst>
              <a:ext uri="{FF2B5EF4-FFF2-40B4-BE49-F238E27FC236}">
                <a16:creationId xmlns:a16="http://schemas.microsoft.com/office/drawing/2014/main" id="{97C87EBD-02E3-EC44-8831-FBB15DE6B877}"/>
              </a:ext>
            </a:extLst>
          </p:cNvPr>
          <p:cNvSpPr>
            <a:spLocks noChangeArrowheads="1"/>
          </p:cNvSpPr>
          <p:nvPr/>
        </p:nvSpPr>
        <p:spPr bwMode="auto">
          <a:xfrm>
            <a:off x="2630488" y="5164138"/>
            <a:ext cx="85883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4000">
                <a:solidFill>
                  <a:srgbClr val="EEFF4B"/>
                </a:solidFill>
                <a:latin typeface="Times" pitchFamily="2" charset="0"/>
              </a:rPr>
              <a:t>GS</a:t>
            </a:r>
          </a:p>
        </p:txBody>
      </p:sp>
      <p:sp>
        <p:nvSpPr>
          <p:cNvPr id="577601" name="Text Box 65">
            <a:extLst>
              <a:ext uri="{FF2B5EF4-FFF2-40B4-BE49-F238E27FC236}">
                <a16:creationId xmlns:a16="http://schemas.microsoft.com/office/drawing/2014/main" id="{0BFD65D4-57DE-0548-855B-E76C49A9CA50}"/>
              </a:ext>
            </a:extLst>
          </p:cNvPr>
          <p:cNvSpPr txBox="1">
            <a:spLocks noChangeArrowheads="1"/>
          </p:cNvSpPr>
          <p:nvPr/>
        </p:nvSpPr>
        <p:spPr bwMode="auto">
          <a:xfrm>
            <a:off x="1768475" y="25400"/>
            <a:ext cx="34417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12:31-18:27</a:t>
            </a:r>
            <a:endParaRPr lang="en-US" altLang="en-US" sz="800" u="sng">
              <a:solidFill>
                <a:srgbClr val="000000"/>
              </a:solidFill>
              <a:latin typeface="Geneva" panose="020B0503030404040204" pitchFamily="34" charset="0"/>
            </a:endParaRPr>
          </a:p>
        </p:txBody>
      </p:sp>
      <p:sp>
        <p:nvSpPr>
          <p:cNvPr id="577603" name="Oval 67">
            <a:extLst>
              <a:ext uri="{FF2B5EF4-FFF2-40B4-BE49-F238E27FC236}">
                <a16:creationId xmlns:a16="http://schemas.microsoft.com/office/drawing/2014/main" id="{0460994D-FDFE-934E-97EF-10CB9D16EF6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04" name="Rectangle 68">
            <a:extLst>
              <a:ext uri="{FF2B5EF4-FFF2-40B4-BE49-F238E27FC236}">
                <a16:creationId xmlns:a16="http://schemas.microsoft.com/office/drawing/2014/main" id="{CCC231EF-88A6-C641-9879-FDFF97890C47}"/>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05" name="Rectangle 69">
            <a:extLst>
              <a:ext uri="{FF2B5EF4-FFF2-40B4-BE49-F238E27FC236}">
                <a16:creationId xmlns:a16="http://schemas.microsoft.com/office/drawing/2014/main" id="{2328A91B-3825-7349-8EB6-B899A8B4320E}"/>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577606" name="AutoShape 70">
            <a:extLst>
              <a:ext uri="{FF2B5EF4-FFF2-40B4-BE49-F238E27FC236}">
                <a16:creationId xmlns:a16="http://schemas.microsoft.com/office/drawing/2014/main" id="{4AEA880A-9CFE-AE41-BBE4-1F259ECE40C5}"/>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07" name="Rectangle 71">
            <a:extLst>
              <a:ext uri="{FF2B5EF4-FFF2-40B4-BE49-F238E27FC236}">
                <a16:creationId xmlns:a16="http://schemas.microsoft.com/office/drawing/2014/main" id="{4EEADDBB-4B66-8840-8837-D65C92820D11}"/>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08" name="AutoShape 72">
            <a:extLst>
              <a:ext uri="{FF2B5EF4-FFF2-40B4-BE49-F238E27FC236}">
                <a16:creationId xmlns:a16="http://schemas.microsoft.com/office/drawing/2014/main" id="{1D8781CC-D8D4-E54E-8650-23876190FCFA}"/>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09" name="Line 73">
            <a:extLst>
              <a:ext uri="{FF2B5EF4-FFF2-40B4-BE49-F238E27FC236}">
                <a16:creationId xmlns:a16="http://schemas.microsoft.com/office/drawing/2014/main" id="{7D24AD62-D59D-6840-A45A-DA8E9746B4A8}"/>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0" name="Line 74">
            <a:extLst>
              <a:ext uri="{FF2B5EF4-FFF2-40B4-BE49-F238E27FC236}">
                <a16:creationId xmlns:a16="http://schemas.microsoft.com/office/drawing/2014/main" id="{F67F570F-9250-9B44-8E70-A748B5E3E7AA}"/>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1" name="Line 75">
            <a:extLst>
              <a:ext uri="{FF2B5EF4-FFF2-40B4-BE49-F238E27FC236}">
                <a16:creationId xmlns:a16="http://schemas.microsoft.com/office/drawing/2014/main" id="{D6E6822E-1AC9-FE42-BA3C-F40BC5A0B55E}"/>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2" name="Line 76">
            <a:extLst>
              <a:ext uri="{FF2B5EF4-FFF2-40B4-BE49-F238E27FC236}">
                <a16:creationId xmlns:a16="http://schemas.microsoft.com/office/drawing/2014/main" id="{4DC84F45-F1DF-264B-A839-1213032727A7}"/>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3" name="Line 77">
            <a:extLst>
              <a:ext uri="{FF2B5EF4-FFF2-40B4-BE49-F238E27FC236}">
                <a16:creationId xmlns:a16="http://schemas.microsoft.com/office/drawing/2014/main" id="{B2A0264E-B24F-A840-ACF3-704957253632}"/>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4" name="Rectangle 78">
            <a:extLst>
              <a:ext uri="{FF2B5EF4-FFF2-40B4-BE49-F238E27FC236}">
                <a16:creationId xmlns:a16="http://schemas.microsoft.com/office/drawing/2014/main" id="{7FF0EEDC-563B-5F4E-B7BB-3AB206158247}"/>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577615" name="Line 79">
            <a:extLst>
              <a:ext uri="{FF2B5EF4-FFF2-40B4-BE49-F238E27FC236}">
                <a16:creationId xmlns:a16="http://schemas.microsoft.com/office/drawing/2014/main" id="{F1D408E9-AA99-B74D-985E-8674509432C5}"/>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616" name="Rectangle 80">
            <a:extLst>
              <a:ext uri="{FF2B5EF4-FFF2-40B4-BE49-F238E27FC236}">
                <a16:creationId xmlns:a16="http://schemas.microsoft.com/office/drawing/2014/main" id="{6D1AF1F7-99D0-3A46-BC8F-CBB97E2D0ABA}"/>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577617" name="Text Box 81">
            <a:extLst>
              <a:ext uri="{FF2B5EF4-FFF2-40B4-BE49-F238E27FC236}">
                <a16:creationId xmlns:a16="http://schemas.microsoft.com/office/drawing/2014/main" id="{46C3F6D2-2133-CC4E-8DD2-5C4AA4093073}"/>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577621" name="Rectangle 85">
            <a:extLst>
              <a:ext uri="{FF2B5EF4-FFF2-40B4-BE49-F238E27FC236}">
                <a16:creationId xmlns:a16="http://schemas.microsoft.com/office/drawing/2014/main" id="{00B6A5E5-B9AB-7E48-B63B-DDB5D9566E6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05</a:t>
            </a:r>
          </a:p>
        </p:txBody>
      </p:sp>
      <p:sp>
        <p:nvSpPr>
          <p:cNvPr id="577622" name="Text Box 86">
            <a:extLst>
              <a:ext uri="{FF2B5EF4-FFF2-40B4-BE49-F238E27FC236}">
                <a16:creationId xmlns:a16="http://schemas.microsoft.com/office/drawing/2014/main" id="{B21EC1F9-82A3-D74A-8F4F-BA61E841335F}"/>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sp>
        <p:nvSpPr>
          <p:cNvPr id="577623" name="Rectangle 87">
            <a:extLst>
              <a:ext uri="{FF2B5EF4-FFF2-40B4-BE49-F238E27FC236}">
                <a16:creationId xmlns:a16="http://schemas.microsoft.com/office/drawing/2014/main" id="{DC177252-1D92-9048-A416-458158AB61A9}"/>
              </a:ext>
            </a:extLst>
          </p:cNvPr>
          <p:cNvSpPr>
            <a:spLocks noChangeArrowheads="1"/>
          </p:cNvSpPr>
          <p:nvPr/>
        </p:nvSpPr>
        <p:spPr bwMode="auto">
          <a:xfrm>
            <a:off x="3162300" y="3787775"/>
            <a:ext cx="4508500" cy="1006475"/>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sz="6000">
                <a:solidFill>
                  <a:srgbClr val="EEFF4B"/>
                </a:solidFill>
              </a:rPr>
              <a:t>KELUARAN!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dissolve">
                                      <p:cBhvr>
                                        <p:cTn id="11" dur="5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3F2C0D99-E394-2B43-A9DD-58E7ADDE325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63" name="Freeform 3">
            <a:extLst>
              <a:ext uri="{FF2B5EF4-FFF2-40B4-BE49-F238E27FC236}">
                <a16:creationId xmlns:a16="http://schemas.microsoft.com/office/drawing/2014/main" id="{5FE5BD4F-9465-C644-8E4A-9D3132A8788F}"/>
              </a:ext>
            </a:extLst>
          </p:cNvPr>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64" name="Rectangle 4">
            <a:extLst>
              <a:ext uri="{FF2B5EF4-FFF2-40B4-BE49-F238E27FC236}">
                <a16:creationId xmlns:a16="http://schemas.microsoft.com/office/drawing/2014/main" id="{84B295B2-7206-AD43-B598-C5F687EF7461}"/>
              </a:ext>
            </a:extLst>
          </p:cNvPr>
          <p:cNvSpPr>
            <a:spLocks noChangeArrowheads="1"/>
          </p:cNvSpPr>
          <p:nvPr/>
        </p:nvSpPr>
        <p:spPr bwMode="auto">
          <a:xfrm>
            <a:off x="441325" y="166688"/>
            <a:ext cx="968375" cy="13731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71365" name="Rectangle 5">
            <a:extLst>
              <a:ext uri="{FF2B5EF4-FFF2-40B4-BE49-F238E27FC236}">
                <a16:creationId xmlns:a16="http://schemas.microsoft.com/office/drawing/2014/main" id="{E7769820-0A9F-0042-AE8D-65F99EBF8106}"/>
              </a:ext>
            </a:extLst>
          </p:cNvPr>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66" name="Freeform 6">
            <a:extLst>
              <a:ext uri="{FF2B5EF4-FFF2-40B4-BE49-F238E27FC236}">
                <a16:creationId xmlns:a16="http://schemas.microsoft.com/office/drawing/2014/main" id="{F9925A21-8AFD-8242-AF8F-8E9DFBA50394}"/>
              </a:ext>
            </a:extLst>
          </p:cNvPr>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67" name="Freeform 7">
            <a:extLst>
              <a:ext uri="{FF2B5EF4-FFF2-40B4-BE49-F238E27FC236}">
                <a16:creationId xmlns:a16="http://schemas.microsoft.com/office/drawing/2014/main" id="{2FBD5011-A5B2-3B47-A727-2B0657C5E9F0}"/>
              </a:ext>
            </a:extLst>
          </p:cNvPr>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68" name="Rectangle 8">
            <a:extLst>
              <a:ext uri="{FF2B5EF4-FFF2-40B4-BE49-F238E27FC236}">
                <a16:creationId xmlns:a16="http://schemas.microsoft.com/office/drawing/2014/main" id="{56AC6102-C087-3347-8B35-466157BBCDA8}"/>
              </a:ext>
            </a:extLst>
          </p:cNvPr>
          <p:cNvSpPr>
            <a:spLocks noChangeArrowheads="1"/>
          </p:cNvSpPr>
          <p:nvPr/>
        </p:nvSpPr>
        <p:spPr bwMode="auto">
          <a:xfrm>
            <a:off x="4630738" y="2649538"/>
            <a:ext cx="15208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SE</a:t>
            </a:r>
          </a:p>
        </p:txBody>
      </p:sp>
      <p:sp>
        <p:nvSpPr>
          <p:cNvPr id="271369" name="Freeform 9">
            <a:extLst>
              <a:ext uri="{FF2B5EF4-FFF2-40B4-BE49-F238E27FC236}">
                <a16:creationId xmlns:a16="http://schemas.microsoft.com/office/drawing/2014/main" id="{B96938F2-4147-6347-96CA-47DCA19EDEC1}"/>
              </a:ext>
            </a:extLst>
          </p:cNvPr>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70" name="Rectangle 10">
            <a:extLst>
              <a:ext uri="{FF2B5EF4-FFF2-40B4-BE49-F238E27FC236}">
                <a16:creationId xmlns:a16="http://schemas.microsoft.com/office/drawing/2014/main" id="{E5C48F11-E802-394D-81BB-7B7D9ADF9487}"/>
              </a:ext>
            </a:extLst>
          </p:cNvPr>
          <p:cNvSpPr>
            <a:spLocks noChangeArrowheads="1"/>
          </p:cNvSpPr>
          <p:nvPr/>
        </p:nvSpPr>
        <p:spPr bwMode="auto">
          <a:xfrm>
            <a:off x="7259638" y="5259388"/>
            <a:ext cx="13112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TP</a:t>
            </a:r>
          </a:p>
        </p:txBody>
      </p:sp>
      <p:sp>
        <p:nvSpPr>
          <p:cNvPr id="271371" name="Freeform 11">
            <a:extLst>
              <a:ext uri="{FF2B5EF4-FFF2-40B4-BE49-F238E27FC236}">
                <a16:creationId xmlns:a16="http://schemas.microsoft.com/office/drawing/2014/main" id="{CF2618B6-F213-9E40-8BA4-9BD48364974E}"/>
              </a:ext>
            </a:extLst>
          </p:cNvPr>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72" name="Freeform 12">
            <a:extLst>
              <a:ext uri="{FF2B5EF4-FFF2-40B4-BE49-F238E27FC236}">
                <a16:creationId xmlns:a16="http://schemas.microsoft.com/office/drawing/2014/main" id="{F7B58265-7621-374C-81BB-1C4E8D62484C}"/>
              </a:ext>
            </a:extLst>
          </p:cNvPr>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73" name="Freeform 13">
            <a:extLst>
              <a:ext uri="{FF2B5EF4-FFF2-40B4-BE49-F238E27FC236}">
                <a16:creationId xmlns:a16="http://schemas.microsoft.com/office/drawing/2014/main" id="{AE418E37-27F2-FF41-AE45-F67211EEFF75}"/>
              </a:ext>
            </a:extLst>
          </p:cNvPr>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374" name="Rectangle 14">
            <a:extLst>
              <a:ext uri="{FF2B5EF4-FFF2-40B4-BE49-F238E27FC236}">
                <a16:creationId xmlns:a16="http://schemas.microsoft.com/office/drawing/2014/main" id="{289735DD-3D99-0B4C-8A7A-D89B0110D348}"/>
              </a:ext>
            </a:extLst>
          </p:cNvPr>
          <p:cNvSpPr>
            <a:spLocks noChangeArrowheads="1"/>
          </p:cNvSpPr>
          <p:nvPr/>
        </p:nvSpPr>
        <p:spPr bwMode="auto">
          <a:xfrm>
            <a:off x="3449638" y="2382838"/>
            <a:ext cx="1273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DG</a:t>
            </a:r>
          </a:p>
        </p:txBody>
      </p:sp>
      <p:sp>
        <p:nvSpPr>
          <p:cNvPr id="271375" name="Rectangle 15">
            <a:extLst>
              <a:ext uri="{FF2B5EF4-FFF2-40B4-BE49-F238E27FC236}">
                <a16:creationId xmlns:a16="http://schemas.microsoft.com/office/drawing/2014/main" id="{D0108FDD-6D21-3946-96D8-1C513E424BEC}"/>
              </a:ext>
            </a:extLst>
          </p:cNvPr>
          <p:cNvSpPr>
            <a:spLocks noChangeArrowheads="1"/>
          </p:cNvSpPr>
          <p:nvPr/>
        </p:nvSpPr>
        <p:spPr bwMode="auto">
          <a:xfrm>
            <a:off x="2516188" y="5640388"/>
            <a:ext cx="890587"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a:t>
            </a:r>
          </a:p>
        </p:txBody>
      </p:sp>
      <p:sp>
        <p:nvSpPr>
          <p:cNvPr id="271376" name="Rectangle 16">
            <a:extLst>
              <a:ext uri="{FF2B5EF4-FFF2-40B4-BE49-F238E27FC236}">
                <a16:creationId xmlns:a16="http://schemas.microsoft.com/office/drawing/2014/main" id="{6E2E4C19-3C81-444C-8FDD-EB58768796AE}"/>
              </a:ext>
            </a:extLst>
          </p:cNvPr>
          <p:cNvSpPr>
            <a:spLocks noChangeArrowheads="1"/>
          </p:cNvSpPr>
          <p:nvPr/>
        </p:nvSpPr>
        <p:spPr bwMode="auto">
          <a:xfrm>
            <a:off x="1736725" y="992188"/>
            <a:ext cx="1308100"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LMedit</a:t>
            </a:r>
          </a:p>
        </p:txBody>
      </p:sp>
      <p:sp>
        <p:nvSpPr>
          <p:cNvPr id="271377" name="Rectangle 17">
            <a:extLst>
              <a:ext uri="{FF2B5EF4-FFF2-40B4-BE49-F238E27FC236}">
                <a16:creationId xmlns:a16="http://schemas.microsoft.com/office/drawing/2014/main" id="{16F9CC18-1E85-6543-B62E-8BB58AC8EF66}"/>
              </a:ext>
            </a:extLst>
          </p:cNvPr>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78" name="Line 18">
            <a:extLst>
              <a:ext uri="{FF2B5EF4-FFF2-40B4-BE49-F238E27FC236}">
                <a16:creationId xmlns:a16="http://schemas.microsoft.com/office/drawing/2014/main" id="{E9326ECE-7FD5-F444-BDFC-5776D014BBE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79" name="Line 19">
            <a:extLst>
              <a:ext uri="{FF2B5EF4-FFF2-40B4-BE49-F238E27FC236}">
                <a16:creationId xmlns:a16="http://schemas.microsoft.com/office/drawing/2014/main" id="{9AEA0FBE-A4A9-6041-B6EB-070D5F7C2D73}"/>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80" name="Rectangle 20">
            <a:extLst>
              <a:ext uri="{FF2B5EF4-FFF2-40B4-BE49-F238E27FC236}">
                <a16:creationId xmlns:a16="http://schemas.microsoft.com/office/drawing/2014/main" id="{4CBB04A9-5F0F-CD40-8ABF-47402546AA98}"/>
              </a:ext>
            </a:extLst>
          </p:cNvPr>
          <p:cNvSpPr>
            <a:spLocks noChangeArrowheads="1"/>
          </p:cNvSpPr>
          <p:nvPr/>
        </p:nvSpPr>
        <p:spPr bwMode="auto">
          <a:xfrm>
            <a:off x="76200" y="304800"/>
            <a:ext cx="2825750" cy="819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en-US" sz="2400">
                <a:solidFill>
                  <a:schemeClr val="tx2"/>
                </a:solidFill>
                <a:latin typeface="Times" pitchFamily="2" charset="0"/>
              </a:rPr>
              <a:t>MENATA PANGGUNG</a:t>
            </a:r>
          </a:p>
        </p:txBody>
      </p:sp>
      <p:sp>
        <p:nvSpPr>
          <p:cNvPr id="271381" name="Rectangle 21">
            <a:extLst>
              <a:ext uri="{FF2B5EF4-FFF2-40B4-BE49-F238E27FC236}">
                <a16:creationId xmlns:a16="http://schemas.microsoft.com/office/drawing/2014/main" id="{FB295DD1-60FD-4F4A-8831-007F08F106BC}"/>
              </a:ext>
            </a:extLst>
          </p:cNvPr>
          <p:cNvSpPr>
            <a:spLocks noChangeArrowheads="1"/>
          </p:cNvSpPr>
          <p:nvPr/>
        </p:nvSpPr>
        <p:spPr bwMode="auto">
          <a:xfrm>
            <a:off x="2613025" y="3613150"/>
            <a:ext cx="1730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LM</a:t>
            </a:r>
          </a:p>
        </p:txBody>
      </p:sp>
      <p:sp>
        <p:nvSpPr>
          <p:cNvPr id="271382" name="Line 22">
            <a:extLst>
              <a:ext uri="{FF2B5EF4-FFF2-40B4-BE49-F238E27FC236}">
                <a16:creationId xmlns:a16="http://schemas.microsoft.com/office/drawing/2014/main" id="{07F5E89A-D746-544C-B0F9-BF669E2725A1}"/>
              </a:ext>
            </a:extLst>
          </p:cNvPr>
          <p:cNvSpPr>
            <a:spLocks noChangeShapeType="1"/>
          </p:cNvSpPr>
          <p:nvPr/>
        </p:nvSpPr>
        <p:spPr bwMode="auto">
          <a:xfrm>
            <a:off x="4114800" y="1600200"/>
            <a:ext cx="1693863" cy="0"/>
          </a:xfrm>
          <a:prstGeom prst="line">
            <a:avLst/>
          </a:prstGeom>
          <a:noFill/>
          <a:ln>
            <a:noFill/>
          </a:ln>
          <a:effectLst>
            <a:outerShdw dist="107763"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endParaRPr lang="en-US"/>
          </a:p>
        </p:txBody>
      </p:sp>
      <p:sp>
        <p:nvSpPr>
          <p:cNvPr id="271383" name="Rectangle 23">
            <a:extLst>
              <a:ext uri="{FF2B5EF4-FFF2-40B4-BE49-F238E27FC236}">
                <a16:creationId xmlns:a16="http://schemas.microsoft.com/office/drawing/2014/main" id="{92835FB7-07C1-6D44-8C5B-7BDDC2ECADB1}"/>
              </a:ext>
            </a:extLst>
          </p:cNvPr>
          <p:cNvSpPr>
            <a:spLocks noChangeArrowheads="1"/>
          </p:cNvSpPr>
          <p:nvPr/>
        </p:nvSpPr>
        <p:spPr bwMode="auto">
          <a:xfrm>
            <a:off x="4081463" y="1125538"/>
            <a:ext cx="812800"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271384" name="Rectangle 24">
            <a:extLst>
              <a:ext uri="{FF2B5EF4-FFF2-40B4-BE49-F238E27FC236}">
                <a16:creationId xmlns:a16="http://schemas.microsoft.com/office/drawing/2014/main" id="{09266780-206A-404F-B773-37530F193171}"/>
              </a:ext>
            </a:extLst>
          </p:cNvPr>
          <p:cNvSpPr>
            <a:spLocks noChangeArrowheads="1"/>
          </p:cNvSpPr>
          <p:nvPr/>
        </p:nvSpPr>
        <p:spPr bwMode="auto">
          <a:xfrm>
            <a:off x="6896100" y="43957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U</a:t>
            </a:r>
          </a:p>
        </p:txBody>
      </p:sp>
      <p:sp>
        <p:nvSpPr>
          <p:cNvPr id="271385" name="Rectangle 25">
            <a:extLst>
              <a:ext uri="{FF2B5EF4-FFF2-40B4-BE49-F238E27FC236}">
                <a16:creationId xmlns:a16="http://schemas.microsoft.com/office/drawing/2014/main" id="{623F2333-7660-2944-802B-1AE60C40077E}"/>
              </a:ext>
            </a:extLst>
          </p:cNvPr>
          <p:cNvSpPr>
            <a:spLocks noChangeArrowheads="1"/>
          </p:cNvSpPr>
          <p:nvPr/>
        </p:nvSpPr>
        <p:spPr bwMode="auto">
          <a:xfrm>
            <a:off x="5830888" y="288448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B</a:t>
            </a:r>
          </a:p>
        </p:txBody>
      </p:sp>
      <p:sp>
        <p:nvSpPr>
          <p:cNvPr id="271386" name="Rectangle 26">
            <a:extLst>
              <a:ext uri="{FF2B5EF4-FFF2-40B4-BE49-F238E27FC236}">
                <a16:creationId xmlns:a16="http://schemas.microsoft.com/office/drawing/2014/main" id="{B938F134-38C5-4849-994C-5D204FCE6268}"/>
              </a:ext>
            </a:extLst>
          </p:cNvPr>
          <p:cNvSpPr>
            <a:spLocks noChangeArrowheads="1"/>
          </p:cNvSpPr>
          <p:nvPr/>
        </p:nvSpPr>
        <p:spPr bwMode="auto">
          <a:xfrm>
            <a:off x="5487988" y="1811338"/>
            <a:ext cx="8350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H</a:t>
            </a:r>
          </a:p>
        </p:txBody>
      </p:sp>
      <p:sp>
        <p:nvSpPr>
          <p:cNvPr id="271387" name="Rectangle 27">
            <a:extLst>
              <a:ext uri="{FF2B5EF4-FFF2-40B4-BE49-F238E27FC236}">
                <a16:creationId xmlns:a16="http://schemas.microsoft.com/office/drawing/2014/main" id="{8D93B659-19F5-8A48-BAA2-1E83AC35A3ED}"/>
              </a:ext>
            </a:extLst>
          </p:cNvPr>
          <p:cNvSpPr>
            <a:spLocks noChangeArrowheads="1"/>
          </p:cNvSpPr>
          <p:nvPr/>
        </p:nvSpPr>
        <p:spPr bwMode="auto">
          <a:xfrm>
            <a:off x="7088188" y="1525588"/>
            <a:ext cx="129222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en-US" sz="2400">
                <a:solidFill>
                  <a:schemeClr val="folHlink"/>
                </a:solidFill>
                <a:latin typeface="Times" pitchFamily="2" charset="0"/>
              </a:rPr>
              <a:t>N(A)</a:t>
            </a:r>
          </a:p>
        </p:txBody>
      </p:sp>
      <p:sp>
        <p:nvSpPr>
          <p:cNvPr id="271388" name="Oval 28">
            <a:extLst>
              <a:ext uri="{FF2B5EF4-FFF2-40B4-BE49-F238E27FC236}">
                <a16:creationId xmlns:a16="http://schemas.microsoft.com/office/drawing/2014/main" id="{2E69F60F-2FE6-A24E-A548-943C0F208EDE}"/>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89" name="Rectangle 29">
            <a:extLst>
              <a:ext uri="{FF2B5EF4-FFF2-40B4-BE49-F238E27FC236}">
                <a16:creationId xmlns:a16="http://schemas.microsoft.com/office/drawing/2014/main" id="{D349A6D9-9586-4C41-A14D-F3A102607555}"/>
              </a:ext>
            </a:extLst>
          </p:cNvPr>
          <p:cNvSpPr>
            <a:spLocks noChangeArrowheads="1"/>
          </p:cNvSpPr>
          <p:nvPr/>
        </p:nvSpPr>
        <p:spPr bwMode="auto">
          <a:xfrm>
            <a:off x="3074988" y="2568575"/>
            <a:ext cx="417512"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a:t>
            </a:r>
          </a:p>
        </p:txBody>
      </p:sp>
      <p:sp>
        <p:nvSpPr>
          <p:cNvPr id="271390" name="Oval 30">
            <a:extLst>
              <a:ext uri="{FF2B5EF4-FFF2-40B4-BE49-F238E27FC236}">
                <a16:creationId xmlns:a16="http://schemas.microsoft.com/office/drawing/2014/main" id="{B5231A2E-1D71-2E43-8953-13842560B0C8}"/>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1" name="Rectangle 31">
            <a:extLst>
              <a:ext uri="{FF2B5EF4-FFF2-40B4-BE49-F238E27FC236}">
                <a16:creationId xmlns:a16="http://schemas.microsoft.com/office/drawing/2014/main" id="{DB9438A1-BFB1-DA45-B0E9-E135F7B11212}"/>
              </a:ext>
            </a:extLst>
          </p:cNvPr>
          <p:cNvSpPr>
            <a:spLocks noChangeArrowheads="1"/>
          </p:cNvSpPr>
          <p:nvPr/>
        </p:nvSpPr>
        <p:spPr bwMode="auto">
          <a:xfrm>
            <a:off x="2727325" y="3078163"/>
            <a:ext cx="3333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J</a:t>
            </a:r>
          </a:p>
        </p:txBody>
      </p:sp>
      <p:sp>
        <p:nvSpPr>
          <p:cNvPr id="271392" name="Oval 32">
            <a:extLst>
              <a:ext uri="{FF2B5EF4-FFF2-40B4-BE49-F238E27FC236}">
                <a16:creationId xmlns:a16="http://schemas.microsoft.com/office/drawing/2014/main" id="{E3F69240-C51A-B640-9DF0-D4D70007786D}"/>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3" name="Oval 33">
            <a:extLst>
              <a:ext uri="{FF2B5EF4-FFF2-40B4-BE49-F238E27FC236}">
                <a16:creationId xmlns:a16="http://schemas.microsoft.com/office/drawing/2014/main" id="{C414706A-20CB-C44F-A248-6CD286DFDF2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4" name="Rectangle 34">
            <a:extLst>
              <a:ext uri="{FF2B5EF4-FFF2-40B4-BE49-F238E27FC236}">
                <a16:creationId xmlns:a16="http://schemas.microsoft.com/office/drawing/2014/main" id="{B942F77E-8178-F54F-9ABE-8B4DB6B3E4A8}"/>
              </a:ext>
            </a:extLst>
          </p:cNvPr>
          <p:cNvSpPr>
            <a:spLocks noChangeArrowheads="1"/>
          </p:cNvSpPr>
          <p:nvPr/>
        </p:nvSpPr>
        <p:spPr bwMode="auto">
          <a:xfrm>
            <a:off x="3067050" y="4451350"/>
            <a:ext cx="620713"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KB</a:t>
            </a:r>
          </a:p>
        </p:txBody>
      </p:sp>
      <p:sp>
        <p:nvSpPr>
          <p:cNvPr id="271395" name="Oval 35">
            <a:extLst>
              <a:ext uri="{FF2B5EF4-FFF2-40B4-BE49-F238E27FC236}">
                <a16:creationId xmlns:a16="http://schemas.microsoft.com/office/drawing/2014/main" id="{5572AFCA-3F4F-984B-8900-A10354D6F2CC}"/>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396" name="Rectangle 36">
            <a:extLst>
              <a:ext uri="{FF2B5EF4-FFF2-40B4-BE49-F238E27FC236}">
                <a16:creationId xmlns:a16="http://schemas.microsoft.com/office/drawing/2014/main" id="{B87D5D54-7815-654F-A1C8-FB85BE82EA36}"/>
              </a:ext>
            </a:extLst>
          </p:cNvPr>
          <p:cNvSpPr>
            <a:spLocks noChangeArrowheads="1"/>
          </p:cNvSpPr>
          <p:nvPr/>
        </p:nvSpPr>
        <p:spPr bwMode="auto">
          <a:xfrm>
            <a:off x="1809750" y="4081463"/>
            <a:ext cx="384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E</a:t>
            </a:r>
          </a:p>
        </p:txBody>
      </p:sp>
      <p:sp>
        <p:nvSpPr>
          <p:cNvPr id="271397" name="Rectangle 37">
            <a:extLst>
              <a:ext uri="{FF2B5EF4-FFF2-40B4-BE49-F238E27FC236}">
                <a16:creationId xmlns:a16="http://schemas.microsoft.com/office/drawing/2014/main" id="{667C3A44-AEEF-C94B-965E-FA7036D1F98D}"/>
              </a:ext>
            </a:extLst>
          </p:cNvPr>
          <p:cNvSpPr>
            <a:spLocks noChangeArrowheads="1"/>
          </p:cNvSpPr>
          <p:nvPr/>
        </p:nvSpPr>
        <p:spPr bwMode="auto">
          <a:xfrm>
            <a:off x="3776663" y="3078163"/>
            <a:ext cx="638175" cy="4540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2400">
                <a:solidFill>
                  <a:schemeClr val="folHlink"/>
                </a:solidFill>
                <a:latin typeface="Times" pitchFamily="2" charset="0"/>
              </a:rPr>
              <a:t>GN</a:t>
            </a:r>
          </a:p>
        </p:txBody>
      </p:sp>
      <p:sp>
        <p:nvSpPr>
          <p:cNvPr id="271398" name="Freeform 38">
            <a:extLst>
              <a:ext uri="{FF2B5EF4-FFF2-40B4-BE49-F238E27FC236}">
                <a16:creationId xmlns:a16="http://schemas.microsoft.com/office/drawing/2014/main" id="{F55968CE-E4C8-EB4E-A4AC-D1A37C8ADDCC}"/>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Lst>
            <a:ahLst/>
            <a:cxnLst>
              <a:cxn ang="0">
                <a:pos x="T0" y="T1"/>
              </a:cxn>
              <a:cxn ang="0">
                <a:pos x="T2" y="T3"/>
              </a:cxn>
              <a:cxn ang="0">
                <a:pos x="T4" y="T5"/>
              </a:cxn>
              <a:cxn ang="0">
                <a:pos x="T6" y="T7"/>
              </a:cxn>
              <a:cxn ang="0">
                <a:pos x="T8" y="T9"/>
              </a:cxn>
              <a:cxn ang="0">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rgbClr val="FFFA35"/>
                </a:solidFill>
              </a14:hiddenFill>
            </a:ext>
          </a:extLst>
        </p:spPr>
        <p:txBody>
          <a:bodyPr wrap="none" anchor="ctr"/>
          <a:lstStyle/>
          <a:p>
            <a:endParaRPr lang="en-US"/>
          </a:p>
        </p:txBody>
      </p:sp>
      <p:sp>
        <p:nvSpPr>
          <p:cNvPr id="271399" name="Freeform 39">
            <a:extLst>
              <a:ext uri="{FF2B5EF4-FFF2-40B4-BE49-F238E27FC236}">
                <a16:creationId xmlns:a16="http://schemas.microsoft.com/office/drawing/2014/main" id="{EB51AB9A-4705-5D48-B17D-3F8EA32D2626}"/>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1400" name="Freeform 40">
            <a:extLst>
              <a:ext uri="{FF2B5EF4-FFF2-40B4-BE49-F238E27FC236}">
                <a16:creationId xmlns:a16="http://schemas.microsoft.com/office/drawing/2014/main" id="{4DAAF3B5-FFFF-8842-80F4-B5BB763230D7}"/>
              </a:ext>
            </a:extLst>
          </p:cNvPr>
          <p:cNvSpPr>
            <a:spLocks/>
          </p:cNvSpPr>
          <p:nvPr/>
        </p:nvSpPr>
        <p:spPr bwMode="auto">
          <a:xfrm>
            <a:off x="1739900" y="2832100"/>
            <a:ext cx="1181100" cy="1409700"/>
          </a:xfrm>
          <a:custGeom>
            <a:avLst/>
            <a:gdLst>
              <a:gd name="T0" fmla="*/ 744 w 744"/>
              <a:gd name="T1" fmla="*/ 0 h 888"/>
              <a:gd name="T2" fmla="*/ 688 w 744"/>
              <a:gd name="T3" fmla="*/ 344 h 888"/>
              <a:gd name="T4" fmla="*/ 632 w 744"/>
              <a:gd name="T5" fmla="*/ 616 h 888"/>
              <a:gd name="T6" fmla="*/ 456 w 744"/>
              <a:gd name="T7" fmla="*/ 752 h 888"/>
              <a:gd name="T8" fmla="*/ 176 w 744"/>
              <a:gd name="T9" fmla="*/ 824 h 888"/>
              <a:gd name="T10" fmla="*/ 0 w 744"/>
              <a:gd name="T11" fmla="*/ 888 h 888"/>
            </a:gdLst>
            <a:ahLst/>
            <a:cxnLst>
              <a:cxn ang="0">
                <a:pos x="T0" y="T1"/>
              </a:cxn>
              <a:cxn ang="0">
                <a:pos x="T2" y="T3"/>
              </a:cxn>
              <a:cxn ang="0">
                <a:pos x="T4" y="T5"/>
              </a:cxn>
              <a:cxn ang="0">
                <a:pos x="T6" y="T7"/>
              </a:cxn>
              <a:cxn ang="0">
                <a:pos x="T8" y="T9"/>
              </a:cxn>
              <a:cxn ang="0">
                <a:pos x="T10" y="T11"/>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1" name="Freeform 41">
            <a:extLst>
              <a:ext uri="{FF2B5EF4-FFF2-40B4-BE49-F238E27FC236}">
                <a16:creationId xmlns:a16="http://schemas.microsoft.com/office/drawing/2014/main" id="{6DBC77F3-C34C-B14A-934A-0D07A0604568}"/>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Lst>
            <a:ahLst/>
            <a:cxnLst>
              <a:cxn ang="0">
                <a:pos x="T0" y="T1"/>
              </a:cxn>
              <a:cxn ang="0">
                <a:pos x="T2" y="T3"/>
              </a:cxn>
              <a:cxn ang="0">
                <a:pos x="T4" y="T5"/>
              </a:cxn>
              <a:cxn ang="0">
                <a:pos x="T6" y="T7"/>
              </a:cxn>
              <a:cxn ang="0">
                <a:pos x="T8" y="T9"/>
              </a:cxn>
              <a:cxn ang="0">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1403" name="Oval 43">
            <a:extLst>
              <a:ext uri="{FF2B5EF4-FFF2-40B4-BE49-F238E27FC236}">
                <a16:creationId xmlns:a16="http://schemas.microsoft.com/office/drawing/2014/main" id="{595FE831-FCE0-CD46-9F61-641A09B556E3}"/>
              </a:ext>
            </a:extLst>
          </p:cNvPr>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1404" name="Oval 44">
            <a:extLst>
              <a:ext uri="{FF2B5EF4-FFF2-40B4-BE49-F238E27FC236}">
                <a16:creationId xmlns:a16="http://schemas.microsoft.com/office/drawing/2014/main" id="{4827BBCA-152D-1E44-B98B-0B05885C5B9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5" name="Oval 45">
            <a:extLst>
              <a:ext uri="{FF2B5EF4-FFF2-40B4-BE49-F238E27FC236}">
                <a16:creationId xmlns:a16="http://schemas.microsoft.com/office/drawing/2014/main" id="{D856FB62-9E57-CE44-82BE-2B00BFDC1880}"/>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6" name="Oval 46">
            <a:extLst>
              <a:ext uri="{FF2B5EF4-FFF2-40B4-BE49-F238E27FC236}">
                <a16:creationId xmlns:a16="http://schemas.microsoft.com/office/drawing/2014/main" id="{51656878-EEC6-F046-BD8F-0E15A58603EC}"/>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7" name="Oval 47">
            <a:extLst>
              <a:ext uri="{FF2B5EF4-FFF2-40B4-BE49-F238E27FC236}">
                <a16:creationId xmlns:a16="http://schemas.microsoft.com/office/drawing/2014/main" id="{FAA50CAC-DA35-1F4A-AE67-FA9A34191330}"/>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8" name="Oval 48">
            <a:extLst>
              <a:ext uri="{FF2B5EF4-FFF2-40B4-BE49-F238E27FC236}">
                <a16:creationId xmlns:a16="http://schemas.microsoft.com/office/drawing/2014/main" id="{FD6B6046-8563-5042-AE1E-D47B4B2DC20D}"/>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09" name="Rectangle 49">
            <a:extLst>
              <a:ext uri="{FF2B5EF4-FFF2-40B4-BE49-F238E27FC236}">
                <a16:creationId xmlns:a16="http://schemas.microsoft.com/office/drawing/2014/main" id="{7E6B4E59-A5E9-B04B-BBA9-120B40FF7B6E}"/>
              </a:ext>
            </a:extLst>
          </p:cNvPr>
          <p:cNvSpPr>
            <a:spLocks noChangeArrowheads="1"/>
          </p:cNvSpPr>
          <p:nvPr/>
        </p:nvSpPr>
        <p:spPr bwMode="auto">
          <a:xfrm>
            <a:off x="2649538" y="5164138"/>
            <a:ext cx="85883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pPr>
            <a:r>
              <a:rPr lang="en-US" altLang="en-US" sz="4000">
                <a:solidFill>
                  <a:srgbClr val="EEFF4B"/>
                </a:solidFill>
                <a:latin typeface="Times" pitchFamily="2" charset="0"/>
              </a:rPr>
              <a:t>GS</a:t>
            </a:r>
          </a:p>
        </p:txBody>
      </p:sp>
      <p:grpSp>
        <p:nvGrpSpPr>
          <p:cNvPr id="271416" name="Group 56">
            <a:extLst>
              <a:ext uri="{FF2B5EF4-FFF2-40B4-BE49-F238E27FC236}">
                <a16:creationId xmlns:a16="http://schemas.microsoft.com/office/drawing/2014/main" id="{64EC90EC-90F9-1945-9861-08317F0C143D}"/>
              </a:ext>
            </a:extLst>
          </p:cNvPr>
          <p:cNvGrpSpPr>
            <a:grpSpLocks/>
          </p:cNvGrpSpPr>
          <p:nvPr/>
        </p:nvGrpSpPr>
        <p:grpSpPr bwMode="auto">
          <a:xfrm>
            <a:off x="3814763" y="4148138"/>
            <a:ext cx="4305300" cy="1371600"/>
            <a:chOff x="1976" y="2328"/>
            <a:chExt cx="3064" cy="632"/>
          </a:xfrm>
        </p:grpSpPr>
        <p:sp>
          <p:nvSpPr>
            <p:cNvPr id="271417" name="Rectangle 57">
              <a:extLst>
                <a:ext uri="{FF2B5EF4-FFF2-40B4-BE49-F238E27FC236}">
                  <a16:creationId xmlns:a16="http://schemas.microsoft.com/office/drawing/2014/main" id="{0E05E907-CEFD-4D41-ACD6-51C562D993F7}"/>
                </a:ext>
              </a:extLst>
            </p:cNvPr>
            <p:cNvSpPr>
              <a:spLocks noChangeArrowheads="1"/>
            </p:cNvSpPr>
            <p:nvPr/>
          </p:nvSpPr>
          <p:spPr bwMode="auto">
            <a:xfrm>
              <a:off x="1976" y="232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dist="25400" dir="5400000" algn="ctr" rotWithShape="0">
                <a:schemeClr val="bg2"/>
              </a:outerShdw>
            </a:effectLst>
          </p:spPr>
          <p:txBody>
            <a:bodyPr wrap="none" anchor="ctr"/>
            <a:lstStyle/>
            <a:p>
              <a:endParaRPr lang="en-US"/>
            </a:p>
          </p:txBody>
        </p:sp>
        <p:sp>
          <p:nvSpPr>
            <p:cNvPr id="271418" name="Text Box 58">
              <a:extLst>
                <a:ext uri="{FF2B5EF4-FFF2-40B4-BE49-F238E27FC236}">
                  <a16:creationId xmlns:a16="http://schemas.microsoft.com/office/drawing/2014/main" id="{73B71731-9BBE-F545-B317-EE71DD8EC09C}"/>
                </a:ext>
              </a:extLst>
            </p:cNvPr>
            <p:cNvSpPr txBox="1">
              <a:spLocks noChangeArrowheads="1"/>
            </p:cNvSpPr>
            <p:nvPr/>
          </p:nvSpPr>
          <p:spPr bwMode="auto">
            <a:xfrm>
              <a:off x="1984" y="2439"/>
              <a:ext cx="3056" cy="180"/>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rgbClr val="2E7E3B"/>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lnSpc>
                  <a:spcPct val="70000"/>
                </a:lnSpc>
                <a:spcBef>
                  <a:spcPct val="50000"/>
                </a:spcBef>
              </a:pPr>
              <a:endParaRPr lang="en-US" altLang="en-US" sz="2800">
                <a:solidFill>
                  <a:srgbClr val="EEFF4B"/>
                </a:solidFill>
              </a:endParaRPr>
            </a:p>
          </p:txBody>
        </p:sp>
      </p:grpSp>
      <p:sp>
        <p:nvSpPr>
          <p:cNvPr id="271419" name="Rectangle 59">
            <a:extLst>
              <a:ext uri="{FF2B5EF4-FFF2-40B4-BE49-F238E27FC236}">
                <a16:creationId xmlns:a16="http://schemas.microsoft.com/office/drawing/2014/main" id="{F03AF6C6-8617-AA40-A81E-AA48A481937E}"/>
              </a:ext>
            </a:extLst>
          </p:cNvPr>
          <p:cNvSpPr>
            <a:spLocks noChangeArrowheads="1"/>
          </p:cNvSpPr>
          <p:nvPr/>
        </p:nvSpPr>
        <p:spPr bwMode="auto">
          <a:xfrm>
            <a:off x="4008438" y="4389438"/>
            <a:ext cx="3944937" cy="903287"/>
          </a:xfrm>
          <a:prstGeom prst="rect">
            <a:avLst/>
          </a:prstGeom>
          <a:noFill/>
          <a:ln>
            <a:noFill/>
          </a:ln>
          <a:effectLst>
            <a:outerShdw dist="74053" dir="354217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lnSpc>
                <a:spcPct val="70000"/>
              </a:lnSpc>
              <a:spcBef>
                <a:spcPct val="50000"/>
              </a:spcBef>
            </a:pPr>
            <a:r>
              <a:rPr lang="en-US" altLang="en-US" sz="2800">
                <a:solidFill>
                  <a:srgbClr val="EEFF4B"/>
                </a:solidFill>
              </a:rPr>
              <a:t>LAUT TEBERAU</a:t>
            </a:r>
          </a:p>
          <a:p>
            <a:pPr algn="ctr">
              <a:lnSpc>
                <a:spcPct val="70000"/>
              </a:lnSpc>
              <a:spcBef>
                <a:spcPct val="50000"/>
              </a:spcBef>
            </a:pPr>
            <a:r>
              <a:rPr lang="en-US" altLang="en-US" sz="2800">
                <a:solidFill>
                  <a:srgbClr val="EEFF4B"/>
                </a:solidFill>
              </a:rPr>
              <a:t>“YAM SUPH” </a:t>
            </a:r>
            <a:r>
              <a:rPr lang="en-US" altLang="en-US">
                <a:solidFill>
                  <a:srgbClr val="EEFF4B"/>
                </a:solidFill>
              </a:rPr>
              <a:t>(Bitter Lakes)</a:t>
            </a:r>
            <a:endParaRPr lang="en-US" altLang="en-US" sz="2800">
              <a:solidFill>
                <a:srgbClr val="EEFF4B"/>
              </a:solidFill>
            </a:endParaRPr>
          </a:p>
        </p:txBody>
      </p:sp>
      <p:sp>
        <p:nvSpPr>
          <p:cNvPr id="271441" name="Text Box 81">
            <a:extLst>
              <a:ext uri="{FF2B5EF4-FFF2-40B4-BE49-F238E27FC236}">
                <a16:creationId xmlns:a16="http://schemas.microsoft.com/office/drawing/2014/main" id="{5F4B52DE-2B2C-0640-AE23-04F08F7AC694}"/>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271442" name="Text Box 82">
            <a:extLst>
              <a:ext uri="{FF2B5EF4-FFF2-40B4-BE49-F238E27FC236}">
                <a16:creationId xmlns:a16="http://schemas.microsoft.com/office/drawing/2014/main" id="{E572F516-DAC1-B341-A8B3-9BD13DDC2098}"/>
              </a:ext>
            </a:extLst>
          </p:cNvPr>
          <p:cNvSpPr txBox="1">
            <a:spLocks noChangeArrowheads="1"/>
          </p:cNvSpPr>
          <p:nvPr/>
        </p:nvSpPr>
        <p:spPr bwMode="auto">
          <a:xfrm>
            <a:off x="1766888" y="22225"/>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13:18</a:t>
            </a:r>
            <a:endParaRPr lang="en-US" altLang="en-US" sz="900" u="sng">
              <a:solidFill>
                <a:srgbClr val="000000"/>
              </a:solidFill>
              <a:latin typeface="Geneva" panose="020B0503030404040204" pitchFamily="34" charset="0"/>
            </a:endParaRPr>
          </a:p>
        </p:txBody>
      </p:sp>
      <p:sp>
        <p:nvSpPr>
          <p:cNvPr id="271445" name="AutoShape 85">
            <a:extLst>
              <a:ext uri="{FF2B5EF4-FFF2-40B4-BE49-F238E27FC236}">
                <a16:creationId xmlns:a16="http://schemas.microsoft.com/office/drawing/2014/main" id="{C4C5CE2A-A085-0247-A8D0-45CF70512635}"/>
              </a:ext>
            </a:extLst>
          </p:cNvPr>
          <p:cNvSpPr>
            <a:spLocks noChangeArrowheads="1"/>
          </p:cNvSpPr>
          <p:nvPr/>
        </p:nvSpPr>
        <p:spPr bwMode="auto">
          <a:xfrm rot="-17501693">
            <a:off x="805656" y="2601119"/>
            <a:ext cx="2100263" cy="1444625"/>
          </a:xfrm>
          <a:custGeom>
            <a:avLst/>
            <a:gdLst>
              <a:gd name="G0" fmla="+- 15781 0 0"/>
              <a:gd name="G1" fmla="+- 7407 0 0"/>
              <a:gd name="G2" fmla="+- 21600 0 7407"/>
              <a:gd name="G3" fmla="+- 10800 0 7407"/>
              <a:gd name="G4" fmla="+- 21600 0 15781"/>
              <a:gd name="G5" fmla="*/ G4 G3 10800"/>
              <a:gd name="G6" fmla="+- 21600 0 G5"/>
              <a:gd name="T0" fmla="*/ 15781 w 21600"/>
              <a:gd name="T1" fmla="*/ 0 h 21600"/>
              <a:gd name="T2" fmla="*/ 0 w 21600"/>
              <a:gd name="T3" fmla="*/ 10800 h 21600"/>
              <a:gd name="T4" fmla="*/ 1578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close/>
              </a:path>
              <a:path w="21600" h="21600">
                <a:moveTo>
                  <a:pt x="1350" y="7407"/>
                </a:moveTo>
                <a:lnTo>
                  <a:pt x="1350" y="14193"/>
                </a:lnTo>
                <a:lnTo>
                  <a:pt x="2700" y="14193"/>
                </a:lnTo>
                <a:lnTo>
                  <a:pt x="2700" y="7407"/>
                </a:lnTo>
                <a:close/>
              </a:path>
              <a:path w="21600" h="21600">
                <a:moveTo>
                  <a:pt x="0" y="7407"/>
                </a:moveTo>
                <a:lnTo>
                  <a:pt x="0" y="14193"/>
                </a:lnTo>
                <a:lnTo>
                  <a:pt x="675" y="14193"/>
                </a:lnTo>
                <a:lnTo>
                  <a:pt x="675" y="7407"/>
                </a:lnTo>
                <a:close/>
              </a:path>
            </a:pathLst>
          </a:custGeom>
          <a:solidFill>
            <a:srgbClr val="66FF66"/>
          </a:solidFill>
          <a:ln w="12700">
            <a:miter lim="800000"/>
            <a:headEnd/>
            <a:tailEnd/>
          </a:ln>
          <a:effectLst/>
          <a:scene3d>
            <a:camera prst="legacyPerspectiveTopRight"/>
            <a:lightRig rig="legacyFlat3" dir="b"/>
          </a:scene3d>
          <a:sp3d extrusionH="887400" prstMaterial="legacyMatte">
            <a:bevelT w="13500" h="13500" prst="angle"/>
            <a:bevelB w="13500" h="13500" prst="angle"/>
            <a:extrusionClr>
              <a:srgbClr val="66FF66"/>
            </a:extrusionClr>
            <a:contourClr>
              <a:srgbClr val="66FF66"/>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71460" name="Text Box 100">
            <a:extLst>
              <a:ext uri="{FF2B5EF4-FFF2-40B4-BE49-F238E27FC236}">
                <a16:creationId xmlns:a16="http://schemas.microsoft.com/office/drawing/2014/main" id="{F634674A-5BA4-CF4E-81F3-52774A178CA9}"/>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271463" name="Text Box 103">
            <a:extLst>
              <a:ext uri="{FF2B5EF4-FFF2-40B4-BE49-F238E27FC236}">
                <a16:creationId xmlns:a16="http://schemas.microsoft.com/office/drawing/2014/main" id="{EF28F3EF-11F6-1544-AF87-3E3EB33082DB}"/>
              </a:ext>
            </a:extLst>
          </p:cNvPr>
          <p:cNvSpPr txBox="1">
            <a:spLocks noChangeArrowheads="1"/>
          </p:cNvSpPr>
          <p:nvPr/>
        </p:nvSpPr>
        <p:spPr bwMode="auto">
          <a:xfrm>
            <a:off x="857250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2</a:t>
            </a:r>
          </a:p>
        </p:txBody>
      </p:sp>
      <p:grpSp>
        <p:nvGrpSpPr>
          <p:cNvPr id="271465" name="Group 105">
            <a:extLst>
              <a:ext uri="{FF2B5EF4-FFF2-40B4-BE49-F238E27FC236}">
                <a16:creationId xmlns:a16="http://schemas.microsoft.com/office/drawing/2014/main" id="{CCC9D265-1706-C546-B3CC-BCA35CFD75A3}"/>
              </a:ext>
            </a:extLst>
          </p:cNvPr>
          <p:cNvGrpSpPr>
            <a:grpSpLocks/>
          </p:cNvGrpSpPr>
          <p:nvPr/>
        </p:nvGrpSpPr>
        <p:grpSpPr bwMode="auto">
          <a:xfrm>
            <a:off x="2867025" y="465138"/>
            <a:ext cx="5683250" cy="3267075"/>
            <a:chOff x="1283" y="402"/>
            <a:chExt cx="3580" cy="2058"/>
          </a:xfrm>
        </p:grpSpPr>
        <p:pic>
          <p:nvPicPr>
            <p:cNvPr id="271421" name="Picture 61">
              <a:extLst>
                <a:ext uri="{FF2B5EF4-FFF2-40B4-BE49-F238E27FC236}">
                  <a16:creationId xmlns:a16="http://schemas.microsoft.com/office/drawing/2014/main" id="{E015D492-398A-F748-8C07-E9B936194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22" t="30208" r="52600" b="37741"/>
            <a:stretch>
              <a:fillRect/>
            </a:stretch>
          </p:blipFill>
          <p:spPr bwMode="auto">
            <a:xfrm>
              <a:off x="1283" y="402"/>
              <a:ext cx="3580" cy="2058"/>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Lst>
          </p:spPr>
        </p:pic>
        <p:sp>
          <p:nvSpPr>
            <p:cNvPr id="271422" name="Text Box 62">
              <a:extLst>
                <a:ext uri="{FF2B5EF4-FFF2-40B4-BE49-F238E27FC236}">
                  <a16:creationId xmlns:a16="http://schemas.microsoft.com/office/drawing/2014/main" id="{95BFA515-1E49-C942-83B8-CCDED2175E91}"/>
                </a:ext>
              </a:extLst>
            </p:cNvPr>
            <p:cNvSpPr txBox="1">
              <a:spLocks noChangeArrowheads="1"/>
            </p:cNvSpPr>
            <p:nvPr/>
          </p:nvSpPr>
          <p:spPr bwMode="auto">
            <a:xfrm>
              <a:off x="1545" y="2106"/>
              <a:ext cx="3204" cy="212"/>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lgn="ctr">
                <a:spcBef>
                  <a:spcPct val="50000"/>
                </a:spcBef>
              </a:pPr>
              <a:r>
                <a:rPr lang="en-US" altLang="en-US">
                  <a:solidFill>
                    <a:srgbClr val="FFFF00"/>
                  </a:solidFill>
                </a:rPr>
                <a:t>MELINTASI TERUSAN SUEZ MASA KINI</a:t>
              </a:r>
              <a:endParaRPr lang="en-US" altLang="en-US"/>
            </a:p>
          </p:txBody>
        </p:sp>
        <p:sp>
          <p:nvSpPr>
            <p:cNvPr id="271464" name="Rectangle 104">
              <a:extLst>
                <a:ext uri="{FF2B5EF4-FFF2-40B4-BE49-F238E27FC236}">
                  <a16:creationId xmlns:a16="http://schemas.microsoft.com/office/drawing/2014/main" id="{9A58C2A5-5F86-CF48-A533-D108956B7FAE}"/>
                </a:ext>
              </a:extLst>
            </p:cNvPr>
            <p:cNvSpPr>
              <a:spLocks noChangeArrowheads="1"/>
            </p:cNvSpPr>
            <p:nvPr/>
          </p:nvSpPr>
          <p:spPr bwMode="auto">
            <a:xfrm>
              <a:off x="3315" y="456"/>
              <a:ext cx="344" cy="198"/>
            </a:xfrm>
            <a:prstGeom prst="rect">
              <a:avLst/>
            </a:prstGeom>
            <a:solidFill>
              <a:srgbClr val="A3CFF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1466" name="Rectangle 106">
            <a:extLst>
              <a:ext uri="{FF2B5EF4-FFF2-40B4-BE49-F238E27FC236}">
                <a16:creationId xmlns:a16="http://schemas.microsoft.com/office/drawing/2014/main" id="{C912B601-AA69-5741-996A-377CFC33EBC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06</a:t>
            </a:r>
          </a:p>
        </p:txBody>
      </p:sp>
      <p:sp>
        <p:nvSpPr>
          <p:cNvPr id="271467" name="Text Box 107">
            <a:extLst>
              <a:ext uri="{FF2B5EF4-FFF2-40B4-BE49-F238E27FC236}">
                <a16:creationId xmlns:a16="http://schemas.microsoft.com/office/drawing/2014/main" id="{32A8A89A-CB92-E043-B83A-494BC67F97A4}"/>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271468" name="Group 108">
            <a:extLst>
              <a:ext uri="{FF2B5EF4-FFF2-40B4-BE49-F238E27FC236}">
                <a16:creationId xmlns:a16="http://schemas.microsoft.com/office/drawing/2014/main" id="{F246BF61-63E6-0447-B0EF-FFD92B3B6C2B}"/>
              </a:ext>
            </a:extLst>
          </p:cNvPr>
          <p:cNvGrpSpPr>
            <a:grpSpLocks/>
          </p:cNvGrpSpPr>
          <p:nvPr/>
        </p:nvGrpSpPr>
        <p:grpSpPr bwMode="auto">
          <a:xfrm>
            <a:off x="7948613" y="3429000"/>
            <a:ext cx="952500" cy="1330325"/>
            <a:chOff x="5007" y="2160"/>
            <a:chExt cx="600" cy="838"/>
          </a:xfrm>
        </p:grpSpPr>
        <p:sp>
          <p:nvSpPr>
            <p:cNvPr id="271446" name="Rectangle 86">
              <a:extLst>
                <a:ext uri="{FF2B5EF4-FFF2-40B4-BE49-F238E27FC236}">
                  <a16:creationId xmlns:a16="http://schemas.microsoft.com/office/drawing/2014/main" id="{8241A822-839C-E641-A882-F0BB6C52B639}"/>
                </a:ext>
              </a:extLst>
            </p:cNvPr>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47" name="Rectangle 87">
              <a:extLst>
                <a:ext uri="{FF2B5EF4-FFF2-40B4-BE49-F238E27FC236}">
                  <a16:creationId xmlns:a16="http://schemas.microsoft.com/office/drawing/2014/main" id="{A0155F4D-3AA1-5D4D-AFB6-A0F46314010F}"/>
                </a:ext>
              </a:extLst>
            </p:cNvPr>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271448" name="AutoShape 88">
              <a:extLst>
                <a:ext uri="{FF2B5EF4-FFF2-40B4-BE49-F238E27FC236}">
                  <a16:creationId xmlns:a16="http://schemas.microsoft.com/office/drawing/2014/main" id="{3676B9D4-B660-1A49-90F2-FA5F12B11FAB}"/>
                </a:ext>
              </a:extLst>
            </p:cNvPr>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49" name="Rectangle 89">
              <a:extLst>
                <a:ext uri="{FF2B5EF4-FFF2-40B4-BE49-F238E27FC236}">
                  <a16:creationId xmlns:a16="http://schemas.microsoft.com/office/drawing/2014/main" id="{F0E1BEED-45BB-C244-9631-AA97CF4FE075}"/>
                </a:ext>
              </a:extLst>
            </p:cNvPr>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0" name="AutoShape 90">
              <a:extLst>
                <a:ext uri="{FF2B5EF4-FFF2-40B4-BE49-F238E27FC236}">
                  <a16:creationId xmlns:a16="http://schemas.microsoft.com/office/drawing/2014/main" id="{3B821EE6-9B9E-7047-AED8-F7806B3A5D11}"/>
                </a:ext>
              </a:extLst>
            </p:cNvPr>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1" name="Line 91">
              <a:extLst>
                <a:ext uri="{FF2B5EF4-FFF2-40B4-BE49-F238E27FC236}">
                  <a16:creationId xmlns:a16="http://schemas.microsoft.com/office/drawing/2014/main" id="{705C74FD-04E2-0C41-B54E-A2E10DE6F31E}"/>
                </a:ext>
              </a:extLst>
            </p:cNvPr>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2" name="Line 92">
              <a:extLst>
                <a:ext uri="{FF2B5EF4-FFF2-40B4-BE49-F238E27FC236}">
                  <a16:creationId xmlns:a16="http://schemas.microsoft.com/office/drawing/2014/main" id="{C442A039-78A1-1742-8067-A8472BEA5845}"/>
                </a:ext>
              </a:extLst>
            </p:cNvPr>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3" name="Line 93">
              <a:extLst>
                <a:ext uri="{FF2B5EF4-FFF2-40B4-BE49-F238E27FC236}">
                  <a16:creationId xmlns:a16="http://schemas.microsoft.com/office/drawing/2014/main" id="{5BCA5718-F499-494B-963C-FBF48AC79CCC}"/>
                </a:ext>
              </a:extLst>
            </p:cNvPr>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4" name="Line 94">
              <a:extLst>
                <a:ext uri="{FF2B5EF4-FFF2-40B4-BE49-F238E27FC236}">
                  <a16:creationId xmlns:a16="http://schemas.microsoft.com/office/drawing/2014/main" id="{426F2322-C08B-0445-8EEC-24B57E6A5FAF}"/>
                </a:ext>
              </a:extLst>
            </p:cNvPr>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5" name="Line 95">
              <a:extLst>
                <a:ext uri="{FF2B5EF4-FFF2-40B4-BE49-F238E27FC236}">
                  <a16:creationId xmlns:a16="http://schemas.microsoft.com/office/drawing/2014/main" id="{AD5DB901-ABD1-064E-A638-649D7820132F}"/>
                </a:ext>
              </a:extLst>
            </p:cNvPr>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6" name="Rectangle 96">
              <a:extLst>
                <a:ext uri="{FF2B5EF4-FFF2-40B4-BE49-F238E27FC236}">
                  <a16:creationId xmlns:a16="http://schemas.microsoft.com/office/drawing/2014/main" id="{12F30B0E-15A4-4C46-BF38-AA6013DD9F21}"/>
                </a:ext>
              </a:extLst>
            </p:cNvPr>
            <p:cNvSpPr>
              <a:spLocks noChangeArrowheads="1"/>
            </p:cNvSpPr>
            <p:nvPr/>
          </p:nvSpPr>
          <p:spPr bwMode="auto">
            <a:xfrm>
              <a:off x="5044" y="2160"/>
              <a:ext cx="326"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271458" name="Line 98">
              <a:extLst>
                <a:ext uri="{FF2B5EF4-FFF2-40B4-BE49-F238E27FC236}">
                  <a16:creationId xmlns:a16="http://schemas.microsoft.com/office/drawing/2014/main" id="{C45302C0-25AF-3247-A634-A9D40141893B}"/>
                </a:ext>
              </a:extLst>
            </p:cNvPr>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459" name="Rectangle 99">
              <a:extLst>
                <a:ext uri="{FF2B5EF4-FFF2-40B4-BE49-F238E27FC236}">
                  <a16:creationId xmlns:a16="http://schemas.microsoft.com/office/drawing/2014/main" id="{AABD93DF-FB94-2844-BE4D-7EE14A5091BE}"/>
                </a:ext>
              </a:extLst>
            </p:cNvPr>
            <p:cNvSpPr>
              <a:spLocks noChangeArrowheads="1"/>
            </p:cNvSpPr>
            <p:nvPr/>
          </p:nvSpPr>
          <p:spPr bwMode="auto">
            <a:xfrm>
              <a:off x="5115" y="2312"/>
              <a:ext cx="422"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71445"/>
                                        </p:tgtEl>
                                        <p:attrNameLst>
                                          <p:attrName>style.visibility</p:attrName>
                                        </p:attrNameLst>
                                      </p:cBhvr>
                                      <p:to>
                                        <p:strVal val="visible"/>
                                      </p:to>
                                    </p:set>
                                    <p:anim calcmode="lin" valueType="num">
                                      <p:cBhvr additive="base">
                                        <p:cTn id="7" dur="500" fill="hold"/>
                                        <p:tgtEl>
                                          <p:spTgt spid="271445"/>
                                        </p:tgtEl>
                                        <p:attrNameLst>
                                          <p:attrName>ppt_x</p:attrName>
                                        </p:attrNameLst>
                                      </p:cBhvr>
                                      <p:tavLst>
                                        <p:tav tm="0">
                                          <p:val>
                                            <p:strVal val="#ppt_x"/>
                                          </p:val>
                                        </p:tav>
                                        <p:tav tm="100000">
                                          <p:val>
                                            <p:strVal val="#ppt_x"/>
                                          </p:val>
                                        </p:tav>
                                      </p:tavLst>
                                    </p:anim>
                                    <p:anim calcmode="lin" valueType="num">
                                      <p:cBhvr additive="base">
                                        <p:cTn id="8" dur="500" fill="hold"/>
                                        <p:tgtEl>
                                          <p:spTgt spid="27144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nodeType="afterEffect">
                                  <p:stCondLst>
                                    <p:cond delay="0"/>
                                  </p:stCondLst>
                                  <p:childTnLst>
                                    <p:set>
                                      <p:cBhvr>
                                        <p:cTn id="11" dur="1" fill="hold">
                                          <p:stCondLst>
                                            <p:cond delay="0"/>
                                          </p:stCondLst>
                                        </p:cTn>
                                        <p:tgtEl>
                                          <p:spTgt spid="271416"/>
                                        </p:tgtEl>
                                        <p:attrNameLst>
                                          <p:attrName>style.visibility</p:attrName>
                                        </p:attrNameLst>
                                      </p:cBhvr>
                                      <p:to>
                                        <p:strVal val="visible"/>
                                      </p:to>
                                    </p:set>
                                    <p:anim calcmode="lin" valueType="num">
                                      <p:cBhvr>
                                        <p:cTn id="12" dur="500" fill="hold"/>
                                        <p:tgtEl>
                                          <p:spTgt spid="271416"/>
                                        </p:tgtEl>
                                        <p:attrNameLst>
                                          <p:attrName>ppt_w</p:attrName>
                                        </p:attrNameLst>
                                      </p:cBhvr>
                                      <p:tavLst>
                                        <p:tav tm="0">
                                          <p:val>
                                            <p:fltVal val="0"/>
                                          </p:val>
                                        </p:tav>
                                        <p:tav tm="100000">
                                          <p:val>
                                            <p:strVal val="#ppt_w"/>
                                          </p:val>
                                        </p:tav>
                                      </p:tavLst>
                                    </p:anim>
                                    <p:anim calcmode="lin" valueType="num">
                                      <p:cBhvr>
                                        <p:cTn id="13" dur="500" fill="hold"/>
                                        <p:tgtEl>
                                          <p:spTgt spid="271416"/>
                                        </p:tgtEl>
                                        <p:attrNameLst>
                                          <p:attrName>ppt_h</p:attrName>
                                        </p:attrNameLst>
                                      </p:cBhvr>
                                      <p:tavLst>
                                        <p:tav tm="0">
                                          <p:val>
                                            <p:fltVal val="0"/>
                                          </p:val>
                                        </p:tav>
                                        <p:tav tm="100000">
                                          <p:val>
                                            <p:strVal val="#ppt_h"/>
                                          </p:val>
                                        </p:tav>
                                      </p:tavLst>
                                    </p:anim>
                                    <p:anim calcmode="lin" valueType="num">
                                      <p:cBhvr>
                                        <p:cTn id="14" dur="500" fill="hold"/>
                                        <p:tgtEl>
                                          <p:spTgt spid="271416"/>
                                        </p:tgtEl>
                                        <p:attrNameLst>
                                          <p:attrName>ppt_x</p:attrName>
                                        </p:attrNameLst>
                                      </p:cBhvr>
                                      <p:tavLst>
                                        <p:tav tm="0">
                                          <p:val>
                                            <p:fltVal val="0.5"/>
                                          </p:val>
                                        </p:tav>
                                        <p:tav tm="100000">
                                          <p:val>
                                            <p:strVal val="#ppt_x"/>
                                          </p:val>
                                        </p:tav>
                                      </p:tavLst>
                                    </p:anim>
                                    <p:anim calcmode="lin" valueType="num">
                                      <p:cBhvr>
                                        <p:cTn id="15" dur="500" fill="hold"/>
                                        <p:tgtEl>
                                          <p:spTgt spid="27141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71465"/>
                                        </p:tgtEl>
                                        <p:attrNameLst>
                                          <p:attrName>style.visibility</p:attrName>
                                        </p:attrNameLst>
                                      </p:cBhvr>
                                      <p:to>
                                        <p:strVal val="visible"/>
                                      </p:to>
                                    </p:set>
                                    <p:animEffect transition="in" filter="dissolve">
                                      <p:cBhvr>
                                        <p:cTn id="20" dur="500"/>
                                        <p:tgtEl>
                                          <p:spTgt spid="271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D1B8CE2-9B03-E648-80D3-AA427D486F4E}"/>
              </a:ext>
            </a:extLst>
          </p:cNvPr>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90115" name="AutoShape 3">
            <a:extLst>
              <a:ext uri="{FF2B5EF4-FFF2-40B4-BE49-F238E27FC236}">
                <a16:creationId xmlns:a16="http://schemas.microsoft.com/office/drawing/2014/main" id="{DC9E2987-756A-0C45-A7F8-BDCFADD21815}"/>
              </a:ext>
            </a:extLst>
          </p:cNvPr>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6" name="Rectangle 4">
            <a:extLst>
              <a:ext uri="{FF2B5EF4-FFF2-40B4-BE49-F238E27FC236}">
                <a16:creationId xmlns:a16="http://schemas.microsoft.com/office/drawing/2014/main" id="{D3D8BA62-6BF6-524D-A4BD-5C84FDB767C3}"/>
              </a:ext>
            </a:extLst>
          </p:cNvPr>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7" name="Rectangle 5">
            <a:extLst>
              <a:ext uri="{FF2B5EF4-FFF2-40B4-BE49-F238E27FC236}">
                <a16:creationId xmlns:a16="http://schemas.microsoft.com/office/drawing/2014/main" id="{14F6B9A4-2B09-A344-B8B3-74316DB03CDA}"/>
              </a:ext>
            </a:extLst>
          </p:cNvPr>
          <p:cNvSpPr>
            <a:spLocks noChangeArrowheads="1"/>
          </p:cNvSpPr>
          <p:nvPr/>
        </p:nvSpPr>
        <p:spPr bwMode="auto">
          <a:xfrm>
            <a:off x="3021013" y="866775"/>
            <a:ext cx="149542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   MUSA</a:t>
            </a:r>
          </a:p>
        </p:txBody>
      </p:sp>
      <p:sp>
        <p:nvSpPr>
          <p:cNvPr id="90118" name="Line 6">
            <a:extLst>
              <a:ext uri="{FF2B5EF4-FFF2-40B4-BE49-F238E27FC236}">
                <a16:creationId xmlns:a16="http://schemas.microsoft.com/office/drawing/2014/main" id="{E4D5CFD6-E0A5-834D-B243-BD60EEF29561}"/>
              </a:ext>
            </a:extLst>
          </p:cNvPr>
          <p:cNvSpPr>
            <a:spLocks noChangeShapeType="1"/>
          </p:cNvSpPr>
          <p:nvPr/>
        </p:nvSpPr>
        <p:spPr bwMode="auto">
          <a:xfrm>
            <a:off x="3340100" y="2489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Line 7">
            <a:extLst>
              <a:ext uri="{FF2B5EF4-FFF2-40B4-BE49-F238E27FC236}">
                <a16:creationId xmlns:a16="http://schemas.microsoft.com/office/drawing/2014/main" id="{A9252659-D4D7-A142-9026-D16686C22F7B}"/>
              </a:ext>
            </a:extLst>
          </p:cNvPr>
          <p:cNvSpPr>
            <a:spLocks noChangeShapeType="1"/>
          </p:cNvSpPr>
          <p:nvPr/>
        </p:nvSpPr>
        <p:spPr bwMode="auto">
          <a:xfrm>
            <a:off x="3340100" y="2946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8">
            <a:extLst>
              <a:ext uri="{FF2B5EF4-FFF2-40B4-BE49-F238E27FC236}">
                <a16:creationId xmlns:a16="http://schemas.microsoft.com/office/drawing/2014/main" id="{18A68832-1501-F44D-8D79-FA730977F1F9}"/>
              </a:ext>
            </a:extLst>
          </p:cNvPr>
          <p:cNvSpPr>
            <a:spLocks noChangeShapeType="1"/>
          </p:cNvSpPr>
          <p:nvPr/>
        </p:nvSpPr>
        <p:spPr bwMode="auto">
          <a:xfrm>
            <a:off x="3346450" y="34036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Line 9">
            <a:extLst>
              <a:ext uri="{FF2B5EF4-FFF2-40B4-BE49-F238E27FC236}">
                <a16:creationId xmlns:a16="http://schemas.microsoft.com/office/drawing/2014/main" id="{4AE4352D-9F1B-A841-A5E4-5B23715DA90E}"/>
              </a:ext>
            </a:extLst>
          </p:cNvPr>
          <p:cNvSpPr>
            <a:spLocks noChangeShapeType="1"/>
          </p:cNvSpPr>
          <p:nvPr/>
        </p:nvSpPr>
        <p:spPr bwMode="auto">
          <a:xfrm>
            <a:off x="3340100" y="2032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2" name="Line 10">
            <a:extLst>
              <a:ext uri="{FF2B5EF4-FFF2-40B4-BE49-F238E27FC236}">
                <a16:creationId xmlns:a16="http://schemas.microsoft.com/office/drawing/2014/main" id="{AF5952F6-E872-6C4A-AFD9-76FA5F020B86}"/>
              </a:ext>
            </a:extLst>
          </p:cNvPr>
          <p:cNvSpPr>
            <a:spLocks noChangeShapeType="1"/>
          </p:cNvSpPr>
          <p:nvPr/>
        </p:nvSpPr>
        <p:spPr bwMode="auto">
          <a:xfrm>
            <a:off x="3340100" y="43180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Line 11">
            <a:extLst>
              <a:ext uri="{FF2B5EF4-FFF2-40B4-BE49-F238E27FC236}">
                <a16:creationId xmlns:a16="http://schemas.microsoft.com/office/drawing/2014/main" id="{E54D6F56-E47B-1D42-B083-370F4E3A786F}"/>
              </a:ext>
            </a:extLst>
          </p:cNvPr>
          <p:cNvSpPr>
            <a:spLocks noChangeShapeType="1"/>
          </p:cNvSpPr>
          <p:nvPr/>
        </p:nvSpPr>
        <p:spPr bwMode="auto">
          <a:xfrm>
            <a:off x="3340100" y="38608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Rectangle 12">
            <a:extLst>
              <a:ext uri="{FF2B5EF4-FFF2-40B4-BE49-F238E27FC236}">
                <a16:creationId xmlns:a16="http://schemas.microsoft.com/office/drawing/2014/main" id="{1EE562D5-8592-8C45-AA7C-ED2163FCEC51}"/>
              </a:ext>
            </a:extLst>
          </p:cNvPr>
          <p:cNvSpPr>
            <a:spLocks noChangeArrowheads="1"/>
          </p:cNvSpPr>
          <p:nvPr/>
        </p:nvSpPr>
        <p:spPr bwMode="auto">
          <a:xfrm>
            <a:off x="3630613" y="1616075"/>
            <a:ext cx="2216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KELUARAN</a:t>
            </a:r>
          </a:p>
        </p:txBody>
      </p:sp>
      <p:sp>
        <p:nvSpPr>
          <p:cNvPr id="90125" name="Rectangle 13">
            <a:extLst>
              <a:ext uri="{FF2B5EF4-FFF2-40B4-BE49-F238E27FC236}">
                <a16:creationId xmlns:a16="http://schemas.microsoft.com/office/drawing/2014/main" id="{50C9A980-95E9-8E40-9286-19C04B22CDE8}"/>
              </a:ext>
            </a:extLst>
          </p:cNvPr>
          <p:cNvSpPr>
            <a:spLocks noChangeArrowheads="1"/>
          </p:cNvSpPr>
          <p:nvPr/>
        </p:nvSpPr>
        <p:spPr bwMode="auto">
          <a:xfrm>
            <a:off x="3897313" y="2073275"/>
            <a:ext cx="116998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accent2"/>
                </a:solidFill>
                <a:latin typeface="Times" pitchFamily="2" charset="0"/>
              </a:rPr>
              <a:t>SINAI</a:t>
            </a:r>
          </a:p>
        </p:txBody>
      </p:sp>
      <p:sp>
        <p:nvSpPr>
          <p:cNvPr id="90127" name="Rectangle 15">
            <a:extLst>
              <a:ext uri="{FF2B5EF4-FFF2-40B4-BE49-F238E27FC236}">
                <a16:creationId xmlns:a16="http://schemas.microsoft.com/office/drawing/2014/main" id="{5F201A6E-6A22-204E-96AE-99C871496671}"/>
              </a:ext>
            </a:extLst>
          </p:cNvPr>
          <p:cNvSpPr>
            <a:spLocks noChangeArrowheads="1"/>
          </p:cNvSpPr>
          <p:nvPr/>
        </p:nvSpPr>
        <p:spPr bwMode="auto">
          <a:xfrm>
            <a:off x="4773613" y="963613"/>
            <a:ext cx="2098675" cy="3635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1800">
                <a:solidFill>
                  <a:schemeClr val="tx2"/>
                </a:solidFill>
                <a:latin typeface="Times" pitchFamily="2" charset="0"/>
              </a:rPr>
              <a:t>kira-kira 1500 S.M.</a:t>
            </a:r>
          </a:p>
        </p:txBody>
      </p:sp>
      <p:sp>
        <p:nvSpPr>
          <p:cNvPr id="90129" name="Rectangle 17">
            <a:extLst>
              <a:ext uri="{FF2B5EF4-FFF2-40B4-BE49-F238E27FC236}">
                <a16:creationId xmlns:a16="http://schemas.microsoft.com/office/drawing/2014/main" id="{559F8295-BD05-1D42-9F6B-30675B4396BC}"/>
              </a:ext>
            </a:extLst>
          </p:cNvPr>
          <p:cNvSpPr>
            <a:spLocks noChangeArrowheads="1"/>
          </p:cNvSpPr>
          <p:nvPr/>
        </p:nvSpPr>
        <p:spPr bwMode="auto">
          <a:xfrm>
            <a:off x="898525" y="2605088"/>
            <a:ext cx="1747838" cy="51911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90130" name="Rectangle 18">
            <a:extLst>
              <a:ext uri="{FF2B5EF4-FFF2-40B4-BE49-F238E27FC236}">
                <a16:creationId xmlns:a16="http://schemas.microsoft.com/office/drawing/2014/main" id="{9557CD01-4FAD-0942-BA17-487B51AE0319}"/>
              </a:ext>
            </a:extLst>
          </p:cNvPr>
          <p:cNvSpPr>
            <a:spLocks noChangeArrowheads="1"/>
          </p:cNvSpPr>
          <p:nvPr/>
        </p:nvSpPr>
        <p:spPr bwMode="auto">
          <a:xfrm>
            <a:off x="660400" y="2482850"/>
            <a:ext cx="2184400" cy="13081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en-US" sz="4000" b="0">
                <a:solidFill>
                  <a:schemeClr val="tx2"/>
                </a:solidFill>
                <a:latin typeface="Times" pitchFamily="2" charset="0"/>
              </a:rPr>
              <a:t>AY</a:t>
            </a:r>
            <a:r>
              <a:rPr lang="en-US" altLang="en-US" sz="8000" b="0">
                <a:solidFill>
                  <a:srgbClr val="00FF00"/>
                </a:solidFill>
                <a:latin typeface="Times" pitchFamily="2" charset="0"/>
              </a:rPr>
              <a:t>M</a:t>
            </a:r>
            <a:r>
              <a:rPr lang="en-US" altLang="en-US" sz="4000" b="0">
                <a:solidFill>
                  <a:schemeClr val="tx2"/>
                </a:solidFill>
                <a:latin typeface="Times" pitchFamily="2" charset="0"/>
              </a:rPr>
              <a:t>Y</a:t>
            </a:r>
          </a:p>
        </p:txBody>
      </p:sp>
      <p:sp>
        <p:nvSpPr>
          <p:cNvPr id="90132" name="Rectangle 20">
            <a:extLst>
              <a:ext uri="{FF2B5EF4-FFF2-40B4-BE49-F238E27FC236}">
                <a16:creationId xmlns:a16="http://schemas.microsoft.com/office/drawing/2014/main" id="{932163D6-0076-6642-AFF7-99C23D7E6EFD}"/>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90133" name="Line 21">
            <a:extLst>
              <a:ext uri="{FF2B5EF4-FFF2-40B4-BE49-F238E27FC236}">
                <a16:creationId xmlns:a16="http://schemas.microsoft.com/office/drawing/2014/main" id="{BFB38077-88D5-3F48-8297-4D5E53EE62C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90155" name="Text Box 43">
            <a:extLst>
              <a:ext uri="{FF2B5EF4-FFF2-40B4-BE49-F238E27FC236}">
                <a16:creationId xmlns:a16="http://schemas.microsoft.com/office/drawing/2014/main" id="{11783D3D-E9D5-0445-9F7A-F7433673369C}"/>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90156" name="Text Box 44">
            <a:extLst>
              <a:ext uri="{FF2B5EF4-FFF2-40B4-BE49-F238E27FC236}">
                <a16:creationId xmlns:a16="http://schemas.microsoft.com/office/drawing/2014/main" id="{1AC82302-5CFD-FA4C-A364-DE3A25EA1C68}"/>
              </a:ext>
            </a:extLst>
          </p:cNvPr>
          <p:cNvSpPr txBox="1">
            <a:spLocks noChangeArrowheads="1"/>
          </p:cNvSpPr>
          <p:nvPr/>
        </p:nvSpPr>
        <p:spPr bwMode="auto">
          <a:xfrm>
            <a:off x="1762125" y="25400"/>
            <a:ext cx="1993900"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400">
                <a:solidFill>
                  <a:schemeClr val="tx1"/>
                </a:solidFill>
              </a:rPr>
              <a:t>Kel. 19</a:t>
            </a:r>
            <a:endParaRPr lang="en-US" altLang="en-US" sz="800" u="sng">
              <a:solidFill>
                <a:srgbClr val="000000"/>
              </a:solidFill>
              <a:latin typeface="Geneva" panose="020B0503030404040204" pitchFamily="34" charset="0"/>
            </a:endParaRPr>
          </a:p>
        </p:txBody>
      </p:sp>
      <p:sp>
        <p:nvSpPr>
          <p:cNvPr id="90160" name="Rectangle 48">
            <a:extLst>
              <a:ext uri="{FF2B5EF4-FFF2-40B4-BE49-F238E27FC236}">
                <a16:creationId xmlns:a16="http://schemas.microsoft.com/office/drawing/2014/main" id="{CDC03F02-B0AC-664B-B46D-AD241E18295E}"/>
              </a:ext>
            </a:extLst>
          </p:cNvPr>
          <p:cNvSpPr>
            <a:spLocks noChangeArrowheads="1"/>
          </p:cNvSpPr>
          <p:nvPr/>
        </p:nvSpPr>
        <p:spPr bwMode="auto">
          <a:xfrm>
            <a:off x="8177213" y="4403725"/>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1" name="Rectangle 49">
            <a:extLst>
              <a:ext uri="{FF2B5EF4-FFF2-40B4-BE49-F238E27FC236}">
                <a16:creationId xmlns:a16="http://schemas.microsoft.com/office/drawing/2014/main" id="{B5561280-6DBA-F54E-9FCD-D182AAED5CAD}"/>
              </a:ext>
            </a:extLst>
          </p:cNvPr>
          <p:cNvSpPr>
            <a:spLocks noChangeArrowheads="1"/>
          </p:cNvSpPr>
          <p:nvPr/>
        </p:nvSpPr>
        <p:spPr bwMode="auto">
          <a:xfrm>
            <a:off x="8121650" y="4356100"/>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40</a:t>
            </a:r>
          </a:p>
        </p:txBody>
      </p:sp>
      <p:sp>
        <p:nvSpPr>
          <p:cNvPr id="90162" name="AutoShape 50">
            <a:extLst>
              <a:ext uri="{FF2B5EF4-FFF2-40B4-BE49-F238E27FC236}">
                <a16:creationId xmlns:a16="http://schemas.microsoft.com/office/drawing/2014/main" id="{8F198E3B-F319-E743-A359-A81114439EFA}"/>
              </a:ext>
            </a:extLst>
          </p:cNvPr>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3" name="Rectangle 51">
            <a:extLst>
              <a:ext uri="{FF2B5EF4-FFF2-40B4-BE49-F238E27FC236}">
                <a16:creationId xmlns:a16="http://schemas.microsoft.com/office/drawing/2014/main" id="{5029EBA1-A37B-AC45-8587-5D2B65B77BA5}"/>
              </a:ext>
            </a:extLst>
          </p:cNvPr>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4" name="AutoShape 52">
            <a:extLst>
              <a:ext uri="{FF2B5EF4-FFF2-40B4-BE49-F238E27FC236}">
                <a16:creationId xmlns:a16="http://schemas.microsoft.com/office/drawing/2014/main" id="{7AD8D378-2A2B-D643-B78B-7DD7B7128893}"/>
              </a:ext>
            </a:extLst>
          </p:cNvPr>
          <p:cNvSpPr>
            <a:spLocks noChangeArrowheads="1"/>
          </p:cNvSpPr>
          <p:nvPr/>
        </p:nvSpPr>
        <p:spPr bwMode="auto">
          <a:xfrm>
            <a:off x="7969250" y="3486150"/>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5" name="Line 53">
            <a:extLst>
              <a:ext uri="{FF2B5EF4-FFF2-40B4-BE49-F238E27FC236}">
                <a16:creationId xmlns:a16="http://schemas.microsoft.com/office/drawing/2014/main" id="{73282B87-DA0F-D342-BA5B-F4524D0F18BA}"/>
              </a:ext>
            </a:extLst>
          </p:cNvPr>
          <p:cNvSpPr>
            <a:spLocks noChangeShapeType="1"/>
          </p:cNvSpPr>
          <p:nvPr/>
        </p:nvSpPr>
        <p:spPr bwMode="auto">
          <a:xfrm>
            <a:off x="7993063" y="38385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6" name="Line 54">
            <a:extLst>
              <a:ext uri="{FF2B5EF4-FFF2-40B4-BE49-F238E27FC236}">
                <a16:creationId xmlns:a16="http://schemas.microsoft.com/office/drawing/2014/main" id="{956A1992-125F-D74E-893C-BB29F6100625}"/>
              </a:ext>
            </a:extLst>
          </p:cNvPr>
          <p:cNvSpPr>
            <a:spLocks noChangeShapeType="1"/>
          </p:cNvSpPr>
          <p:nvPr/>
        </p:nvSpPr>
        <p:spPr bwMode="auto">
          <a:xfrm>
            <a:off x="7993063" y="40163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7" name="Line 55">
            <a:extLst>
              <a:ext uri="{FF2B5EF4-FFF2-40B4-BE49-F238E27FC236}">
                <a16:creationId xmlns:a16="http://schemas.microsoft.com/office/drawing/2014/main" id="{2698A8C9-59CB-5740-8E79-14E8A8EC29A1}"/>
              </a:ext>
            </a:extLst>
          </p:cNvPr>
          <p:cNvSpPr>
            <a:spLocks noChangeShapeType="1"/>
          </p:cNvSpPr>
          <p:nvPr/>
        </p:nvSpPr>
        <p:spPr bwMode="auto">
          <a:xfrm>
            <a:off x="7993063" y="41941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8" name="Line 56">
            <a:extLst>
              <a:ext uri="{FF2B5EF4-FFF2-40B4-BE49-F238E27FC236}">
                <a16:creationId xmlns:a16="http://schemas.microsoft.com/office/drawing/2014/main" id="{76E5E4E2-0CD1-864B-A0B5-B336096EA5CC}"/>
              </a:ext>
            </a:extLst>
          </p:cNvPr>
          <p:cNvSpPr>
            <a:spLocks noChangeShapeType="1"/>
          </p:cNvSpPr>
          <p:nvPr/>
        </p:nvSpPr>
        <p:spPr bwMode="auto">
          <a:xfrm>
            <a:off x="7993063" y="43719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69" name="Line 57">
            <a:extLst>
              <a:ext uri="{FF2B5EF4-FFF2-40B4-BE49-F238E27FC236}">
                <a16:creationId xmlns:a16="http://schemas.microsoft.com/office/drawing/2014/main" id="{F460AD72-05D0-2C45-AC83-A0F874B8C4B8}"/>
              </a:ext>
            </a:extLst>
          </p:cNvPr>
          <p:cNvSpPr>
            <a:spLocks noChangeShapeType="1"/>
          </p:cNvSpPr>
          <p:nvPr/>
        </p:nvSpPr>
        <p:spPr bwMode="auto">
          <a:xfrm>
            <a:off x="8005763" y="4549775"/>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0" name="Rectangle 58">
            <a:extLst>
              <a:ext uri="{FF2B5EF4-FFF2-40B4-BE49-F238E27FC236}">
                <a16:creationId xmlns:a16="http://schemas.microsoft.com/office/drawing/2014/main" id="{808F2239-0EBF-0940-A9E9-31DE3373F42A}"/>
              </a:ext>
            </a:extLst>
          </p:cNvPr>
          <p:cNvSpPr>
            <a:spLocks noChangeArrowheads="1"/>
          </p:cNvSpPr>
          <p:nvPr/>
        </p:nvSpPr>
        <p:spPr bwMode="auto">
          <a:xfrm>
            <a:off x="8007350" y="34290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MUSA</a:t>
            </a:r>
          </a:p>
        </p:txBody>
      </p:sp>
      <p:sp>
        <p:nvSpPr>
          <p:cNvPr id="90171" name="Rectangle 59">
            <a:extLst>
              <a:ext uri="{FF2B5EF4-FFF2-40B4-BE49-F238E27FC236}">
                <a16:creationId xmlns:a16="http://schemas.microsoft.com/office/drawing/2014/main" id="{D818528A-7755-8546-9291-0EEC775934E9}"/>
              </a:ext>
            </a:extLst>
          </p:cNvPr>
          <p:cNvSpPr>
            <a:spLocks noChangeArrowheads="1"/>
          </p:cNvSpPr>
          <p:nvPr/>
        </p:nvSpPr>
        <p:spPr bwMode="auto">
          <a:xfrm>
            <a:off x="8156575" y="3841750"/>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Sinai</a:t>
            </a:r>
          </a:p>
        </p:txBody>
      </p:sp>
      <p:sp>
        <p:nvSpPr>
          <p:cNvPr id="90172" name="Line 60">
            <a:extLst>
              <a:ext uri="{FF2B5EF4-FFF2-40B4-BE49-F238E27FC236}">
                <a16:creationId xmlns:a16="http://schemas.microsoft.com/office/drawing/2014/main" id="{30B54699-685F-DE4C-B0DA-836D56FD23AB}"/>
              </a:ext>
            </a:extLst>
          </p:cNvPr>
          <p:cNvSpPr>
            <a:spLocks noChangeShapeType="1"/>
          </p:cNvSpPr>
          <p:nvPr/>
        </p:nvSpPr>
        <p:spPr bwMode="auto">
          <a:xfrm>
            <a:off x="7986713" y="4727575"/>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73" name="Rectangle 61">
            <a:extLst>
              <a:ext uri="{FF2B5EF4-FFF2-40B4-BE49-F238E27FC236}">
                <a16:creationId xmlns:a16="http://schemas.microsoft.com/office/drawing/2014/main" id="{8D284C79-E12D-3A4E-93D6-6DA210ECECD1}"/>
              </a:ext>
            </a:extLst>
          </p:cNvPr>
          <p:cNvSpPr>
            <a:spLocks noChangeArrowheads="1"/>
          </p:cNvSpPr>
          <p:nvPr/>
        </p:nvSpPr>
        <p:spPr bwMode="auto">
          <a:xfrm>
            <a:off x="8120063" y="3670300"/>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Helvetica" pitchFamily="2" charset="0"/>
              </a:rPr>
              <a:t>Keluaran</a:t>
            </a:r>
          </a:p>
        </p:txBody>
      </p:sp>
      <p:sp>
        <p:nvSpPr>
          <p:cNvPr id="90174" name="Text Box 62">
            <a:extLst>
              <a:ext uri="{FF2B5EF4-FFF2-40B4-BE49-F238E27FC236}">
                <a16:creationId xmlns:a16="http://schemas.microsoft.com/office/drawing/2014/main" id="{1F1460E4-4AB1-2E47-8DB8-8AC6CB6A660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90178" name="Rectangle 66">
            <a:extLst>
              <a:ext uri="{FF2B5EF4-FFF2-40B4-BE49-F238E27FC236}">
                <a16:creationId xmlns:a16="http://schemas.microsoft.com/office/drawing/2014/main" id="{5E5294EB-F3F2-7140-99BD-AF894FD5034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07</a:t>
            </a:r>
          </a:p>
        </p:txBody>
      </p:sp>
      <p:sp>
        <p:nvSpPr>
          <p:cNvPr id="90179" name="Text Box 67">
            <a:extLst>
              <a:ext uri="{FF2B5EF4-FFF2-40B4-BE49-F238E27FC236}">
                <a16:creationId xmlns:a16="http://schemas.microsoft.com/office/drawing/2014/main" id="{05D9F5ED-6FF7-4747-A2AF-104A5259C6FB}"/>
              </a:ext>
            </a:extLst>
          </p:cNvPr>
          <p:cNvSpPr txBox="1">
            <a:spLocks noChangeArrowheads="1"/>
          </p:cNvSpPr>
          <p:nvPr/>
        </p:nvSpPr>
        <p:spPr bwMode="auto">
          <a:xfrm>
            <a:off x="681513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Buku Panduan hal. 26-29</a:t>
            </a:r>
          </a:p>
        </p:txBody>
      </p:sp>
      <p:grpSp>
        <p:nvGrpSpPr>
          <p:cNvPr id="90180" name="Group 68">
            <a:extLst>
              <a:ext uri="{FF2B5EF4-FFF2-40B4-BE49-F238E27FC236}">
                <a16:creationId xmlns:a16="http://schemas.microsoft.com/office/drawing/2014/main" id="{231A0202-1C3A-284C-9229-27B6ED3646B1}"/>
              </a:ext>
            </a:extLst>
          </p:cNvPr>
          <p:cNvGrpSpPr>
            <a:grpSpLocks/>
          </p:cNvGrpSpPr>
          <p:nvPr/>
        </p:nvGrpSpPr>
        <p:grpSpPr bwMode="auto">
          <a:xfrm>
            <a:off x="5951538" y="3552825"/>
            <a:ext cx="1262062" cy="1347788"/>
            <a:chOff x="1084" y="711"/>
            <a:chExt cx="2950" cy="2769"/>
          </a:xfrm>
        </p:grpSpPr>
        <p:grpSp>
          <p:nvGrpSpPr>
            <p:cNvPr id="90181" name="Group 69">
              <a:extLst>
                <a:ext uri="{FF2B5EF4-FFF2-40B4-BE49-F238E27FC236}">
                  <a16:creationId xmlns:a16="http://schemas.microsoft.com/office/drawing/2014/main" id="{D22D6C69-76CC-814A-ACF3-58BDA4EAEBCC}"/>
                </a:ext>
              </a:extLst>
            </p:cNvPr>
            <p:cNvGrpSpPr>
              <a:grpSpLocks/>
            </p:cNvGrpSpPr>
            <p:nvPr/>
          </p:nvGrpSpPr>
          <p:grpSpPr bwMode="auto">
            <a:xfrm>
              <a:off x="1084" y="711"/>
              <a:ext cx="2950" cy="2769"/>
              <a:chOff x="2707" y="548"/>
              <a:chExt cx="2950" cy="2769"/>
            </a:xfrm>
          </p:grpSpPr>
          <p:grpSp>
            <p:nvGrpSpPr>
              <p:cNvPr id="90182" name="Group 70">
                <a:extLst>
                  <a:ext uri="{FF2B5EF4-FFF2-40B4-BE49-F238E27FC236}">
                    <a16:creationId xmlns:a16="http://schemas.microsoft.com/office/drawing/2014/main" id="{F6053B69-615A-A843-B683-80928C0C5BB6}"/>
                  </a:ext>
                </a:extLst>
              </p:cNvPr>
              <p:cNvGrpSpPr>
                <a:grpSpLocks/>
              </p:cNvGrpSpPr>
              <p:nvPr/>
            </p:nvGrpSpPr>
            <p:grpSpPr bwMode="auto">
              <a:xfrm>
                <a:off x="3180" y="1046"/>
                <a:ext cx="2105" cy="1421"/>
                <a:chOff x="578" y="2316"/>
                <a:chExt cx="2105" cy="1421"/>
              </a:xfrm>
            </p:grpSpPr>
            <p:sp>
              <p:nvSpPr>
                <p:cNvPr id="90183" name="Freeform 71" descr="Cork">
                  <a:extLst>
                    <a:ext uri="{FF2B5EF4-FFF2-40B4-BE49-F238E27FC236}">
                      <a16:creationId xmlns:a16="http://schemas.microsoft.com/office/drawing/2014/main" id="{263DE642-9656-9340-86CF-59A3EE753F7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4" name="Freeform 72" descr="Cork">
                  <a:extLst>
                    <a:ext uri="{FF2B5EF4-FFF2-40B4-BE49-F238E27FC236}">
                      <a16:creationId xmlns:a16="http://schemas.microsoft.com/office/drawing/2014/main" id="{32F50B80-17AF-C148-89B4-F31573911392}"/>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90185" name="Picture 73">
                <a:extLst>
                  <a:ext uri="{FF2B5EF4-FFF2-40B4-BE49-F238E27FC236}">
                    <a16:creationId xmlns:a16="http://schemas.microsoft.com/office/drawing/2014/main" id="{A2D9F5AF-8476-DE46-8A93-785073FDCA0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0186" name="Freeform 74">
              <a:extLst>
                <a:ext uri="{FF2B5EF4-FFF2-40B4-BE49-F238E27FC236}">
                  <a16:creationId xmlns:a16="http://schemas.microsoft.com/office/drawing/2014/main" id="{C9F3113C-021E-DB48-9BAF-5EFD8550072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7" name="Freeform 75">
              <a:extLst>
                <a:ext uri="{FF2B5EF4-FFF2-40B4-BE49-F238E27FC236}">
                  <a16:creationId xmlns:a16="http://schemas.microsoft.com/office/drawing/2014/main" id="{3D51E12F-A9D2-3A4B-9984-0EB8BE762D4A}"/>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8" name="Freeform 76">
              <a:extLst>
                <a:ext uri="{FF2B5EF4-FFF2-40B4-BE49-F238E27FC236}">
                  <a16:creationId xmlns:a16="http://schemas.microsoft.com/office/drawing/2014/main" id="{16AB33EF-7D2E-DD4B-8881-283EA7FAFB02}"/>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89" name="Freeform 77">
              <a:extLst>
                <a:ext uri="{FF2B5EF4-FFF2-40B4-BE49-F238E27FC236}">
                  <a16:creationId xmlns:a16="http://schemas.microsoft.com/office/drawing/2014/main" id="{E22FB108-0C3F-B24B-B535-30A210604FD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90" name="Freeform 78">
              <a:extLst>
                <a:ext uri="{FF2B5EF4-FFF2-40B4-BE49-F238E27FC236}">
                  <a16:creationId xmlns:a16="http://schemas.microsoft.com/office/drawing/2014/main" id="{837A1E22-A118-CF49-B393-39657F09FC0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0192" name="Text Box 80">
            <a:extLst>
              <a:ext uri="{FF2B5EF4-FFF2-40B4-BE49-F238E27FC236}">
                <a16:creationId xmlns:a16="http://schemas.microsoft.com/office/drawing/2014/main" id="{BEBF8248-332C-CB4B-AE8D-BB1789E53603}"/>
              </a:ext>
            </a:extLst>
          </p:cNvPr>
          <p:cNvSpPr txBox="1">
            <a:spLocks noChangeArrowheads="1"/>
          </p:cNvSpPr>
          <p:nvPr/>
        </p:nvSpPr>
        <p:spPr bwMode="auto">
          <a:xfrm>
            <a:off x="8572500" y="640715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FFFF"/>
                </a:solidFill>
                <a:latin typeface="Arial" panose="020B0604020202020204" pitchFamily="34" charset="0"/>
              </a:rPr>
              <a:t>1</a:t>
            </a:r>
          </a:p>
        </p:txBody>
      </p:sp>
      <p:grpSp>
        <p:nvGrpSpPr>
          <p:cNvPr id="90241" name="Group 129">
            <a:extLst>
              <a:ext uri="{FF2B5EF4-FFF2-40B4-BE49-F238E27FC236}">
                <a16:creationId xmlns:a16="http://schemas.microsoft.com/office/drawing/2014/main" id="{33B334B8-0A60-634B-BA0A-7CE0D3704D7E}"/>
              </a:ext>
            </a:extLst>
          </p:cNvPr>
          <p:cNvGrpSpPr>
            <a:grpSpLocks/>
          </p:cNvGrpSpPr>
          <p:nvPr/>
        </p:nvGrpSpPr>
        <p:grpSpPr bwMode="auto">
          <a:xfrm>
            <a:off x="2076450" y="2819400"/>
            <a:ext cx="2667000" cy="3524250"/>
            <a:chOff x="5064" y="1776"/>
            <a:chExt cx="1680" cy="2220"/>
          </a:xfrm>
        </p:grpSpPr>
        <p:pic>
          <p:nvPicPr>
            <p:cNvPr id="90239" name="Picture 127">
              <a:extLst>
                <a:ext uri="{FF2B5EF4-FFF2-40B4-BE49-F238E27FC236}">
                  <a16:creationId xmlns:a16="http://schemas.microsoft.com/office/drawing/2014/main" id="{71D0F1F0-B04C-BD42-B941-EBA020C97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13" t="39844" r="56836" b="20052"/>
            <a:stretch>
              <a:fillRect/>
            </a:stretch>
          </p:blipFill>
          <p:spPr bwMode="auto">
            <a:xfrm>
              <a:off x="5064" y="1776"/>
              <a:ext cx="1680" cy="2211"/>
            </a:xfrm>
            <a:prstGeom prst="rect">
              <a:avLst/>
            </a:prstGeom>
            <a:noFill/>
            <a:ln w="76200">
              <a:solidFill>
                <a:srgbClr val="FF0000"/>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90238" name="Picture 126" descr="Slide1">
              <a:extLst>
                <a:ext uri="{FF2B5EF4-FFF2-40B4-BE49-F238E27FC236}">
                  <a16:creationId xmlns:a16="http://schemas.microsoft.com/office/drawing/2014/main" id="{BC944651-CB44-CE40-A2B9-05FFD1947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622" t="35938" r="53490" b="12993"/>
            <a:stretch>
              <a:fillRect/>
            </a:stretch>
          </p:blipFill>
          <p:spPr bwMode="auto">
            <a:xfrm>
              <a:off x="5072" y="1779"/>
              <a:ext cx="1672" cy="221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0125"/>
                                        </p:tgtEl>
                                        <p:attrNameLst>
                                          <p:attrName>style.visibility</p:attrName>
                                        </p:attrNameLst>
                                      </p:cBhvr>
                                      <p:to>
                                        <p:strVal val="visible"/>
                                      </p:to>
                                    </p:set>
                                    <p:anim calcmode="lin" valueType="num">
                                      <p:cBhvr>
                                        <p:cTn id="7" dur="500" fill="hold"/>
                                        <p:tgtEl>
                                          <p:spTgt spid="90125"/>
                                        </p:tgtEl>
                                        <p:attrNameLst>
                                          <p:attrName>ppt_x</p:attrName>
                                        </p:attrNameLst>
                                      </p:cBhvr>
                                      <p:tavLst>
                                        <p:tav tm="0">
                                          <p:val>
                                            <p:strVal val="#ppt_x-#ppt_w/2"/>
                                          </p:val>
                                        </p:tav>
                                        <p:tav tm="100000">
                                          <p:val>
                                            <p:strVal val="#ppt_x"/>
                                          </p:val>
                                        </p:tav>
                                      </p:tavLst>
                                    </p:anim>
                                    <p:anim calcmode="lin" valueType="num">
                                      <p:cBhvr>
                                        <p:cTn id="8" dur="500" fill="hold"/>
                                        <p:tgtEl>
                                          <p:spTgt spid="90125"/>
                                        </p:tgtEl>
                                        <p:attrNameLst>
                                          <p:attrName>ppt_y</p:attrName>
                                        </p:attrNameLst>
                                      </p:cBhvr>
                                      <p:tavLst>
                                        <p:tav tm="0">
                                          <p:val>
                                            <p:strVal val="#ppt_y"/>
                                          </p:val>
                                        </p:tav>
                                        <p:tav tm="100000">
                                          <p:val>
                                            <p:strVal val="#ppt_y"/>
                                          </p:val>
                                        </p:tav>
                                      </p:tavLst>
                                    </p:anim>
                                    <p:anim calcmode="lin" valueType="num">
                                      <p:cBhvr>
                                        <p:cTn id="9" dur="500" fill="hold"/>
                                        <p:tgtEl>
                                          <p:spTgt spid="90125"/>
                                        </p:tgtEl>
                                        <p:attrNameLst>
                                          <p:attrName>ppt_w</p:attrName>
                                        </p:attrNameLst>
                                      </p:cBhvr>
                                      <p:tavLst>
                                        <p:tav tm="0">
                                          <p:val>
                                            <p:fltVal val="0"/>
                                          </p:val>
                                        </p:tav>
                                        <p:tav tm="100000">
                                          <p:val>
                                            <p:strVal val="#ppt_w"/>
                                          </p:val>
                                        </p:tav>
                                      </p:tavLst>
                                    </p:anim>
                                    <p:anim calcmode="lin" valueType="num">
                                      <p:cBhvr>
                                        <p:cTn id="10" dur="500" fill="hold"/>
                                        <p:tgtEl>
                                          <p:spTgt spid="90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9.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2186</TotalTime>
  <Pages>52</Pages>
  <Words>5571</Words>
  <Application>Microsoft Macintosh PowerPoint</Application>
  <PresentationFormat>On-screen Show (4:3)</PresentationFormat>
  <Paragraphs>1153</Paragraphs>
  <Slides>54</Slides>
  <Notes>52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54</vt:i4>
      </vt:variant>
    </vt:vector>
  </HeadingPairs>
  <TitlesOfParts>
    <vt:vector size="67" baseType="lpstr">
      <vt:lpstr>Chicago</vt:lpstr>
      <vt:lpstr>Kosher-Normal</vt:lpstr>
      <vt:lpstr>Times</vt:lpstr>
      <vt:lpstr>Arial</vt:lpstr>
      <vt:lpstr>Comic Sans MS</vt:lpstr>
      <vt:lpstr>Geneva</vt:lpstr>
      <vt:lpstr>Helvetica</vt:lpstr>
      <vt:lpstr>Monotype Sorts</vt:lpstr>
      <vt:lpstr>Times New Roman</vt:lpstr>
      <vt:lpstr>Wingdings</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86</cp:revision>
  <cp:lastPrinted>2003-05-21T18:09:48Z</cp:lastPrinted>
  <dcterms:created xsi:type="dcterms:W3CDTF">2003-07-10T16:24:15Z</dcterms:created>
  <dcterms:modified xsi:type="dcterms:W3CDTF">2024-08-26T06:27:15Z</dcterms:modified>
</cp:coreProperties>
</file>